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Inter" panose="020B0604020202020204" charset="0"/>
      <p:regular r:id="rId20"/>
      <p:bold r:id="rId21"/>
    </p:embeddedFont>
    <p:embeddedFont>
      <p:font typeface="Inter Light" panose="020B0604020202020204"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9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88b9db63b_0_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2488b9db63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3c9166fde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3c9166fde_0_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23c9166fde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23c9166fde_0_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3c9166fde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23c9166fde_0_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88b9db6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488b9db63b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3a6aa217a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23a6aa217a_0_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23c9166fde_0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223c9166fde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23a6aa217a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23a6aa217a_0_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23a6aa217a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23a6aa217a_0_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23c9166fd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23c9166fde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23a6aa217a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23a6aa217a_0_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23c9166fd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23c9166fde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23c9166fde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23c9166fde_0_9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ext" type="tx">
  <p:cSld name="TITLE_AND_BODY">
    <p:spTree>
      <p:nvGrpSpPr>
        <p:cNvPr id="1" name="Shape 10"/>
        <p:cNvGrpSpPr/>
        <p:nvPr/>
      </p:nvGrpSpPr>
      <p:grpSpPr>
        <a:xfrm>
          <a:off x="0" y="0"/>
          <a:ext cx="0" cy="0"/>
          <a:chOff x="0" y="0"/>
          <a:chExt cx="0" cy="0"/>
        </a:xfrm>
      </p:grpSpPr>
      <p:pic>
        <p:nvPicPr>
          <p:cNvPr id="11" name="Google Shape;11;p2" descr="Picture 2"/>
          <p:cNvPicPr preferRelativeResize="0"/>
          <p:nvPr/>
        </p:nvPicPr>
        <p:blipFill rotWithShape="1">
          <a:blip r:embed="rId2">
            <a:alphaModFix/>
          </a:blip>
          <a:srcRect/>
          <a:stretch/>
        </p:blipFill>
        <p:spPr>
          <a:xfrm>
            <a:off x="-59638" y="-636103"/>
            <a:ext cx="15259261" cy="7533862"/>
          </a:xfrm>
          <a:prstGeom prst="rect">
            <a:avLst/>
          </a:prstGeom>
          <a:noFill/>
          <a:ln>
            <a:noFill/>
          </a:ln>
        </p:spPr>
      </p:pic>
      <p:sp>
        <p:nvSpPr>
          <p:cNvPr id="12" name="Google Shape;12;p2"/>
          <p:cNvSpPr txBox="1">
            <a:spLocks noGrp="1"/>
          </p:cNvSpPr>
          <p:nvPr>
            <p:ph type="body" idx="1"/>
          </p:nvPr>
        </p:nvSpPr>
        <p:spPr>
          <a:xfrm>
            <a:off x="812800" y="4146546"/>
            <a:ext cx="10515601" cy="914401"/>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5400"/>
              <a:buFont typeface="Calibri"/>
              <a:buNone/>
              <a:defRPr sz="5400"/>
            </a:lvl1pPr>
            <a:lvl2pPr marL="914400" lvl="1" indent="-571500" algn="l">
              <a:lnSpc>
                <a:spcPct val="90000"/>
              </a:lnSpc>
              <a:spcBef>
                <a:spcPts val="1000"/>
              </a:spcBef>
              <a:spcAft>
                <a:spcPts val="0"/>
              </a:spcAft>
              <a:buClr>
                <a:srgbClr val="000000"/>
              </a:buClr>
              <a:buSzPts val="5400"/>
              <a:buFont typeface="Calibri"/>
              <a:buChar char="•"/>
              <a:defRPr sz="5400"/>
            </a:lvl2pPr>
            <a:lvl3pPr marL="1371600" lvl="2" indent="-571500" algn="l">
              <a:lnSpc>
                <a:spcPct val="90000"/>
              </a:lnSpc>
              <a:spcBef>
                <a:spcPts val="1000"/>
              </a:spcBef>
              <a:spcAft>
                <a:spcPts val="0"/>
              </a:spcAft>
              <a:buClr>
                <a:srgbClr val="000000"/>
              </a:buClr>
              <a:buSzPts val="5400"/>
              <a:buFont typeface="Calibri"/>
              <a:buChar char="•"/>
              <a:defRPr sz="5400"/>
            </a:lvl3pPr>
            <a:lvl4pPr marL="1828800" lvl="3" indent="-571500" algn="l">
              <a:lnSpc>
                <a:spcPct val="90000"/>
              </a:lnSpc>
              <a:spcBef>
                <a:spcPts val="1000"/>
              </a:spcBef>
              <a:spcAft>
                <a:spcPts val="0"/>
              </a:spcAft>
              <a:buClr>
                <a:srgbClr val="000000"/>
              </a:buClr>
              <a:buSzPts val="5400"/>
              <a:buFont typeface="Calibri"/>
              <a:buChar char="•"/>
              <a:defRPr sz="5400"/>
            </a:lvl4pPr>
            <a:lvl5pPr marL="2286000" lvl="4" indent="-571500" algn="l">
              <a:lnSpc>
                <a:spcPct val="90000"/>
              </a:lnSpc>
              <a:spcBef>
                <a:spcPts val="1000"/>
              </a:spcBef>
              <a:spcAft>
                <a:spcPts val="0"/>
              </a:spcAft>
              <a:buClr>
                <a:srgbClr val="000000"/>
              </a:buClr>
              <a:buSzPts val="5400"/>
              <a:buFont typeface="Calibri"/>
              <a:buChar char="•"/>
              <a:defRPr sz="5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3" name="Google Shape;13;p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46"/>
        <p:cNvGrpSpPr/>
        <p:nvPr/>
      </p:nvGrpSpPr>
      <p:grpSpPr>
        <a:xfrm>
          <a:off x="0" y="0"/>
          <a:ext cx="0" cy="0"/>
          <a:chOff x="0" y="0"/>
          <a:chExt cx="0" cy="0"/>
        </a:xfrm>
      </p:grpSpPr>
      <p:pic>
        <p:nvPicPr>
          <p:cNvPr id="47" name="Google Shape;47;p11"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48" name="Google Shape;48;p11"/>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9" name="Google Shape;49;p11"/>
          <p:cNvSpPr txBox="1">
            <a:spLocks noGrp="1"/>
          </p:cNvSpPr>
          <p:nvPr>
            <p:ph type="body" idx="1"/>
          </p:nvPr>
        </p:nvSpPr>
        <p:spPr>
          <a:xfrm>
            <a:off x="750885" y="1552715"/>
            <a:ext cx="10691816" cy="4752841"/>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400"/>
              </a:spcBef>
              <a:spcAft>
                <a:spcPts val="0"/>
              </a:spcAft>
              <a:buClr>
                <a:srgbClr val="000000"/>
              </a:buClr>
              <a:buSzPts val="1800"/>
              <a:buNone/>
              <a:defRPr/>
            </a:lvl1pPr>
            <a:lvl2pPr marL="914400" lvl="1" indent="-342900" algn="l">
              <a:lnSpc>
                <a:spcPct val="90000"/>
              </a:lnSpc>
              <a:spcBef>
                <a:spcPts val="400"/>
              </a:spcBef>
              <a:spcAft>
                <a:spcPts val="0"/>
              </a:spcAft>
              <a:buClr>
                <a:srgbClr val="000000"/>
              </a:buClr>
              <a:buSzPts val="1800"/>
              <a:buChar char="•"/>
              <a:defRPr/>
            </a:lvl2pPr>
            <a:lvl3pPr marL="1371600" lvl="2" indent="-342900" algn="l">
              <a:lnSpc>
                <a:spcPct val="90000"/>
              </a:lnSpc>
              <a:spcBef>
                <a:spcPts val="400"/>
              </a:spcBef>
              <a:spcAft>
                <a:spcPts val="0"/>
              </a:spcAft>
              <a:buClr>
                <a:srgbClr val="000000"/>
              </a:buClr>
              <a:buSzPts val="1800"/>
              <a:buChar char="•"/>
              <a:defRPr/>
            </a:lvl3pPr>
            <a:lvl4pPr marL="1828800" lvl="3" indent="-342900" algn="l">
              <a:lnSpc>
                <a:spcPct val="90000"/>
              </a:lnSpc>
              <a:spcBef>
                <a:spcPts val="400"/>
              </a:spcBef>
              <a:spcAft>
                <a:spcPts val="0"/>
              </a:spcAft>
              <a:buClr>
                <a:srgbClr val="000000"/>
              </a:buClr>
              <a:buSzPts val="1800"/>
              <a:buChar char="•"/>
              <a:defRPr/>
            </a:lvl4pPr>
            <a:lvl5pPr marL="2286000" lvl="4" indent="-342900" algn="l">
              <a:lnSpc>
                <a:spcPct val="90000"/>
              </a:lnSpc>
              <a:spcBef>
                <a:spcPts val="4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0" name="Google Shape;50;p1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51"/>
        <p:cNvGrpSpPr/>
        <p:nvPr/>
      </p:nvGrpSpPr>
      <p:grpSpPr>
        <a:xfrm>
          <a:off x="0" y="0"/>
          <a:ext cx="0" cy="0"/>
          <a:chOff x="0" y="0"/>
          <a:chExt cx="0" cy="0"/>
        </a:xfrm>
      </p:grpSpPr>
      <p:pic>
        <p:nvPicPr>
          <p:cNvPr id="52" name="Google Shape;52;p12"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53" name="Google Shape;53;p12"/>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 name="Google Shape;54;p12"/>
          <p:cNvSpPr txBox="1">
            <a:spLocks noGrp="1"/>
          </p:cNvSpPr>
          <p:nvPr>
            <p:ph type="body" idx="1"/>
          </p:nvPr>
        </p:nvSpPr>
        <p:spPr>
          <a:xfrm>
            <a:off x="750885" y="1552715"/>
            <a:ext cx="10691816" cy="4752841"/>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400"/>
              </a:spcBef>
              <a:spcAft>
                <a:spcPts val="0"/>
              </a:spcAft>
              <a:buClr>
                <a:srgbClr val="000000"/>
              </a:buClr>
              <a:buSzPts val="1800"/>
              <a:buNone/>
              <a:defRPr/>
            </a:lvl1pPr>
            <a:lvl2pPr marL="914400" lvl="1" indent="-342900" algn="l">
              <a:lnSpc>
                <a:spcPct val="90000"/>
              </a:lnSpc>
              <a:spcBef>
                <a:spcPts val="400"/>
              </a:spcBef>
              <a:spcAft>
                <a:spcPts val="0"/>
              </a:spcAft>
              <a:buClr>
                <a:srgbClr val="000000"/>
              </a:buClr>
              <a:buSzPts val="1800"/>
              <a:buChar char="•"/>
              <a:defRPr/>
            </a:lvl2pPr>
            <a:lvl3pPr marL="1371600" lvl="2" indent="-342900" algn="l">
              <a:lnSpc>
                <a:spcPct val="90000"/>
              </a:lnSpc>
              <a:spcBef>
                <a:spcPts val="400"/>
              </a:spcBef>
              <a:spcAft>
                <a:spcPts val="0"/>
              </a:spcAft>
              <a:buClr>
                <a:srgbClr val="000000"/>
              </a:buClr>
              <a:buSzPts val="1800"/>
              <a:buChar char="•"/>
              <a:defRPr/>
            </a:lvl3pPr>
            <a:lvl4pPr marL="1828800" lvl="3" indent="-342900" algn="l">
              <a:lnSpc>
                <a:spcPct val="90000"/>
              </a:lnSpc>
              <a:spcBef>
                <a:spcPts val="400"/>
              </a:spcBef>
              <a:spcAft>
                <a:spcPts val="0"/>
              </a:spcAft>
              <a:buClr>
                <a:srgbClr val="000000"/>
              </a:buClr>
              <a:buSzPts val="1800"/>
              <a:buChar char="•"/>
              <a:defRPr/>
            </a:lvl4pPr>
            <a:lvl5pPr marL="2286000" lvl="4" indent="-342900" algn="l">
              <a:lnSpc>
                <a:spcPct val="90000"/>
              </a:lnSpc>
              <a:spcBef>
                <a:spcPts val="4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5" name="Google Shape;55;p12"/>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56"/>
        <p:cNvGrpSpPr/>
        <p:nvPr/>
      </p:nvGrpSpPr>
      <p:grpSpPr>
        <a:xfrm>
          <a:off x="0" y="0"/>
          <a:ext cx="0" cy="0"/>
          <a:chOff x="0" y="0"/>
          <a:chExt cx="0" cy="0"/>
        </a:xfrm>
      </p:grpSpPr>
      <p:pic>
        <p:nvPicPr>
          <p:cNvPr id="57" name="Google Shape;57;p13"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58" name="Google Shape;58;p13"/>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9" name="Google Shape;59;p13"/>
          <p:cNvSpPr txBox="1">
            <a:spLocks noGrp="1"/>
          </p:cNvSpPr>
          <p:nvPr>
            <p:ph type="body" idx="1"/>
          </p:nvPr>
        </p:nvSpPr>
        <p:spPr>
          <a:xfrm>
            <a:off x="699048" y="2290416"/>
            <a:ext cx="10830337" cy="3363639"/>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marL="914400" lvl="1"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marL="1371600" lvl="2" indent="-3810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marL="1828800" lvl="3"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marL="2286000" lvl="4"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60" name="Google Shape;60;p1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61"/>
        <p:cNvGrpSpPr/>
        <p:nvPr/>
      </p:nvGrpSpPr>
      <p:grpSpPr>
        <a:xfrm>
          <a:off x="0" y="0"/>
          <a:ext cx="0" cy="0"/>
          <a:chOff x="0" y="0"/>
          <a:chExt cx="0" cy="0"/>
        </a:xfrm>
      </p:grpSpPr>
      <p:pic>
        <p:nvPicPr>
          <p:cNvPr id="62" name="Google Shape;62;p14"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63" name="Google Shape;63;p14"/>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4" name="Google Shape;64;p14"/>
          <p:cNvSpPr txBox="1">
            <a:spLocks noGrp="1"/>
          </p:cNvSpPr>
          <p:nvPr>
            <p:ph type="body" idx="1"/>
          </p:nvPr>
        </p:nvSpPr>
        <p:spPr>
          <a:xfrm>
            <a:off x="699048" y="2290416"/>
            <a:ext cx="10830337" cy="3363639"/>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marL="914400" lvl="1"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marL="1371600" lvl="2" indent="-3810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marL="1828800" lvl="3"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marL="2286000" lvl="4"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65" name="Google Shape;65;p14"/>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66"/>
        <p:cNvGrpSpPr/>
        <p:nvPr/>
      </p:nvGrpSpPr>
      <p:grpSpPr>
        <a:xfrm>
          <a:off x="0" y="0"/>
          <a:ext cx="0" cy="0"/>
          <a:chOff x="0" y="0"/>
          <a:chExt cx="0" cy="0"/>
        </a:xfrm>
      </p:grpSpPr>
      <p:pic>
        <p:nvPicPr>
          <p:cNvPr id="67" name="Google Shape;67;p15"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68" name="Google Shape;68;p15"/>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9" name="Google Shape;69;p15"/>
          <p:cNvSpPr txBox="1">
            <a:spLocks noGrp="1"/>
          </p:cNvSpPr>
          <p:nvPr>
            <p:ph type="body" idx="1"/>
          </p:nvPr>
        </p:nvSpPr>
        <p:spPr>
          <a:xfrm>
            <a:off x="839784" y="2505070"/>
            <a:ext cx="5157783" cy="3684584"/>
          </a:xfrm>
          <a:prstGeom prst="rect">
            <a:avLst/>
          </a:prstGeom>
          <a:solidFill>
            <a:srgbClr val="FFFFFF">
              <a:alpha val="20000"/>
            </a:srgbClr>
          </a:solidFill>
          <a:ln w="12700" cap="flat" cmpd="sng">
            <a:solidFill>
              <a:srgbClr val="2C3842"/>
            </a:solidFill>
            <a:prstDash val="solid"/>
            <a:round/>
            <a:headEnd type="none" w="sm" len="sm"/>
            <a:tailEnd type="none" w="sm" len="sm"/>
          </a:ln>
        </p:spPr>
        <p:txBody>
          <a:bodyPr spcFirstLastPara="1" wrap="square" lIns="45700" tIns="45700" rIns="45700" bIns="45700" anchor="ctr" anchorCtr="0">
            <a:normAutofit/>
          </a:bodyPr>
          <a:lstStyle>
            <a:lvl1pPr marL="457200" lvl="0" indent="-228600" algn="l">
              <a:lnSpc>
                <a:spcPct val="90000"/>
              </a:lnSpc>
              <a:spcBef>
                <a:spcPts val="1000"/>
              </a:spcBef>
              <a:spcAft>
                <a:spcPts val="0"/>
              </a:spcAft>
              <a:buClr>
                <a:srgbClr val="000000"/>
              </a:buClr>
              <a:buSzPts val="1800"/>
              <a:buFont typeface="Calibri"/>
              <a:buNone/>
              <a:defRPr sz="1800"/>
            </a:lvl1pPr>
            <a:lvl2pPr marL="914400" lvl="1" indent="-342900" algn="l">
              <a:lnSpc>
                <a:spcPct val="90000"/>
              </a:lnSpc>
              <a:spcBef>
                <a:spcPts val="1000"/>
              </a:spcBef>
              <a:spcAft>
                <a:spcPts val="0"/>
              </a:spcAft>
              <a:buClr>
                <a:srgbClr val="000000"/>
              </a:buClr>
              <a:buSzPts val="1800"/>
              <a:buFont typeface="Calibri"/>
              <a:buChar char="•"/>
              <a:defRPr sz="1800"/>
            </a:lvl2pPr>
            <a:lvl3pPr marL="1371600" lvl="2" indent="-342900" algn="l">
              <a:lnSpc>
                <a:spcPct val="90000"/>
              </a:lnSpc>
              <a:spcBef>
                <a:spcPts val="1000"/>
              </a:spcBef>
              <a:spcAft>
                <a:spcPts val="0"/>
              </a:spcAft>
              <a:buClr>
                <a:srgbClr val="000000"/>
              </a:buClr>
              <a:buSzPts val="1800"/>
              <a:buFont typeface="Calibri"/>
              <a:buChar char="•"/>
              <a:defRPr sz="1800"/>
            </a:lvl3pPr>
            <a:lvl4pPr marL="1828800" lvl="3" indent="-342900" algn="l">
              <a:lnSpc>
                <a:spcPct val="90000"/>
              </a:lnSpc>
              <a:spcBef>
                <a:spcPts val="1000"/>
              </a:spcBef>
              <a:spcAft>
                <a:spcPts val="0"/>
              </a:spcAft>
              <a:buClr>
                <a:srgbClr val="000000"/>
              </a:buClr>
              <a:buSzPts val="1800"/>
              <a:buFont typeface="Calibri"/>
              <a:buChar char="•"/>
              <a:defRPr sz="1800"/>
            </a:lvl4pPr>
            <a:lvl5pPr marL="2286000" lvl="4" indent="-342900" algn="l">
              <a:lnSpc>
                <a:spcPct val="90000"/>
              </a:lnSpc>
              <a:spcBef>
                <a:spcPts val="1000"/>
              </a:spcBef>
              <a:spcAft>
                <a:spcPts val="0"/>
              </a:spcAft>
              <a:buClr>
                <a:srgbClr val="000000"/>
              </a:buClr>
              <a:buSzPts val="1800"/>
              <a:buFont typeface="Calibri"/>
              <a:buChar char="•"/>
              <a:defRPr sz="18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0" name="Google Shape;70;p15"/>
          <p:cNvSpPr txBox="1">
            <a:spLocks noGrp="1"/>
          </p:cNvSpPr>
          <p:nvPr>
            <p:ph type="body" idx="2"/>
          </p:nvPr>
        </p:nvSpPr>
        <p:spPr>
          <a:xfrm>
            <a:off x="6172199" y="1681159"/>
            <a:ext cx="5183186" cy="823911"/>
          </a:xfrm>
          <a:prstGeom prst="rect">
            <a:avLst/>
          </a:prstGeom>
          <a:solidFill>
            <a:srgbClr val="2C3842"/>
          </a:solidFill>
          <a:ln w="12700" cap="flat" cmpd="sng">
            <a:solidFill>
              <a:srgbClr val="2C3842"/>
            </a:solidFill>
            <a:prstDash val="solid"/>
            <a:round/>
            <a:headEnd type="none" w="sm" len="sm"/>
            <a:tailEnd type="none" w="sm" len="sm"/>
          </a:ln>
        </p:spPr>
        <p:txBody>
          <a:bodyPr spcFirstLastPara="1" wrap="square" lIns="45700" tIns="45700" rIns="45700" bIns="45700" anchor="ctr"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1" name="Google Shape;71;p15"/>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72"/>
        <p:cNvGrpSpPr/>
        <p:nvPr/>
      </p:nvGrpSpPr>
      <p:grpSpPr>
        <a:xfrm>
          <a:off x="0" y="0"/>
          <a:ext cx="0" cy="0"/>
          <a:chOff x="0" y="0"/>
          <a:chExt cx="0" cy="0"/>
        </a:xfrm>
      </p:grpSpPr>
      <p:pic>
        <p:nvPicPr>
          <p:cNvPr id="73" name="Google Shape;73;p16"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74" name="Google Shape;74;p16"/>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5" name="Google Shape;75;p16"/>
          <p:cNvSpPr txBox="1">
            <a:spLocks noGrp="1"/>
          </p:cNvSpPr>
          <p:nvPr>
            <p:ph type="body" idx="1"/>
          </p:nvPr>
        </p:nvSpPr>
        <p:spPr>
          <a:xfrm>
            <a:off x="732186" y="861391"/>
            <a:ext cx="9144001" cy="616224"/>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2000"/>
              <a:buFont typeface="Calibri"/>
              <a:buNone/>
              <a:defRPr sz="2000"/>
            </a:lvl1pPr>
            <a:lvl2pPr marL="914400" lvl="1" indent="-355600" algn="l">
              <a:lnSpc>
                <a:spcPct val="90000"/>
              </a:lnSpc>
              <a:spcBef>
                <a:spcPts val="1000"/>
              </a:spcBef>
              <a:spcAft>
                <a:spcPts val="0"/>
              </a:spcAft>
              <a:buClr>
                <a:srgbClr val="000000"/>
              </a:buClr>
              <a:buSzPts val="2000"/>
              <a:buFont typeface="Calibri"/>
              <a:buChar char="•"/>
              <a:defRPr sz="2000"/>
            </a:lvl2pPr>
            <a:lvl3pPr marL="1371600" lvl="2" indent="-355600" algn="l">
              <a:lnSpc>
                <a:spcPct val="90000"/>
              </a:lnSpc>
              <a:spcBef>
                <a:spcPts val="1000"/>
              </a:spcBef>
              <a:spcAft>
                <a:spcPts val="0"/>
              </a:spcAft>
              <a:buClr>
                <a:srgbClr val="000000"/>
              </a:buClr>
              <a:buSzPts val="2000"/>
              <a:buFont typeface="Calibri"/>
              <a:buChar char="•"/>
              <a:defRPr sz="2000"/>
            </a:lvl3pPr>
            <a:lvl4pPr marL="1828800" lvl="3" indent="-355600" algn="l">
              <a:lnSpc>
                <a:spcPct val="90000"/>
              </a:lnSpc>
              <a:spcBef>
                <a:spcPts val="1000"/>
              </a:spcBef>
              <a:spcAft>
                <a:spcPts val="0"/>
              </a:spcAft>
              <a:buClr>
                <a:srgbClr val="000000"/>
              </a:buClr>
              <a:buSzPts val="2000"/>
              <a:buFont typeface="Calibri"/>
              <a:buChar char="•"/>
              <a:defRPr sz="2000"/>
            </a:lvl4pPr>
            <a:lvl5pPr marL="2286000" lvl="4" indent="-355600" algn="l">
              <a:lnSpc>
                <a:spcPct val="90000"/>
              </a:lnSpc>
              <a:spcBef>
                <a:spcPts val="1000"/>
              </a:spcBef>
              <a:spcAft>
                <a:spcPts val="0"/>
              </a:spcAft>
              <a:buClr>
                <a:srgbClr val="000000"/>
              </a:buClr>
              <a:buSzPts val="2000"/>
              <a:buFont typeface="Calibri"/>
              <a:buChar char="•"/>
              <a:defRPr sz="20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6" name="Google Shape;76;p16"/>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77"/>
        <p:cNvGrpSpPr/>
        <p:nvPr/>
      </p:nvGrpSpPr>
      <p:grpSpPr>
        <a:xfrm>
          <a:off x="0" y="0"/>
          <a:ext cx="0" cy="0"/>
          <a:chOff x="0" y="0"/>
          <a:chExt cx="0" cy="0"/>
        </a:xfrm>
      </p:grpSpPr>
      <p:pic>
        <p:nvPicPr>
          <p:cNvPr id="78" name="Google Shape;78;p17"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79" name="Google Shape;79;p17"/>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0" name="Google Shape;80;p17"/>
          <p:cNvSpPr txBox="1">
            <a:spLocks noGrp="1"/>
          </p:cNvSpPr>
          <p:nvPr>
            <p:ph type="body" idx="1"/>
          </p:nvPr>
        </p:nvSpPr>
        <p:spPr>
          <a:xfrm>
            <a:off x="6172200" y="1825626"/>
            <a:ext cx="5181604" cy="43513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1" name="Google Shape;81;p17"/>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spTree>
      <p:nvGrpSpPr>
        <p:cNvPr id="1" name="Shape 82"/>
        <p:cNvGrpSpPr/>
        <p:nvPr/>
      </p:nvGrpSpPr>
      <p:grpSpPr>
        <a:xfrm>
          <a:off x="0" y="0"/>
          <a:ext cx="0" cy="0"/>
          <a:chOff x="0" y="0"/>
          <a:chExt cx="0" cy="0"/>
        </a:xfrm>
      </p:grpSpPr>
      <p:pic>
        <p:nvPicPr>
          <p:cNvPr id="83" name="Google Shape;83;p18"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84" name="Google Shape;84;p18"/>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5" name="Google Shape;85;p18"/>
          <p:cNvSpPr txBox="1">
            <a:spLocks noGrp="1"/>
          </p:cNvSpPr>
          <p:nvPr>
            <p:ph type="body" idx="1"/>
          </p:nvPr>
        </p:nvSpPr>
        <p:spPr>
          <a:xfrm>
            <a:off x="838203" y="1825626"/>
            <a:ext cx="5181604" cy="43513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6" name="Google Shape;86;p18"/>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14"/>
        <p:cNvGrpSpPr/>
        <p:nvPr/>
      </p:nvGrpSpPr>
      <p:grpSpPr>
        <a:xfrm>
          <a:off x="0" y="0"/>
          <a:ext cx="0" cy="0"/>
          <a:chOff x="0" y="0"/>
          <a:chExt cx="0" cy="0"/>
        </a:xfrm>
      </p:grpSpPr>
      <p:pic>
        <p:nvPicPr>
          <p:cNvPr id="15" name="Google Shape;15;p3"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16" name="Google Shape;16;p3"/>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 name="Google Shape;17;p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Text">
  <p:cSld name="1_Title and Text">
    <p:spTree>
      <p:nvGrpSpPr>
        <p:cNvPr id="1" name="Shape 18"/>
        <p:cNvGrpSpPr/>
        <p:nvPr/>
      </p:nvGrpSpPr>
      <p:grpSpPr>
        <a:xfrm>
          <a:off x="0" y="0"/>
          <a:ext cx="0" cy="0"/>
          <a:chOff x="0" y="0"/>
          <a:chExt cx="0" cy="0"/>
        </a:xfrm>
      </p:grpSpPr>
      <p:pic>
        <p:nvPicPr>
          <p:cNvPr id="19" name="Google Shape;19;p4"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20" name="Google Shape;20;p4"/>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 name="Google Shape;21;p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ext 0">
  <p:cSld name="Title and Text 0">
    <p:bg>
      <p:bgPr>
        <a:solidFill>
          <a:srgbClr val="414141"/>
        </a:solidFill>
        <a:effectLst/>
      </p:bgPr>
    </p:bg>
    <p:spTree>
      <p:nvGrpSpPr>
        <p:cNvPr id="1" name="Shape 22"/>
        <p:cNvGrpSpPr/>
        <p:nvPr/>
      </p:nvGrpSpPr>
      <p:grpSpPr>
        <a:xfrm>
          <a:off x="0" y="0"/>
          <a:ext cx="0" cy="0"/>
          <a:chOff x="0" y="0"/>
          <a:chExt cx="0" cy="0"/>
        </a:xfrm>
      </p:grpSpPr>
      <p:pic>
        <p:nvPicPr>
          <p:cNvPr id="23" name="Google Shape;23;p5"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24" name="Google Shape;24;p5"/>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5" name="Google Shape;25;p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6"/>
        <p:cNvGrpSpPr/>
        <p:nvPr/>
      </p:nvGrpSpPr>
      <p:grpSpPr>
        <a:xfrm>
          <a:off x="0" y="0"/>
          <a:ext cx="0" cy="0"/>
          <a:chOff x="0" y="0"/>
          <a:chExt cx="0" cy="0"/>
        </a:xfrm>
      </p:grpSpPr>
      <p:pic>
        <p:nvPicPr>
          <p:cNvPr id="27" name="Google Shape;27;p6" descr="Picture 1"/>
          <p:cNvPicPr preferRelativeResize="0"/>
          <p:nvPr/>
        </p:nvPicPr>
        <p:blipFill rotWithShape="1">
          <a:blip r:embed="rId2">
            <a:alphaModFix/>
          </a:blip>
          <a:srcRect/>
          <a:stretch/>
        </p:blipFill>
        <p:spPr>
          <a:xfrm>
            <a:off x="9942454" y="70363"/>
            <a:ext cx="1465619" cy="1221346"/>
          </a:xfrm>
          <a:prstGeom prst="rect">
            <a:avLst/>
          </a:prstGeom>
          <a:noFill/>
          <a:ln>
            <a:noFill/>
          </a:ln>
        </p:spPr>
      </p:pic>
      <p:sp>
        <p:nvSpPr>
          <p:cNvPr id="28" name="Google Shape;28;p6"/>
          <p:cNvSpPr/>
          <p:nvPr/>
        </p:nvSpPr>
        <p:spPr>
          <a:xfrm rot="10800000" flipH="1">
            <a:off x="790415" y="1291707"/>
            <a:ext cx="10611175" cy="45721"/>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9" name="Google Shape;29;p6"/>
          <p:cNvSpPr txBox="1">
            <a:spLocks noGrp="1"/>
          </p:cNvSpPr>
          <p:nvPr>
            <p:ph type="body" idx="1"/>
          </p:nvPr>
        </p:nvSpPr>
        <p:spPr>
          <a:xfrm>
            <a:off x="699048" y="2290416"/>
            <a:ext cx="10830337" cy="3363639"/>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marL="914400" lvl="1"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marL="1371600" lvl="2" indent="-3810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marL="1828800" lvl="3"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marL="2286000" lvl="4" indent="-381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0" name="Google Shape;30;p6"/>
          <p:cNvSpPr txBox="1">
            <a:spLocks noGrp="1"/>
          </p:cNvSpPr>
          <p:nvPr>
            <p:ph type="sldNum" idx="12"/>
          </p:nvPr>
        </p:nvSpPr>
        <p:spPr>
          <a:xfrm>
            <a:off x="11754441" y="6416995"/>
            <a:ext cx="245404" cy="2438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marL="0" lvl="1"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marL="0" lvl="2"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marL="0" lvl="3"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marL="0" lvl="4"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marL="0" lvl="5"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marL="0" lvl="6"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marL="0" lvl="7"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marL="0" lvl="8" indent="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2">
    <p:spTree>
      <p:nvGrpSpPr>
        <p:cNvPr id="1" name="Shape 31"/>
        <p:cNvGrpSpPr/>
        <p:nvPr/>
      </p:nvGrpSpPr>
      <p:grpSpPr>
        <a:xfrm>
          <a:off x="0" y="0"/>
          <a:ext cx="0" cy="0"/>
          <a:chOff x="0" y="0"/>
          <a:chExt cx="0" cy="0"/>
        </a:xfrm>
      </p:grpSpPr>
      <p:pic>
        <p:nvPicPr>
          <p:cNvPr id="32" name="Google Shape;32;p7" descr="Picture 1"/>
          <p:cNvPicPr preferRelativeResize="0"/>
          <p:nvPr/>
        </p:nvPicPr>
        <p:blipFill rotWithShape="1">
          <a:blip r:embed="rId2">
            <a:alphaModFix/>
          </a:blip>
          <a:srcRect t="8823" r="19682"/>
          <a:stretch/>
        </p:blipFill>
        <p:spPr>
          <a:xfrm>
            <a:off x="-1" y="-1"/>
            <a:ext cx="12191998" cy="6858002"/>
          </a:xfrm>
          <a:prstGeom prst="rect">
            <a:avLst/>
          </a:prstGeom>
          <a:noFill/>
          <a:ln>
            <a:noFill/>
          </a:ln>
        </p:spPr>
      </p:pic>
      <p:sp>
        <p:nvSpPr>
          <p:cNvPr id="33" name="Google Shape;33;p7"/>
          <p:cNvSpPr txBox="1">
            <a:spLocks noGrp="1"/>
          </p:cNvSpPr>
          <p:nvPr>
            <p:ph type="body" idx="1"/>
          </p:nvPr>
        </p:nvSpPr>
        <p:spPr>
          <a:xfrm>
            <a:off x="812800" y="4146546"/>
            <a:ext cx="10515601" cy="914401"/>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5400"/>
              <a:buFont typeface="Calibri"/>
              <a:buNone/>
              <a:defRPr sz="5400">
                <a:solidFill>
                  <a:srgbClr val="FFFFFF"/>
                </a:solidFill>
              </a:defRPr>
            </a:lvl1pPr>
            <a:lvl2pPr marL="914400" lvl="1" indent="-571500" algn="l">
              <a:lnSpc>
                <a:spcPct val="90000"/>
              </a:lnSpc>
              <a:spcBef>
                <a:spcPts val="1000"/>
              </a:spcBef>
              <a:spcAft>
                <a:spcPts val="0"/>
              </a:spcAft>
              <a:buClr>
                <a:srgbClr val="FFFFFF"/>
              </a:buClr>
              <a:buSzPts val="5400"/>
              <a:buFont typeface="Calibri"/>
              <a:buChar char="•"/>
              <a:defRPr sz="5400">
                <a:solidFill>
                  <a:srgbClr val="FFFFFF"/>
                </a:solidFill>
              </a:defRPr>
            </a:lvl2pPr>
            <a:lvl3pPr marL="1371600" lvl="2" indent="-571500" algn="l">
              <a:lnSpc>
                <a:spcPct val="90000"/>
              </a:lnSpc>
              <a:spcBef>
                <a:spcPts val="1000"/>
              </a:spcBef>
              <a:spcAft>
                <a:spcPts val="0"/>
              </a:spcAft>
              <a:buClr>
                <a:srgbClr val="FFFFFF"/>
              </a:buClr>
              <a:buSzPts val="5400"/>
              <a:buFont typeface="Calibri"/>
              <a:buChar char="•"/>
              <a:defRPr sz="5400">
                <a:solidFill>
                  <a:srgbClr val="FFFFFF"/>
                </a:solidFill>
              </a:defRPr>
            </a:lvl3pPr>
            <a:lvl4pPr marL="1828800" lvl="3" indent="-571500" algn="l">
              <a:lnSpc>
                <a:spcPct val="90000"/>
              </a:lnSpc>
              <a:spcBef>
                <a:spcPts val="1000"/>
              </a:spcBef>
              <a:spcAft>
                <a:spcPts val="0"/>
              </a:spcAft>
              <a:buClr>
                <a:srgbClr val="FFFFFF"/>
              </a:buClr>
              <a:buSzPts val="5400"/>
              <a:buFont typeface="Calibri"/>
              <a:buChar char="•"/>
              <a:defRPr sz="5400">
                <a:solidFill>
                  <a:srgbClr val="FFFFFF"/>
                </a:solidFill>
              </a:defRPr>
            </a:lvl4pPr>
            <a:lvl5pPr marL="2286000" lvl="4" indent="-571500" algn="l">
              <a:lnSpc>
                <a:spcPct val="90000"/>
              </a:lnSpc>
              <a:spcBef>
                <a:spcPts val="1000"/>
              </a:spcBef>
              <a:spcAft>
                <a:spcPts val="0"/>
              </a:spcAft>
              <a:buClr>
                <a:srgbClr val="FFFFFF"/>
              </a:buClr>
              <a:buSzPts val="5400"/>
              <a:buFont typeface="Calibri"/>
              <a:buChar char="•"/>
              <a:defRPr sz="5400">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4" name="Google Shape;34;p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
        <p:cNvGrpSpPr/>
        <p:nvPr/>
      </p:nvGrpSpPr>
      <p:grpSpPr>
        <a:xfrm>
          <a:off x="0" y="0"/>
          <a:ext cx="0" cy="0"/>
          <a:chOff x="0" y="0"/>
          <a:chExt cx="0" cy="0"/>
        </a:xfrm>
      </p:grpSpPr>
      <p:sp>
        <p:nvSpPr>
          <p:cNvPr id="36" name="Google Shape;36;p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7"/>
        <p:cNvGrpSpPr/>
        <p:nvPr/>
      </p:nvGrpSpPr>
      <p:grpSpPr>
        <a:xfrm>
          <a:off x="0" y="0"/>
          <a:ext cx="0" cy="0"/>
          <a:chOff x="0" y="0"/>
          <a:chExt cx="0" cy="0"/>
        </a:xfrm>
      </p:grpSpPr>
      <p:pic>
        <p:nvPicPr>
          <p:cNvPr id="38" name="Google Shape;38;p9" descr="Picture 1"/>
          <p:cNvPicPr preferRelativeResize="0"/>
          <p:nvPr/>
        </p:nvPicPr>
        <p:blipFill rotWithShape="1">
          <a:blip r:embed="rId2">
            <a:alphaModFix/>
          </a:blip>
          <a:srcRect t="8823" r="19682"/>
          <a:stretch/>
        </p:blipFill>
        <p:spPr>
          <a:xfrm>
            <a:off x="-1" y="-1"/>
            <a:ext cx="12191998" cy="6858002"/>
          </a:xfrm>
          <a:prstGeom prst="rect">
            <a:avLst/>
          </a:prstGeom>
          <a:noFill/>
          <a:ln>
            <a:noFill/>
          </a:ln>
        </p:spPr>
      </p:pic>
      <p:pic>
        <p:nvPicPr>
          <p:cNvPr id="39" name="Google Shape;39;p9" descr="Picture 3"/>
          <p:cNvPicPr preferRelativeResize="0"/>
          <p:nvPr/>
        </p:nvPicPr>
        <p:blipFill rotWithShape="1">
          <a:blip r:embed="rId3">
            <a:alphaModFix/>
          </a:blip>
          <a:srcRect t="805" b="1138"/>
          <a:stretch/>
        </p:blipFill>
        <p:spPr>
          <a:xfrm>
            <a:off x="0" y="0"/>
            <a:ext cx="9290963" cy="6858000"/>
          </a:xfrm>
          <a:prstGeom prst="rect">
            <a:avLst/>
          </a:prstGeom>
          <a:noFill/>
          <a:ln>
            <a:noFill/>
          </a:ln>
        </p:spPr>
      </p:pic>
      <p:pic>
        <p:nvPicPr>
          <p:cNvPr id="40" name="Google Shape;40;p9" descr="Picture 4"/>
          <p:cNvPicPr preferRelativeResize="0"/>
          <p:nvPr/>
        </p:nvPicPr>
        <p:blipFill rotWithShape="1">
          <a:blip r:embed="rId4">
            <a:alphaModFix/>
          </a:blip>
          <a:srcRect l="21989" t="16063" r="31320" b="13138"/>
          <a:stretch/>
        </p:blipFill>
        <p:spPr>
          <a:xfrm>
            <a:off x="4644766" y="0"/>
            <a:ext cx="5387005" cy="6858000"/>
          </a:xfrm>
          <a:prstGeom prst="rect">
            <a:avLst/>
          </a:prstGeom>
          <a:noFill/>
          <a:ln>
            <a:noFill/>
          </a:ln>
        </p:spPr>
      </p:pic>
      <p:pic>
        <p:nvPicPr>
          <p:cNvPr id="41" name="Google Shape;41;p9" descr="Picture 6"/>
          <p:cNvPicPr preferRelativeResize="0"/>
          <p:nvPr/>
        </p:nvPicPr>
        <p:blipFill rotWithShape="1">
          <a:blip r:embed="rId5">
            <a:alphaModFix/>
          </a:blip>
          <a:srcRect/>
          <a:stretch/>
        </p:blipFill>
        <p:spPr>
          <a:xfrm>
            <a:off x="558916" y="4896473"/>
            <a:ext cx="1270002" cy="888998"/>
          </a:xfrm>
          <a:prstGeom prst="rect">
            <a:avLst/>
          </a:prstGeom>
          <a:noFill/>
          <a:ln>
            <a:noFill/>
          </a:ln>
        </p:spPr>
      </p:pic>
      <p:sp>
        <p:nvSpPr>
          <p:cNvPr id="42" name="Google Shape;42;p9"/>
          <p:cNvSpPr txBox="1">
            <a:spLocks noGrp="1"/>
          </p:cNvSpPr>
          <p:nvPr>
            <p:ph type="sldNum" idx="12"/>
          </p:nvPr>
        </p:nvSpPr>
        <p:spPr>
          <a:xfrm>
            <a:off x="0" y="0"/>
            <a:ext cx="335866" cy="333088"/>
          </a:xfrm>
          <a:prstGeom prst="rect">
            <a:avLst/>
          </a:prstGeom>
          <a:noFill/>
          <a:ln>
            <a:noFill/>
          </a:ln>
        </p:spPr>
        <p:txBody>
          <a:bodyPr spcFirstLastPara="1" wrap="square" lIns="45700" tIns="45700" rIns="45700" bIns="45700" anchor="t" anchorCtr="0">
            <a:spAutoFit/>
          </a:bodyPr>
          <a:lstStyle>
            <a:lvl1pPr marL="0" lvl="0" indent="0" algn="l">
              <a:lnSpc>
                <a:spcPct val="100000"/>
              </a:lnSpc>
              <a:spcBef>
                <a:spcPts val="0"/>
              </a:spcBef>
              <a:spcAft>
                <a:spcPts val="0"/>
              </a:spcAft>
              <a:buClr>
                <a:srgbClr val="000000"/>
              </a:buClr>
              <a:buSzPts val="1800"/>
              <a:buFont typeface="Calibri"/>
              <a:buNone/>
              <a:defRPr sz="1800"/>
            </a:lvl1pPr>
            <a:lvl2pPr marL="0" lvl="1" indent="0" algn="l">
              <a:lnSpc>
                <a:spcPct val="100000"/>
              </a:lnSpc>
              <a:spcBef>
                <a:spcPts val="0"/>
              </a:spcBef>
              <a:spcAft>
                <a:spcPts val="0"/>
              </a:spcAft>
              <a:buClr>
                <a:srgbClr val="000000"/>
              </a:buClr>
              <a:buSzPts val="1800"/>
              <a:buFont typeface="Calibri"/>
              <a:buNone/>
              <a:defRPr sz="1800"/>
            </a:lvl2pPr>
            <a:lvl3pPr marL="0" lvl="2" indent="0" algn="l">
              <a:lnSpc>
                <a:spcPct val="100000"/>
              </a:lnSpc>
              <a:spcBef>
                <a:spcPts val="0"/>
              </a:spcBef>
              <a:spcAft>
                <a:spcPts val="0"/>
              </a:spcAft>
              <a:buClr>
                <a:srgbClr val="000000"/>
              </a:buClr>
              <a:buSzPts val="1800"/>
              <a:buFont typeface="Calibri"/>
              <a:buNone/>
              <a:defRPr sz="1800"/>
            </a:lvl3pPr>
            <a:lvl4pPr marL="0" lvl="3" indent="0" algn="l">
              <a:lnSpc>
                <a:spcPct val="100000"/>
              </a:lnSpc>
              <a:spcBef>
                <a:spcPts val="0"/>
              </a:spcBef>
              <a:spcAft>
                <a:spcPts val="0"/>
              </a:spcAft>
              <a:buClr>
                <a:srgbClr val="000000"/>
              </a:buClr>
              <a:buSzPts val="1800"/>
              <a:buFont typeface="Calibri"/>
              <a:buNone/>
              <a:defRPr sz="1800"/>
            </a:lvl4pPr>
            <a:lvl5pPr marL="0" lvl="4" indent="0" algn="l">
              <a:lnSpc>
                <a:spcPct val="100000"/>
              </a:lnSpc>
              <a:spcBef>
                <a:spcPts val="0"/>
              </a:spcBef>
              <a:spcAft>
                <a:spcPts val="0"/>
              </a:spcAft>
              <a:buClr>
                <a:srgbClr val="000000"/>
              </a:buClr>
              <a:buSzPts val="1800"/>
              <a:buFont typeface="Calibri"/>
              <a:buNone/>
              <a:defRPr sz="1800"/>
            </a:lvl5pPr>
            <a:lvl6pPr marL="0" lvl="5" indent="0" algn="l">
              <a:lnSpc>
                <a:spcPct val="100000"/>
              </a:lnSpc>
              <a:spcBef>
                <a:spcPts val="0"/>
              </a:spcBef>
              <a:spcAft>
                <a:spcPts val="0"/>
              </a:spcAft>
              <a:buClr>
                <a:srgbClr val="000000"/>
              </a:buClr>
              <a:buSzPts val="1800"/>
              <a:buFont typeface="Calibri"/>
              <a:buNone/>
              <a:defRPr sz="1800"/>
            </a:lvl6pPr>
            <a:lvl7pPr marL="0" lvl="6" indent="0" algn="l">
              <a:lnSpc>
                <a:spcPct val="100000"/>
              </a:lnSpc>
              <a:spcBef>
                <a:spcPts val="0"/>
              </a:spcBef>
              <a:spcAft>
                <a:spcPts val="0"/>
              </a:spcAft>
              <a:buClr>
                <a:srgbClr val="000000"/>
              </a:buClr>
              <a:buSzPts val="1800"/>
              <a:buFont typeface="Calibri"/>
              <a:buNone/>
              <a:defRPr sz="1800"/>
            </a:lvl7pPr>
            <a:lvl8pPr marL="0" lvl="7" indent="0" algn="l">
              <a:lnSpc>
                <a:spcPct val="100000"/>
              </a:lnSpc>
              <a:spcBef>
                <a:spcPts val="0"/>
              </a:spcBef>
              <a:spcAft>
                <a:spcPts val="0"/>
              </a:spcAft>
              <a:buClr>
                <a:srgbClr val="000000"/>
              </a:buClr>
              <a:buSzPts val="1800"/>
              <a:buFont typeface="Calibri"/>
              <a:buNone/>
              <a:defRPr sz="1800"/>
            </a:lvl8pPr>
            <a:lvl9pPr marL="0" lvl="8" indent="0" algn="l">
              <a:lnSpc>
                <a:spcPct val="100000"/>
              </a:lnSpc>
              <a:spcBef>
                <a:spcPts val="0"/>
              </a:spcBef>
              <a:spcAft>
                <a:spcPts val="0"/>
              </a:spcAft>
              <a:buClr>
                <a:srgbClr val="000000"/>
              </a:buClr>
              <a:buSzPts val="1800"/>
              <a:buFont typeface="Calibri"/>
              <a:buNone/>
              <a:defRPr sz="1800"/>
            </a:lvl9pPr>
          </a:lstStyle>
          <a:p>
            <a:pPr marL="0" lvl="0" indent="0" algn="l" rtl="0">
              <a:spcBef>
                <a:spcPts val="0"/>
              </a:spcBef>
              <a:spcAft>
                <a:spcPts val="0"/>
              </a:spcAft>
              <a:buNone/>
            </a:pPr>
            <a:fld id="{00000000-1234-1234-1234-123412341234}" type="slidenum">
              <a:rPr lang="en-US"/>
              <a:t>‹#›</a:t>
            </a:fld>
            <a:endParaRPr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2">
    <p:spTree>
      <p:nvGrpSpPr>
        <p:cNvPr id="1" name="Shape 43"/>
        <p:cNvGrpSpPr/>
        <p:nvPr/>
      </p:nvGrpSpPr>
      <p:grpSpPr>
        <a:xfrm>
          <a:off x="0" y="0"/>
          <a:ext cx="0" cy="0"/>
          <a:chOff x="0" y="0"/>
          <a:chExt cx="0" cy="0"/>
        </a:xfrm>
      </p:grpSpPr>
      <p:pic>
        <p:nvPicPr>
          <p:cNvPr id="44" name="Google Shape;44;p10" descr="Picture 2"/>
          <p:cNvPicPr preferRelativeResize="0"/>
          <p:nvPr/>
        </p:nvPicPr>
        <p:blipFill rotWithShape="1">
          <a:blip r:embed="rId2">
            <a:alphaModFix/>
          </a:blip>
          <a:srcRect/>
          <a:stretch/>
        </p:blipFill>
        <p:spPr>
          <a:xfrm>
            <a:off x="-59638" y="-636103"/>
            <a:ext cx="15259261" cy="7533862"/>
          </a:xfrm>
          <a:prstGeom prst="rect">
            <a:avLst/>
          </a:prstGeom>
          <a:noFill/>
          <a:ln>
            <a:noFill/>
          </a:ln>
        </p:spPr>
      </p:pic>
      <p:sp>
        <p:nvSpPr>
          <p:cNvPr id="45" name="Google Shape;45;p1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Calibri"/>
              <a:buNone/>
              <a:defRPr sz="1200"/>
            </a:lvl1pPr>
            <a:lvl2pPr marL="0" lvl="1" indent="0" algn="r">
              <a:lnSpc>
                <a:spcPct val="100000"/>
              </a:lnSpc>
              <a:spcBef>
                <a:spcPts val="0"/>
              </a:spcBef>
              <a:spcAft>
                <a:spcPts val="0"/>
              </a:spcAft>
              <a:buClr>
                <a:srgbClr val="000000"/>
              </a:buClr>
              <a:buSzPts val="1200"/>
              <a:buFont typeface="Calibri"/>
              <a:buNone/>
              <a:defRPr sz="1200"/>
            </a:lvl2pPr>
            <a:lvl3pPr marL="0" lvl="2" indent="0" algn="r">
              <a:lnSpc>
                <a:spcPct val="100000"/>
              </a:lnSpc>
              <a:spcBef>
                <a:spcPts val="0"/>
              </a:spcBef>
              <a:spcAft>
                <a:spcPts val="0"/>
              </a:spcAft>
              <a:buClr>
                <a:srgbClr val="000000"/>
              </a:buClr>
              <a:buSzPts val="1200"/>
              <a:buFont typeface="Calibri"/>
              <a:buNone/>
              <a:defRPr sz="1200"/>
            </a:lvl3pPr>
            <a:lvl4pPr marL="0" lvl="3" indent="0" algn="r">
              <a:lnSpc>
                <a:spcPct val="100000"/>
              </a:lnSpc>
              <a:spcBef>
                <a:spcPts val="0"/>
              </a:spcBef>
              <a:spcAft>
                <a:spcPts val="0"/>
              </a:spcAft>
              <a:buClr>
                <a:srgbClr val="000000"/>
              </a:buClr>
              <a:buSzPts val="1200"/>
              <a:buFont typeface="Calibri"/>
              <a:buNone/>
              <a:defRPr sz="1200"/>
            </a:lvl4pPr>
            <a:lvl5pPr marL="0" lvl="4" indent="0" algn="r">
              <a:lnSpc>
                <a:spcPct val="100000"/>
              </a:lnSpc>
              <a:spcBef>
                <a:spcPts val="0"/>
              </a:spcBef>
              <a:spcAft>
                <a:spcPts val="0"/>
              </a:spcAft>
              <a:buClr>
                <a:srgbClr val="000000"/>
              </a:buClr>
              <a:buSzPts val="1200"/>
              <a:buFont typeface="Calibri"/>
              <a:buNone/>
              <a:defRPr sz="1200"/>
            </a:lvl5pPr>
            <a:lvl6pPr marL="0" lvl="5" indent="0" algn="r">
              <a:lnSpc>
                <a:spcPct val="100000"/>
              </a:lnSpc>
              <a:spcBef>
                <a:spcPts val="0"/>
              </a:spcBef>
              <a:spcAft>
                <a:spcPts val="0"/>
              </a:spcAft>
              <a:buClr>
                <a:srgbClr val="000000"/>
              </a:buClr>
              <a:buSzPts val="1200"/>
              <a:buFont typeface="Calibri"/>
              <a:buNone/>
              <a:defRPr sz="1200"/>
            </a:lvl6pPr>
            <a:lvl7pPr marL="0" lvl="6" indent="0" algn="r">
              <a:lnSpc>
                <a:spcPct val="100000"/>
              </a:lnSpc>
              <a:spcBef>
                <a:spcPts val="0"/>
              </a:spcBef>
              <a:spcAft>
                <a:spcPts val="0"/>
              </a:spcAft>
              <a:buClr>
                <a:srgbClr val="000000"/>
              </a:buClr>
              <a:buSzPts val="1200"/>
              <a:buFont typeface="Calibri"/>
              <a:buNone/>
              <a:defRPr sz="1200"/>
            </a:lvl7pPr>
            <a:lvl8pPr marL="0" lvl="7" indent="0" algn="r">
              <a:lnSpc>
                <a:spcPct val="100000"/>
              </a:lnSpc>
              <a:spcBef>
                <a:spcPts val="0"/>
              </a:spcBef>
              <a:spcAft>
                <a:spcPts val="0"/>
              </a:spcAft>
              <a:buClr>
                <a:srgbClr val="000000"/>
              </a:buClr>
              <a:buSzPts val="1200"/>
              <a:buFont typeface="Calibri"/>
              <a:buNone/>
              <a:defRPr sz="1200"/>
            </a:lvl8pPr>
            <a:lvl9pPr marL="0" lvl="8" indent="0" algn="r">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Picture 1"/>
          <p:cNvPicPr preferRelativeResize="0"/>
          <p:nvPr/>
        </p:nvPicPr>
        <p:blipFill rotWithShape="1">
          <a:blip r:embed="rId19">
            <a:alphaModFix/>
          </a:blip>
          <a:srcRect t="8823" r="19682"/>
          <a:stretch/>
        </p:blipFill>
        <p:spPr>
          <a:xfrm>
            <a:off x="-1" y="-1"/>
            <a:ext cx="12191998" cy="6858002"/>
          </a:xfrm>
          <a:prstGeom prst="rect">
            <a:avLst/>
          </a:prstGeom>
          <a:noFill/>
          <a:ln>
            <a:noFill/>
          </a:ln>
        </p:spPr>
      </p:pic>
      <p:sp>
        <p:nvSpPr>
          <p:cNvPr id="7" name="Google Shape;7;p1"/>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gAg3uMlNyHA"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9.jpg"/><Relationship Id="rId5" Type="http://schemas.openxmlformats.org/officeDocument/2006/relationships/hyperlink" Target="http://www.youtube.com/watch?v=WEz5mycFcLw"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37565324"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sldNum" idx="4294967295"/>
          </p:nvPr>
        </p:nvSpPr>
        <p:spPr>
          <a:xfrm>
            <a:off x="11692804" y="6435612"/>
            <a:ext cx="174900" cy="24630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1</a:t>
            </a:fld>
            <a:endParaRPr sz="1000" b="0" i="0" u="none" strike="noStrike" cap="none">
              <a:solidFill>
                <a:srgbClr val="414A58"/>
              </a:solidFill>
              <a:latin typeface="Inter"/>
              <a:ea typeface="Inter"/>
              <a:cs typeface="Inter"/>
              <a:sym typeface="Inter"/>
            </a:endParaRPr>
          </a:p>
        </p:txBody>
      </p:sp>
      <p:sp>
        <p:nvSpPr>
          <p:cNvPr id="92" name="Google Shape;92;p19"/>
          <p:cNvSpPr txBox="1"/>
          <p:nvPr/>
        </p:nvSpPr>
        <p:spPr>
          <a:xfrm>
            <a:off x="737615" y="629231"/>
            <a:ext cx="10424100" cy="5910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Inter"/>
              <a:buNone/>
            </a:pPr>
            <a:r>
              <a:rPr lang="en-US" sz="3600">
                <a:solidFill>
                  <a:srgbClr val="414A58"/>
                </a:solidFill>
                <a:latin typeface="Inter"/>
                <a:ea typeface="Inter"/>
                <a:cs typeface="Inter"/>
                <a:sym typeface="Inter"/>
              </a:rPr>
              <a:t>Lesson: Product Differentiation + Advertising</a:t>
            </a:r>
            <a:endParaRPr sz="3600"/>
          </a:p>
        </p:txBody>
      </p:sp>
      <p:sp>
        <p:nvSpPr>
          <p:cNvPr id="93" name="Google Shape;93;p19"/>
          <p:cNvSpPr txBox="1"/>
          <p:nvPr/>
        </p:nvSpPr>
        <p:spPr>
          <a:xfrm>
            <a:off x="873846" y="1561375"/>
            <a:ext cx="10561200" cy="2401200"/>
          </a:xfrm>
          <a:prstGeom prst="rect">
            <a:avLst/>
          </a:prstGeom>
          <a:noFill/>
          <a:ln>
            <a:noFill/>
          </a:ln>
        </p:spPr>
        <p:txBody>
          <a:bodyPr spcFirstLastPara="1" wrap="square" lIns="45700" tIns="45700" rIns="45700" bIns="45700" anchor="t" anchorCtr="0">
            <a:spAutoFit/>
          </a:bodyPr>
          <a:lstStyle/>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Check In: Shoes</a:t>
            </a:r>
            <a:endParaRPr sz="3000">
              <a:latin typeface="Calibri"/>
              <a:ea typeface="Calibri"/>
              <a:cs typeface="Calibri"/>
              <a:sym typeface="Calibri"/>
            </a:endParaRPr>
          </a:p>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Warm Up: Wings Video</a:t>
            </a:r>
            <a:endParaRPr sz="3000">
              <a:latin typeface="Calibri"/>
              <a:ea typeface="Calibri"/>
              <a:cs typeface="Calibri"/>
              <a:sym typeface="Calibri"/>
            </a:endParaRPr>
          </a:p>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Background: Product Differentiation Defined</a:t>
            </a:r>
            <a:endParaRPr sz="3000">
              <a:latin typeface="Calibri"/>
              <a:ea typeface="Calibri"/>
              <a:cs typeface="Calibri"/>
              <a:sym typeface="Calibri"/>
            </a:endParaRPr>
          </a:p>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Overview of Product + Examples</a:t>
            </a:r>
            <a:endParaRPr sz="3000">
              <a:latin typeface="Calibri"/>
              <a:ea typeface="Calibri"/>
              <a:cs typeface="Calibri"/>
              <a:sym typeface="Calibri"/>
            </a:endParaRPr>
          </a:p>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Group Task Work</a:t>
            </a:r>
            <a:endParaRPr sz="30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body" idx="1"/>
          </p:nvPr>
        </p:nvSpPr>
        <p:spPr>
          <a:xfrm>
            <a:off x="839784" y="2505070"/>
            <a:ext cx="5157900" cy="3684600"/>
          </a:xfrm>
          <a:prstGeom prst="rect">
            <a:avLst/>
          </a:prstGeom>
        </p:spPr>
        <p:txBody>
          <a:bodyPr spcFirstLastPara="1" wrap="square" lIns="45700" tIns="45700" rIns="45700" bIns="45700" anchor="ctr" anchorCtr="0">
            <a:normAutofit/>
          </a:bodyPr>
          <a:lstStyle/>
          <a:p>
            <a:pPr marL="457200" lvl="0" indent="-381000" algn="l" rtl="0">
              <a:spcBef>
                <a:spcPts val="1000"/>
              </a:spcBef>
              <a:spcAft>
                <a:spcPts val="0"/>
              </a:spcAft>
              <a:buSzPts val="2400"/>
              <a:buAutoNum type="arabicPeriod"/>
            </a:pPr>
            <a:r>
              <a:rPr lang="en-US" sz="2400"/>
              <a:t>Your group is hired to design a shoe that is differentiated and advertise it in a short commercial.</a:t>
            </a:r>
            <a:endParaRPr sz="2400"/>
          </a:p>
          <a:p>
            <a:pPr marL="457200" lvl="0" indent="-381000" algn="l" rtl="0">
              <a:spcBef>
                <a:spcPts val="0"/>
              </a:spcBef>
              <a:spcAft>
                <a:spcPts val="0"/>
              </a:spcAft>
              <a:buSzPts val="2400"/>
              <a:buAutoNum type="arabicPeriod"/>
            </a:pPr>
            <a:r>
              <a:rPr lang="en-US" sz="2400"/>
              <a:t>Decide your role, then brainstorm and design the shoe.</a:t>
            </a:r>
            <a:endParaRPr sz="2400"/>
          </a:p>
          <a:p>
            <a:pPr marL="457200" lvl="0" indent="-381000" algn="l" rtl="0">
              <a:spcBef>
                <a:spcPts val="0"/>
              </a:spcBef>
              <a:spcAft>
                <a:spcPts val="0"/>
              </a:spcAft>
              <a:buSzPts val="2400"/>
              <a:buAutoNum type="arabicPeriod"/>
            </a:pPr>
            <a:r>
              <a:rPr lang="en-US" sz="2400"/>
              <a:t>Brainstorm and write your commercial.</a:t>
            </a:r>
            <a:endParaRPr sz="2400"/>
          </a:p>
        </p:txBody>
      </p:sp>
      <p:sp>
        <p:nvSpPr>
          <p:cNvPr id="159" name="Google Shape;159;p28"/>
          <p:cNvSpPr txBox="1">
            <a:spLocks noGrp="1"/>
          </p:cNvSpPr>
          <p:nvPr>
            <p:ph type="body" idx="2"/>
          </p:nvPr>
        </p:nvSpPr>
        <p:spPr>
          <a:xfrm>
            <a:off x="758799" y="1483459"/>
            <a:ext cx="5183100" cy="823800"/>
          </a:xfrm>
          <a:prstGeom prst="rect">
            <a:avLst/>
          </a:prstGeom>
          <a:ln w="9525" cap="flat" cmpd="sng">
            <a:solidFill>
              <a:schemeClr val="lt1"/>
            </a:solidFill>
            <a:prstDash val="solid"/>
            <a:round/>
            <a:headEnd type="none" w="sm" len="sm"/>
            <a:tailEnd type="none" w="sm" len="sm"/>
          </a:ln>
        </p:spPr>
        <p:txBody>
          <a:bodyPr spcFirstLastPara="1" wrap="square" lIns="45700" tIns="45700" rIns="45700" bIns="45700" anchor="ctr" anchorCtr="0">
            <a:normAutofit/>
          </a:bodyPr>
          <a:lstStyle/>
          <a:p>
            <a:pPr marL="0" lvl="0" indent="0" algn="ctr" rtl="0">
              <a:spcBef>
                <a:spcPts val="1000"/>
              </a:spcBef>
              <a:spcAft>
                <a:spcPts val="0"/>
              </a:spcAft>
              <a:buNone/>
            </a:pPr>
            <a:r>
              <a:rPr lang="en-US">
                <a:highlight>
                  <a:schemeClr val="lt1"/>
                </a:highlight>
              </a:rPr>
              <a:t>Overview</a:t>
            </a:r>
            <a:endParaRPr>
              <a:highlight>
                <a:schemeClr val="lt1"/>
              </a:highlight>
            </a:endParaRPr>
          </a:p>
        </p:txBody>
      </p:sp>
      <p:pic>
        <p:nvPicPr>
          <p:cNvPr id="160" name="Google Shape;160;p28"/>
          <p:cNvPicPr preferRelativeResize="0"/>
          <p:nvPr/>
        </p:nvPicPr>
        <p:blipFill>
          <a:blip r:embed="rId3">
            <a:alphaModFix/>
          </a:blip>
          <a:stretch>
            <a:fillRect/>
          </a:stretch>
        </p:blipFill>
        <p:spPr>
          <a:xfrm>
            <a:off x="6182452" y="2307250"/>
            <a:ext cx="5903096" cy="1108500"/>
          </a:xfrm>
          <a:prstGeom prst="rect">
            <a:avLst/>
          </a:prstGeom>
          <a:noFill/>
          <a:ln>
            <a:noFill/>
          </a:ln>
        </p:spPr>
      </p:pic>
      <p:pic>
        <p:nvPicPr>
          <p:cNvPr id="161" name="Google Shape;161;p28"/>
          <p:cNvPicPr preferRelativeResize="0"/>
          <p:nvPr/>
        </p:nvPicPr>
        <p:blipFill>
          <a:blip r:embed="rId4">
            <a:alphaModFix/>
          </a:blip>
          <a:stretch>
            <a:fillRect/>
          </a:stretch>
        </p:blipFill>
        <p:spPr>
          <a:xfrm>
            <a:off x="6224613" y="3850687"/>
            <a:ext cx="5818773" cy="22238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body" idx="1"/>
          </p:nvPr>
        </p:nvSpPr>
        <p:spPr>
          <a:xfrm>
            <a:off x="2804825" y="907621"/>
            <a:ext cx="10515600" cy="914400"/>
          </a:xfrm>
          <a:prstGeom prst="rect">
            <a:avLst/>
          </a:prstGeom>
        </p:spPr>
        <p:txBody>
          <a:bodyPr spcFirstLastPara="1" wrap="square" lIns="45700" tIns="45700" rIns="45700" bIns="45700" anchor="t" anchorCtr="0">
            <a:normAutofit/>
          </a:bodyPr>
          <a:lstStyle/>
          <a:p>
            <a:pPr marL="0" lvl="0" indent="0" algn="l" rtl="0">
              <a:spcBef>
                <a:spcPts val="1000"/>
              </a:spcBef>
              <a:spcAft>
                <a:spcPts val="0"/>
              </a:spcAft>
              <a:buNone/>
            </a:pPr>
            <a:r>
              <a:rPr lang="en-US" sz="4800"/>
              <a:t>Example Products</a:t>
            </a:r>
            <a:endParaRPr sz="4800"/>
          </a:p>
        </p:txBody>
      </p:sp>
      <p:pic>
        <p:nvPicPr>
          <p:cNvPr id="167" name="Google Shape;167;p29"/>
          <p:cNvPicPr preferRelativeResize="0"/>
          <p:nvPr/>
        </p:nvPicPr>
        <p:blipFill>
          <a:blip r:embed="rId3">
            <a:alphaModFix/>
          </a:blip>
          <a:stretch>
            <a:fillRect/>
          </a:stretch>
        </p:blipFill>
        <p:spPr>
          <a:xfrm>
            <a:off x="108850" y="2145600"/>
            <a:ext cx="4897026" cy="3676950"/>
          </a:xfrm>
          <a:prstGeom prst="rect">
            <a:avLst/>
          </a:prstGeom>
          <a:noFill/>
          <a:ln>
            <a:noFill/>
          </a:ln>
        </p:spPr>
      </p:pic>
      <p:pic>
        <p:nvPicPr>
          <p:cNvPr id="168" name="Google Shape;168;p29"/>
          <p:cNvPicPr preferRelativeResize="0"/>
          <p:nvPr/>
        </p:nvPicPr>
        <p:blipFill>
          <a:blip r:embed="rId4">
            <a:alphaModFix/>
          </a:blip>
          <a:stretch>
            <a:fillRect/>
          </a:stretch>
        </p:blipFill>
        <p:spPr>
          <a:xfrm>
            <a:off x="7353697" y="4039275"/>
            <a:ext cx="3685151" cy="2453100"/>
          </a:xfrm>
          <a:prstGeom prst="rect">
            <a:avLst/>
          </a:prstGeom>
          <a:noFill/>
          <a:ln>
            <a:noFill/>
          </a:ln>
        </p:spPr>
      </p:pic>
      <p:pic>
        <p:nvPicPr>
          <p:cNvPr id="169" name="Google Shape;169;p29"/>
          <p:cNvPicPr preferRelativeResize="0"/>
          <p:nvPr/>
        </p:nvPicPr>
        <p:blipFill>
          <a:blip r:embed="rId5">
            <a:alphaModFix/>
          </a:blip>
          <a:stretch>
            <a:fillRect/>
          </a:stretch>
        </p:blipFill>
        <p:spPr>
          <a:xfrm>
            <a:off x="5793975" y="2400025"/>
            <a:ext cx="6398024" cy="1195225"/>
          </a:xfrm>
          <a:prstGeom prst="rect">
            <a:avLst/>
          </a:prstGeom>
          <a:noFill/>
          <a:ln>
            <a:noFill/>
          </a:ln>
        </p:spPr>
      </p:pic>
      <p:sp>
        <p:nvSpPr>
          <p:cNvPr id="170" name="Google Shape;170;p29"/>
          <p:cNvSpPr txBox="1"/>
          <p:nvPr/>
        </p:nvSpPr>
        <p:spPr>
          <a:xfrm>
            <a:off x="7192525" y="2512750"/>
            <a:ext cx="16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1" name="Google Shape;171;p29"/>
          <p:cNvSpPr txBox="1"/>
          <p:nvPr/>
        </p:nvSpPr>
        <p:spPr>
          <a:xfrm>
            <a:off x="5793975" y="2400025"/>
            <a:ext cx="52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body" idx="1"/>
          </p:nvPr>
        </p:nvSpPr>
        <p:spPr>
          <a:xfrm>
            <a:off x="2804825" y="907621"/>
            <a:ext cx="10515600" cy="914400"/>
          </a:xfrm>
          <a:prstGeom prst="rect">
            <a:avLst/>
          </a:prstGeom>
        </p:spPr>
        <p:txBody>
          <a:bodyPr spcFirstLastPara="1" wrap="square" lIns="45700" tIns="45700" rIns="45700" bIns="45700" anchor="t" anchorCtr="0">
            <a:normAutofit/>
          </a:bodyPr>
          <a:lstStyle/>
          <a:p>
            <a:pPr marL="0" lvl="0" indent="0" algn="l" rtl="0">
              <a:spcBef>
                <a:spcPts val="1000"/>
              </a:spcBef>
              <a:spcAft>
                <a:spcPts val="0"/>
              </a:spcAft>
              <a:buNone/>
            </a:pPr>
            <a:r>
              <a:rPr lang="en-US" sz="4800"/>
              <a:t>Example Products</a:t>
            </a:r>
            <a:endParaRPr sz="4800"/>
          </a:p>
        </p:txBody>
      </p:sp>
      <p:pic>
        <p:nvPicPr>
          <p:cNvPr id="177" name="Google Shape;177;p30"/>
          <p:cNvPicPr preferRelativeResize="0"/>
          <p:nvPr/>
        </p:nvPicPr>
        <p:blipFill>
          <a:blip r:embed="rId3">
            <a:alphaModFix/>
          </a:blip>
          <a:stretch>
            <a:fillRect/>
          </a:stretch>
        </p:blipFill>
        <p:spPr>
          <a:xfrm>
            <a:off x="61150" y="1840325"/>
            <a:ext cx="4617701" cy="3660375"/>
          </a:xfrm>
          <a:prstGeom prst="rect">
            <a:avLst/>
          </a:prstGeom>
          <a:noFill/>
          <a:ln>
            <a:noFill/>
          </a:ln>
        </p:spPr>
      </p:pic>
      <p:pic>
        <p:nvPicPr>
          <p:cNvPr id="178" name="Google Shape;178;p30"/>
          <p:cNvPicPr preferRelativeResize="0"/>
          <p:nvPr/>
        </p:nvPicPr>
        <p:blipFill>
          <a:blip r:embed="rId4">
            <a:alphaModFix/>
          </a:blip>
          <a:stretch>
            <a:fillRect/>
          </a:stretch>
        </p:blipFill>
        <p:spPr>
          <a:xfrm>
            <a:off x="7626575" y="2016850"/>
            <a:ext cx="4511525" cy="3307325"/>
          </a:xfrm>
          <a:prstGeom prst="rect">
            <a:avLst/>
          </a:prstGeom>
          <a:noFill/>
          <a:ln>
            <a:noFill/>
          </a:ln>
        </p:spPr>
      </p:pic>
      <p:pic>
        <p:nvPicPr>
          <p:cNvPr id="179" name="Google Shape;179;p30"/>
          <p:cNvPicPr preferRelativeResize="0"/>
          <p:nvPr/>
        </p:nvPicPr>
        <p:blipFill>
          <a:blip r:embed="rId5">
            <a:alphaModFix/>
          </a:blip>
          <a:stretch>
            <a:fillRect/>
          </a:stretch>
        </p:blipFill>
        <p:spPr>
          <a:xfrm>
            <a:off x="4213025" y="2355450"/>
            <a:ext cx="3765974" cy="2782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body" idx="1"/>
          </p:nvPr>
        </p:nvSpPr>
        <p:spPr>
          <a:xfrm>
            <a:off x="839784" y="2505070"/>
            <a:ext cx="5157900" cy="3684600"/>
          </a:xfrm>
          <a:prstGeom prst="rect">
            <a:avLst/>
          </a:prstGeom>
        </p:spPr>
        <p:txBody>
          <a:bodyPr spcFirstLastPara="1" wrap="square" lIns="45700" tIns="45700" rIns="45700" bIns="45700" anchor="ctr" anchorCtr="0">
            <a:normAutofit/>
          </a:bodyPr>
          <a:lstStyle/>
          <a:p>
            <a:pPr marL="457200" lvl="0" indent="-381000" algn="l" rtl="0">
              <a:spcBef>
                <a:spcPts val="1000"/>
              </a:spcBef>
              <a:spcAft>
                <a:spcPts val="0"/>
              </a:spcAft>
              <a:buSzPts val="2400"/>
              <a:buAutoNum type="arabicPeriod"/>
            </a:pPr>
            <a:r>
              <a:rPr lang="en-US" sz="2400"/>
              <a:t>Decide your roles.</a:t>
            </a:r>
            <a:endParaRPr sz="2400"/>
          </a:p>
          <a:p>
            <a:pPr marL="457200" lvl="0" indent="-381000" algn="l" rtl="0">
              <a:spcBef>
                <a:spcPts val="0"/>
              </a:spcBef>
              <a:spcAft>
                <a:spcPts val="0"/>
              </a:spcAft>
              <a:buSzPts val="2400"/>
              <a:buAutoNum type="arabicPeriod"/>
            </a:pPr>
            <a:r>
              <a:rPr lang="en-US" sz="2400"/>
              <a:t>Brainstorm your target audience and unique traits of your shoe.</a:t>
            </a:r>
            <a:endParaRPr sz="2400"/>
          </a:p>
          <a:p>
            <a:pPr marL="457200" lvl="0" indent="-381000" algn="l" rtl="0">
              <a:spcBef>
                <a:spcPts val="0"/>
              </a:spcBef>
              <a:spcAft>
                <a:spcPts val="0"/>
              </a:spcAft>
              <a:buSzPts val="2400"/>
              <a:buAutoNum type="arabicPeriod"/>
            </a:pPr>
            <a:r>
              <a:rPr lang="en-US" sz="2400"/>
              <a:t>Design your shoe.</a:t>
            </a:r>
            <a:endParaRPr sz="2400"/>
          </a:p>
          <a:p>
            <a:pPr marL="457200" lvl="0" indent="-381000" algn="l" rtl="0">
              <a:spcBef>
                <a:spcPts val="0"/>
              </a:spcBef>
              <a:spcAft>
                <a:spcPts val="0"/>
              </a:spcAft>
              <a:buSzPts val="2400"/>
              <a:buAutoNum type="arabicPeriod"/>
            </a:pPr>
            <a:r>
              <a:rPr lang="en-US" sz="2400"/>
              <a:t>Brainstorm your commercial.</a:t>
            </a:r>
            <a:endParaRPr sz="2400"/>
          </a:p>
          <a:p>
            <a:pPr marL="457200" lvl="0" indent="-381000" algn="l" rtl="0">
              <a:spcBef>
                <a:spcPts val="0"/>
              </a:spcBef>
              <a:spcAft>
                <a:spcPts val="0"/>
              </a:spcAft>
              <a:buSzPts val="2400"/>
              <a:buAutoNum type="arabicPeriod"/>
            </a:pPr>
            <a:r>
              <a:rPr lang="en-US" sz="2400"/>
              <a:t>Write your commercial.</a:t>
            </a:r>
            <a:endParaRPr sz="2400"/>
          </a:p>
          <a:p>
            <a:pPr marL="457200" lvl="0" indent="-381000" algn="l" rtl="0">
              <a:spcBef>
                <a:spcPts val="0"/>
              </a:spcBef>
              <a:spcAft>
                <a:spcPts val="0"/>
              </a:spcAft>
              <a:buSzPts val="2400"/>
              <a:buAutoNum type="arabicPeriod"/>
            </a:pPr>
            <a:r>
              <a:rPr lang="en-US" sz="2400"/>
              <a:t>Practice your commercial.</a:t>
            </a:r>
            <a:endParaRPr sz="2400"/>
          </a:p>
        </p:txBody>
      </p:sp>
      <p:sp>
        <p:nvSpPr>
          <p:cNvPr id="185" name="Google Shape;185;p31"/>
          <p:cNvSpPr txBox="1">
            <a:spLocks noGrp="1"/>
          </p:cNvSpPr>
          <p:nvPr>
            <p:ph type="body" idx="2"/>
          </p:nvPr>
        </p:nvSpPr>
        <p:spPr>
          <a:xfrm>
            <a:off x="758799" y="1483459"/>
            <a:ext cx="5183100" cy="823800"/>
          </a:xfrm>
          <a:prstGeom prst="rect">
            <a:avLst/>
          </a:prstGeom>
          <a:ln w="9525" cap="flat" cmpd="sng">
            <a:solidFill>
              <a:schemeClr val="lt1"/>
            </a:solidFill>
            <a:prstDash val="solid"/>
            <a:round/>
            <a:headEnd type="none" w="sm" len="sm"/>
            <a:tailEnd type="none" w="sm" len="sm"/>
          </a:ln>
        </p:spPr>
        <p:txBody>
          <a:bodyPr spcFirstLastPara="1" wrap="square" lIns="45700" tIns="45700" rIns="45700" bIns="45700" anchor="ctr" anchorCtr="0">
            <a:normAutofit/>
          </a:bodyPr>
          <a:lstStyle/>
          <a:p>
            <a:pPr marL="0" lvl="0" indent="0" algn="ctr" rtl="0">
              <a:spcBef>
                <a:spcPts val="1000"/>
              </a:spcBef>
              <a:spcAft>
                <a:spcPts val="0"/>
              </a:spcAft>
              <a:buNone/>
            </a:pPr>
            <a:r>
              <a:rPr lang="en-US">
                <a:highlight>
                  <a:schemeClr val="lt1"/>
                </a:highlight>
              </a:rPr>
              <a:t>Rest of Class</a:t>
            </a:r>
            <a:endParaRPr>
              <a:highlight>
                <a:schemeClr val="lt1"/>
              </a:highlight>
            </a:endParaRPr>
          </a:p>
        </p:txBody>
      </p:sp>
      <p:pic>
        <p:nvPicPr>
          <p:cNvPr id="186" name="Google Shape;186;p31"/>
          <p:cNvPicPr preferRelativeResize="0"/>
          <p:nvPr/>
        </p:nvPicPr>
        <p:blipFill>
          <a:blip r:embed="rId3">
            <a:alphaModFix/>
          </a:blip>
          <a:stretch>
            <a:fillRect/>
          </a:stretch>
        </p:blipFill>
        <p:spPr>
          <a:xfrm>
            <a:off x="6182452" y="2307250"/>
            <a:ext cx="5903096" cy="1108500"/>
          </a:xfrm>
          <a:prstGeom prst="rect">
            <a:avLst/>
          </a:prstGeom>
          <a:noFill/>
          <a:ln>
            <a:noFill/>
          </a:ln>
        </p:spPr>
      </p:pic>
      <p:pic>
        <p:nvPicPr>
          <p:cNvPr id="187" name="Google Shape;187;p31"/>
          <p:cNvPicPr preferRelativeResize="0"/>
          <p:nvPr/>
        </p:nvPicPr>
        <p:blipFill>
          <a:blip r:embed="rId4">
            <a:alphaModFix/>
          </a:blip>
          <a:stretch>
            <a:fillRect/>
          </a:stretch>
        </p:blipFill>
        <p:spPr>
          <a:xfrm>
            <a:off x="6224613" y="3850687"/>
            <a:ext cx="5818773" cy="22238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body" idx="1"/>
          </p:nvPr>
        </p:nvSpPr>
        <p:spPr>
          <a:xfrm>
            <a:off x="812800" y="4146546"/>
            <a:ext cx="10515600" cy="914400"/>
          </a:xfrm>
          <a:prstGeom prst="rect">
            <a:avLst/>
          </a:prstGeom>
        </p:spPr>
        <p:txBody>
          <a:bodyPr spcFirstLastPara="1" wrap="square" lIns="45700" tIns="45700" rIns="45700" bIns="45700" anchor="t" anchorCtr="0">
            <a:normAutofit fontScale="55000" lnSpcReduction="20000"/>
          </a:bodyPr>
          <a:lstStyle/>
          <a:p>
            <a:pPr marL="0" lvl="0" indent="0" algn="l" rtl="0">
              <a:spcBef>
                <a:spcPts val="1000"/>
              </a:spcBef>
              <a:spcAft>
                <a:spcPts val="0"/>
              </a:spcAft>
              <a:buNone/>
            </a:pPr>
            <a:r>
              <a:rPr lang="en-US"/>
              <a:t>Let’s Connect:</a:t>
            </a:r>
            <a:endParaRPr/>
          </a:p>
          <a:p>
            <a:pPr marL="0" lvl="0" indent="0" algn="l" rtl="0">
              <a:spcBef>
                <a:spcPts val="1000"/>
              </a:spcBef>
              <a:spcAft>
                <a:spcPts val="0"/>
              </a:spcAft>
              <a:buNone/>
            </a:pPr>
            <a:r>
              <a:rPr lang="en-US"/>
              <a:t>SEL</a:t>
            </a:r>
            <a:endParaRPr/>
          </a:p>
        </p:txBody>
      </p:sp>
      <p:sp>
        <p:nvSpPr>
          <p:cNvPr id="99" name="Google Shape;99;p20"/>
          <p:cNvSpPr txBox="1"/>
          <p:nvPr/>
        </p:nvSpPr>
        <p:spPr>
          <a:xfrm>
            <a:off x="3711850" y="849150"/>
            <a:ext cx="6298800" cy="2212800"/>
          </a:xfrm>
          <a:prstGeom prst="rect">
            <a:avLst/>
          </a:prstGeom>
          <a:solidFill>
            <a:srgbClr val="F3F3F3"/>
          </a:solid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3600" b="1">
                <a:solidFill>
                  <a:srgbClr val="888888"/>
                </a:solidFill>
                <a:latin typeface="Calibri"/>
                <a:ea typeface="Calibri"/>
                <a:cs typeface="Calibri"/>
                <a:sym typeface="Calibri"/>
              </a:rPr>
              <a:t>If you could only take 1 pair of shoes on your next vacation, which would you take and why?</a:t>
            </a:r>
            <a:endParaRPr sz="2800">
              <a:solidFill>
                <a:srgbClr val="888888"/>
              </a:solidFill>
              <a:latin typeface="Calibri"/>
              <a:ea typeface="Calibri"/>
              <a:cs typeface="Calibri"/>
              <a:sym typeface="Calibri"/>
            </a:endParaRPr>
          </a:p>
        </p:txBody>
      </p:sp>
      <p:sp>
        <p:nvSpPr>
          <p:cNvPr id="100" name="Google Shape;100;p20"/>
          <p:cNvSpPr txBox="1"/>
          <p:nvPr/>
        </p:nvSpPr>
        <p:spPr>
          <a:xfrm>
            <a:off x="492850" y="2346675"/>
            <a:ext cx="24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01" name="Google Shape;101;p20"/>
          <p:cNvPicPr preferRelativeResize="0"/>
          <p:nvPr/>
        </p:nvPicPr>
        <p:blipFill>
          <a:blip r:embed="rId3">
            <a:alphaModFix/>
          </a:blip>
          <a:stretch>
            <a:fillRect/>
          </a:stretch>
        </p:blipFill>
        <p:spPr>
          <a:xfrm>
            <a:off x="580172" y="5060950"/>
            <a:ext cx="2431200" cy="15855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sldNum" idx="4294967295"/>
          </p:nvPr>
        </p:nvSpPr>
        <p:spPr>
          <a:xfrm>
            <a:off x="11692804" y="6435612"/>
            <a:ext cx="174900" cy="24630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3</a:t>
            </a:fld>
            <a:endParaRPr sz="1000" b="0" i="0" u="none" strike="noStrike" cap="none">
              <a:solidFill>
                <a:srgbClr val="414A58"/>
              </a:solidFill>
              <a:latin typeface="Inter"/>
              <a:ea typeface="Inter"/>
              <a:cs typeface="Inter"/>
              <a:sym typeface="Inter"/>
            </a:endParaRPr>
          </a:p>
        </p:txBody>
      </p:sp>
      <p:sp>
        <p:nvSpPr>
          <p:cNvPr id="107" name="Google Shape;107;p21"/>
          <p:cNvSpPr txBox="1"/>
          <p:nvPr/>
        </p:nvSpPr>
        <p:spPr>
          <a:xfrm>
            <a:off x="737615" y="629231"/>
            <a:ext cx="10424100" cy="5910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Inter"/>
              <a:buNone/>
            </a:pPr>
            <a:r>
              <a:rPr lang="en-US" sz="3600">
                <a:solidFill>
                  <a:srgbClr val="414A58"/>
                </a:solidFill>
                <a:latin typeface="Inter"/>
                <a:ea typeface="Inter"/>
                <a:cs typeface="Inter"/>
                <a:sym typeface="Inter"/>
              </a:rPr>
              <a:t>Background: Product Differentiation</a:t>
            </a:r>
            <a:endParaRPr sz="3600"/>
          </a:p>
        </p:txBody>
      </p:sp>
      <p:sp>
        <p:nvSpPr>
          <p:cNvPr id="108" name="Google Shape;108;p21"/>
          <p:cNvSpPr txBox="1"/>
          <p:nvPr/>
        </p:nvSpPr>
        <p:spPr>
          <a:xfrm>
            <a:off x="873846" y="1561375"/>
            <a:ext cx="10561200" cy="3786600"/>
          </a:xfrm>
          <a:prstGeom prst="rect">
            <a:avLst/>
          </a:prstGeom>
          <a:noFill/>
          <a:ln>
            <a:noFill/>
          </a:ln>
        </p:spPr>
        <p:txBody>
          <a:bodyPr spcFirstLastPara="1" wrap="square" lIns="45700" tIns="45700" rIns="45700" bIns="45700" anchor="t" anchorCtr="0">
            <a:spAutoFit/>
          </a:bodyPr>
          <a:lstStyle/>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Monopolistic Competition</a:t>
            </a:r>
            <a:endParaRPr sz="3000">
              <a:latin typeface="Calibri"/>
              <a:ea typeface="Calibri"/>
              <a:cs typeface="Calibri"/>
              <a:sym typeface="Calibri"/>
            </a:endParaRPr>
          </a:p>
          <a:p>
            <a:pPr marL="914400" marR="0" lvl="1" indent="-419100" algn="l" rtl="0">
              <a:lnSpc>
                <a:spcPct val="100000"/>
              </a:lnSpc>
              <a:spcBef>
                <a:spcPts val="0"/>
              </a:spcBef>
              <a:spcAft>
                <a:spcPts val="0"/>
              </a:spcAft>
              <a:buSzPts val="3000"/>
              <a:buFont typeface="Calibri"/>
              <a:buChar char="○"/>
            </a:pPr>
            <a:r>
              <a:rPr lang="en-US" sz="3000" b="1">
                <a:latin typeface="Calibri"/>
                <a:ea typeface="Calibri"/>
                <a:cs typeface="Calibri"/>
                <a:sym typeface="Calibri"/>
              </a:rPr>
              <a:t>R</a:t>
            </a:r>
            <a:r>
              <a:rPr lang="en-US" sz="3000">
                <a:latin typeface="Calibri"/>
                <a:ea typeface="Calibri"/>
                <a:cs typeface="Calibri"/>
                <a:sym typeface="Calibri"/>
              </a:rPr>
              <a:t>elatively large number of firms</a:t>
            </a:r>
            <a:endParaRPr sz="3000">
              <a:latin typeface="Calibri"/>
              <a:ea typeface="Calibri"/>
              <a:cs typeface="Calibri"/>
              <a:sym typeface="Calibri"/>
            </a:endParaRPr>
          </a:p>
          <a:p>
            <a:pPr marL="914400" marR="0" lvl="1" indent="-419100" algn="l" rtl="0">
              <a:lnSpc>
                <a:spcPct val="100000"/>
              </a:lnSpc>
              <a:spcBef>
                <a:spcPts val="0"/>
              </a:spcBef>
              <a:spcAft>
                <a:spcPts val="0"/>
              </a:spcAft>
              <a:buSzPts val="3000"/>
              <a:buFont typeface="Calibri"/>
              <a:buChar char="○"/>
            </a:pPr>
            <a:r>
              <a:rPr lang="en-US" sz="3000" b="1">
                <a:latin typeface="Calibri"/>
                <a:ea typeface="Calibri"/>
                <a:cs typeface="Calibri"/>
                <a:sym typeface="Calibri"/>
              </a:rPr>
              <a:t>E</a:t>
            </a:r>
            <a:r>
              <a:rPr lang="en-US" sz="3000">
                <a:latin typeface="Calibri"/>
                <a:ea typeface="Calibri"/>
                <a:cs typeface="Calibri"/>
                <a:sym typeface="Calibri"/>
              </a:rPr>
              <a:t>ase of entry and exit</a:t>
            </a:r>
            <a:endParaRPr sz="3000">
              <a:latin typeface="Calibri"/>
              <a:ea typeface="Calibri"/>
              <a:cs typeface="Calibri"/>
              <a:sym typeface="Calibri"/>
            </a:endParaRPr>
          </a:p>
          <a:p>
            <a:pPr marL="914400" marR="0" lvl="1" indent="-419100" algn="l" rtl="0">
              <a:lnSpc>
                <a:spcPct val="100000"/>
              </a:lnSpc>
              <a:spcBef>
                <a:spcPts val="0"/>
              </a:spcBef>
              <a:spcAft>
                <a:spcPts val="0"/>
              </a:spcAft>
              <a:buSzPts val="3000"/>
              <a:buFont typeface="Calibri"/>
              <a:buChar char="○"/>
            </a:pPr>
            <a:r>
              <a:rPr lang="en-US" sz="3000" b="1">
                <a:latin typeface="Calibri"/>
                <a:ea typeface="Calibri"/>
                <a:cs typeface="Calibri"/>
                <a:sym typeface="Calibri"/>
              </a:rPr>
              <a:t>A</a:t>
            </a:r>
            <a:r>
              <a:rPr lang="en-US" sz="3000">
                <a:latin typeface="Calibri"/>
                <a:ea typeface="Calibri"/>
                <a:cs typeface="Calibri"/>
                <a:sym typeface="Calibri"/>
              </a:rPr>
              <a:t>dvertising</a:t>
            </a:r>
            <a:endParaRPr sz="3000">
              <a:latin typeface="Calibri"/>
              <a:ea typeface="Calibri"/>
              <a:cs typeface="Calibri"/>
              <a:sym typeface="Calibri"/>
            </a:endParaRPr>
          </a:p>
          <a:p>
            <a:pPr marL="914400" marR="0" lvl="1" indent="-419100" algn="l" rtl="0">
              <a:lnSpc>
                <a:spcPct val="100000"/>
              </a:lnSpc>
              <a:spcBef>
                <a:spcPts val="0"/>
              </a:spcBef>
              <a:spcAft>
                <a:spcPts val="0"/>
              </a:spcAft>
              <a:buSzPts val="3000"/>
              <a:buFont typeface="Calibri"/>
              <a:buChar char="○"/>
            </a:pPr>
            <a:r>
              <a:rPr lang="en-US" sz="3000" b="1">
                <a:latin typeface="Calibri"/>
                <a:ea typeface="Calibri"/>
                <a:cs typeface="Calibri"/>
                <a:sym typeface="Calibri"/>
              </a:rPr>
              <a:t>D</a:t>
            </a:r>
            <a:r>
              <a:rPr lang="en-US" sz="3000">
                <a:latin typeface="Calibri"/>
                <a:ea typeface="Calibri"/>
                <a:cs typeface="Calibri"/>
                <a:sym typeface="Calibri"/>
              </a:rPr>
              <a:t>ifferentiation</a:t>
            </a:r>
            <a:endParaRPr sz="3000">
              <a:latin typeface="Calibri"/>
              <a:ea typeface="Calibri"/>
              <a:cs typeface="Calibri"/>
              <a:sym typeface="Calibri"/>
            </a:endParaRPr>
          </a:p>
          <a:p>
            <a:pPr marL="914400" marR="0" lvl="0" indent="0" algn="l" rtl="0">
              <a:lnSpc>
                <a:spcPct val="100000"/>
              </a:lnSpc>
              <a:spcBef>
                <a:spcPts val="0"/>
              </a:spcBef>
              <a:spcAft>
                <a:spcPts val="0"/>
              </a:spcAft>
              <a:buNone/>
            </a:pPr>
            <a:endParaRPr sz="3000">
              <a:latin typeface="Calibri"/>
              <a:ea typeface="Calibri"/>
              <a:cs typeface="Calibri"/>
              <a:sym typeface="Calibri"/>
            </a:endParaRPr>
          </a:p>
          <a:p>
            <a:pPr marL="914400" marR="0" lvl="0" indent="0" algn="l" rtl="0">
              <a:lnSpc>
                <a:spcPct val="100000"/>
              </a:lnSpc>
              <a:spcBef>
                <a:spcPts val="0"/>
              </a:spcBef>
              <a:spcAft>
                <a:spcPts val="0"/>
              </a:spcAft>
              <a:buNone/>
            </a:pPr>
            <a:endParaRPr sz="3000">
              <a:latin typeface="Calibri"/>
              <a:ea typeface="Calibri"/>
              <a:cs typeface="Calibri"/>
              <a:sym typeface="Calibri"/>
            </a:endParaRPr>
          </a:p>
          <a:p>
            <a:pPr marL="457200" marR="0" lvl="0" indent="-419100" algn="l" rtl="0">
              <a:lnSpc>
                <a:spcPct val="100000"/>
              </a:lnSpc>
              <a:spcBef>
                <a:spcPts val="0"/>
              </a:spcBef>
              <a:spcAft>
                <a:spcPts val="0"/>
              </a:spcAft>
              <a:buSzPts val="3000"/>
              <a:buFont typeface="Calibri"/>
              <a:buChar char="●"/>
            </a:pPr>
            <a:r>
              <a:rPr lang="en-US" sz="3000">
                <a:latin typeface="Calibri"/>
                <a:ea typeface="Calibri"/>
                <a:cs typeface="Calibri"/>
                <a:sym typeface="Calibri"/>
              </a:rPr>
              <a:t>Example Industries: Shoes and Restaurants</a:t>
            </a:r>
            <a:endParaRPr sz="30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body" idx="1"/>
          </p:nvPr>
        </p:nvSpPr>
        <p:spPr>
          <a:xfrm>
            <a:off x="6685003" y="1690176"/>
            <a:ext cx="5181600" cy="4351200"/>
          </a:xfrm>
          <a:prstGeom prst="rect">
            <a:avLst/>
          </a:prstGeom>
        </p:spPr>
        <p:txBody>
          <a:bodyPr spcFirstLastPara="1" wrap="square" lIns="45700" tIns="45700" rIns="45700" bIns="45700" anchor="t" anchorCtr="0">
            <a:normAutofit/>
          </a:bodyPr>
          <a:lstStyle/>
          <a:p>
            <a:pPr marL="0" lvl="0" indent="0" algn="l" rtl="0">
              <a:spcBef>
                <a:spcPts val="1000"/>
              </a:spcBef>
              <a:spcAft>
                <a:spcPts val="0"/>
              </a:spcAft>
              <a:buNone/>
            </a:pPr>
            <a:endParaRPr sz="3200"/>
          </a:p>
          <a:p>
            <a:pPr marL="0" lvl="0" indent="0" algn="l" rtl="0">
              <a:spcBef>
                <a:spcPts val="1000"/>
              </a:spcBef>
              <a:spcAft>
                <a:spcPts val="0"/>
              </a:spcAft>
              <a:buNone/>
            </a:pPr>
            <a:endParaRPr sz="3200"/>
          </a:p>
          <a:p>
            <a:pPr marL="0" lvl="0" indent="0" algn="l" rtl="0">
              <a:spcBef>
                <a:spcPts val="1000"/>
              </a:spcBef>
              <a:spcAft>
                <a:spcPts val="0"/>
              </a:spcAft>
              <a:buNone/>
            </a:pPr>
            <a:r>
              <a:rPr lang="en-US" sz="3200"/>
              <a:t>What words in this song explain the impact of product differentiation and market power?</a:t>
            </a:r>
            <a:endParaRPr sz="3200"/>
          </a:p>
        </p:txBody>
      </p:sp>
      <p:sp>
        <p:nvSpPr>
          <p:cNvPr id="114" name="Google Shape;114;p22"/>
          <p:cNvSpPr txBox="1"/>
          <p:nvPr/>
        </p:nvSpPr>
        <p:spPr>
          <a:xfrm>
            <a:off x="243700" y="522175"/>
            <a:ext cx="9991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600">
                <a:solidFill>
                  <a:schemeClr val="dk1"/>
                </a:solidFill>
                <a:latin typeface="Calibri"/>
                <a:ea typeface="Calibri"/>
                <a:cs typeface="Calibri"/>
                <a:sym typeface="Calibri"/>
              </a:rPr>
              <a:t>Music Media about Product Differentiation</a:t>
            </a:r>
            <a:endParaRPr sz="3600">
              <a:solidFill>
                <a:schemeClr val="dk1"/>
              </a:solidFill>
              <a:latin typeface="Calibri"/>
              <a:ea typeface="Calibri"/>
              <a:cs typeface="Calibri"/>
              <a:sym typeface="Calibri"/>
            </a:endParaRPr>
          </a:p>
        </p:txBody>
      </p:sp>
      <p:pic>
        <p:nvPicPr>
          <p:cNvPr id="115" name="Google Shape;115;p22" descr="www.ziamohajerjasbi.com&#10;&#10;THE VIDEO:&#10;Director/DP/Art Director/Editor/Colorist: Zia Mohajerjasbi&#10;Producers: Hollis Wong-Wear, Zia Mohajerjasbi, Sam Toloui&#10;Associate Producers: Amaniel Gebregiorgis, Tricia Davis, Nick Zieber &#10;Gaffer/Key Grip: Steve Failows&#10;Grips: Futsum Tsegai, Will Foster, Rezene Tsegai, Ryan McNamee&#10;&#10;Executive Producers: All that pledged to the &quot;WINGS&quot; Kickstarter campaign&#10;&#10;STARRING: Lucas King as Mini-Macklemore&#10;&#10;SPECIAL THANKS TO: Officials Vintage, Sonny Byers and the Denny Middle School Chorus, Chera Amlag and Cascade Middle School, Mark Terry and The Northwest School, Rock Paper Scissors, Kyle Johnson, Dean Cannon, Tyan Bardon, Kai Shelton, Shaudi Vahdat, Mad Dog Productions, Jordan Nicholson, Kelly and Mike King, Supreme Cutz, The Station, Jefferson Community Center, Youth Ambassadors, YMCA Seattle Black Achievers Program, Sandpoint Housing Youth Program, Ryan Swigart, Anu Mohajerjasbi, Wizdom, Sam Terry, Paul Javid, John Gonzales, Ryan Middleton, Light Iron Digital, Zach Quillen, Chana Johnson, Laila Montenegro, Beacon Hill, Yesler Terrace. &#10;&#10;THE SONG:&#10;Produced by Ryan Lewis&#10;Written by Ben Haggerty, Hollis Wong-Wear&#10;Composed by Ryan Lewis, Andrew Joslyn&#10;Engineered by Ryan Lewis, Pete Stewart, Amos Miller&#10;Choir Vocals by Denny Middle School Chorus (Sonny Byers)&#10;Vocals by Ray Dalton, Camila Recchio&#10;Piano, B3 Organ by Noah Goldberg&#10;Violin, Viola and Percussion by Andrew Joslyn&#10;Cello by Danah Olivetree&#10;Trumpet by Owuor Arunga&#10;Bass Guitar by Zach Fleury&#10;Recorded at Macklemore and Ryan Lewis Studios, Orbit Audio, Denny Middle School&#10;&#10;@drzia&#10;@macklemore&#10;@ryanlewis" title="Macklemore x Ryan Lewis &quot;WINGS&quot; Official Music Video">
            <a:hlinkClick r:id="rId3"/>
          </p:cNvPr>
          <p:cNvPicPr preferRelativeResize="0"/>
          <p:nvPr/>
        </p:nvPicPr>
        <p:blipFill>
          <a:blip r:embed="rId4">
            <a:alphaModFix/>
          </a:blip>
          <a:stretch>
            <a:fillRect/>
          </a:stretch>
        </p:blipFill>
        <p:spPr>
          <a:xfrm>
            <a:off x="452875" y="2190350"/>
            <a:ext cx="3505925" cy="1972075"/>
          </a:xfrm>
          <a:prstGeom prst="rect">
            <a:avLst/>
          </a:prstGeom>
          <a:noFill/>
          <a:ln>
            <a:noFill/>
          </a:ln>
        </p:spPr>
      </p:pic>
      <p:pic>
        <p:nvPicPr>
          <p:cNvPr id="116" name="Google Shape;116;p22" descr="https://www.facebook.com/pages/NBA-vs-AND1/264555356918466" title="Macklemore Ryan Lewis- Wing$ (NBA All Star 2013)">
            <a:hlinkClick r:id="rId5"/>
          </p:cNvPr>
          <p:cNvPicPr preferRelativeResize="0"/>
          <p:nvPr/>
        </p:nvPicPr>
        <p:blipFill>
          <a:blip r:embed="rId6">
            <a:alphaModFix/>
          </a:blip>
          <a:stretch>
            <a:fillRect/>
          </a:stretch>
        </p:blipFill>
        <p:spPr>
          <a:xfrm>
            <a:off x="1235325" y="4326875"/>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body" idx="1"/>
          </p:nvPr>
        </p:nvSpPr>
        <p:spPr>
          <a:xfrm>
            <a:off x="770186" y="397591"/>
            <a:ext cx="9144000" cy="616200"/>
          </a:xfrm>
          <a:prstGeom prst="rect">
            <a:avLst/>
          </a:prstGeom>
        </p:spPr>
        <p:txBody>
          <a:bodyPr spcFirstLastPara="1" wrap="square" lIns="45700" tIns="45700" rIns="45700" bIns="45700" anchor="t" anchorCtr="0">
            <a:noAutofit/>
          </a:bodyPr>
          <a:lstStyle/>
          <a:p>
            <a:pPr marL="0" lvl="0" indent="0" algn="ctr" rtl="0">
              <a:spcBef>
                <a:spcPts val="0"/>
              </a:spcBef>
              <a:spcAft>
                <a:spcPts val="0"/>
              </a:spcAft>
              <a:buClr>
                <a:srgbClr val="414A58"/>
              </a:buClr>
              <a:buSzPts val="4400"/>
              <a:buFont typeface="Inter"/>
              <a:buNone/>
            </a:pPr>
            <a:r>
              <a:rPr lang="en-US" sz="4800">
                <a:solidFill>
                  <a:srgbClr val="414A58"/>
                </a:solidFill>
                <a:latin typeface="Inter"/>
                <a:ea typeface="Inter"/>
                <a:cs typeface="Inter"/>
                <a:sym typeface="Inter"/>
              </a:rPr>
              <a:t>Media Connection</a:t>
            </a:r>
            <a:endParaRPr sz="4800">
              <a:solidFill>
                <a:schemeClr val="dk1"/>
              </a:solidFill>
              <a:latin typeface="Arial"/>
              <a:ea typeface="Arial"/>
              <a:cs typeface="Arial"/>
              <a:sym typeface="Arial"/>
            </a:endParaRPr>
          </a:p>
          <a:p>
            <a:pPr marL="0" lvl="0" indent="0" algn="l" rtl="0">
              <a:spcBef>
                <a:spcPts val="1000"/>
              </a:spcBef>
              <a:spcAft>
                <a:spcPts val="0"/>
              </a:spcAft>
              <a:buNone/>
            </a:pPr>
            <a:endParaRPr/>
          </a:p>
        </p:txBody>
      </p:sp>
      <p:pic>
        <p:nvPicPr>
          <p:cNvPr id="122" name="Google Shape;122;p23"/>
          <p:cNvPicPr preferRelativeResize="0"/>
          <p:nvPr/>
        </p:nvPicPr>
        <p:blipFill>
          <a:blip r:embed="rId3">
            <a:alphaModFix/>
          </a:blip>
          <a:stretch>
            <a:fillRect/>
          </a:stretch>
        </p:blipFill>
        <p:spPr>
          <a:xfrm>
            <a:off x="990663" y="1424391"/>
            <a:ext cx="4065564" cy="5075610"/>
          </a:xfrm>
          <a:prstGeom prst="rect">
            <a:avLst/>
          </a:prstGeom>
          <a:noFill/>
          <a:ln>
            <a:noFill/>
          </a:ln>
        </p:spPr>
      </p:pic>
      <p:pic>
        <p:nvPicPr>
          <p:cNvPr id="123" name="Google Shape;123;p23"/>
          <p:cNvPicPr preferRelativeResize="0"/>
          <p:nvPr/>
        </p:nvPicPr>
        <p:blipFill>
          <a:blip r:embed="rId4">
            <a:alphaModFix/>
          </a:blip>
          <a:stretch>
            <a:fillRect/>
          </a:stretch>
        </p:blipFill>
        <p:spPr>
          <a:xfrm>
            <a:off x="5672426" y="1424391"/>
            <a:ext cx="4960599" cy="4960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812800" y="4146546"/>
            <a:ext cx="10515600" cy="914400"/>
          </a:xfrm>
          <a:prstGeom prst="rect">
            <a:avLst/>
          </a:prstGeom>
        </p:spPr>
        <p:txBody>
          <a:bodyPr spcFirstLastPara="1" wrap="square" lIns="45700" tIns="45700" rIns="45700" bIns="45700" anchor="t" anchorCtr="0">
            <a:normAutofit/>
          </a:bodyPr>
          <a:lstStyle/>
          <a:p>
            <a:pPr marL="0" lvl="0" indent="0" algn="l" rtl="0">
              <a:spcBef>
                <a:spcPts val="1000"/>
              </a:spcBef>
              <a:spcAft>
                <a:spcPts val="0"/>
              </a:spcAft>
              <a:buNone/>
            </a:pPr>
            <a:r>
              <a:rPr lang="en-US"/>
              <a:t>Classroom Check In</a:t>
            </a:r>
            <a:endParaRPr/>
          </a:p>
        </p:txBody>
      </p:sp>
      <p:sp>
        <p:nvSpPr>
          <p:cNvPr id="129" name="Google Shape;129;p24"/>
          <p:cNvSpPr txBox="1"/>
          <p:nvPr/>
        </p:nvSpPr>
        <p:spPr>
          <a:xfrm>
            <a:off x="3711850" y="849150"/>
            <a:ext cx="6298800" cy="2212800"/>
          </a:xfrm>
          <a:prstGeom prst="rect">
            <a:avLst/>
          </a:prstGeom>
          <a:solidFill>
            <a:srgbClr val="F3F3F3"/>
          </a:solid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3600" b="1">
                <a:solidFill>
                  <a:srgbClr val="888888"/>
                </a:solidFill>
                <a:latin typeface="Calibri"/>
                <a:ea typeface="Calibri"/>
                <a:cs typeface="Calibri"/>
                <a:sym typeface="Calibri"/>
              </a:rPr>
              <a:t>Look around and see if you can find anyone in the class wearing the same shoes as you.</a:t>
            </a:r>
            <a:endParaRPr sz="2800">
              <a:solidFill>
                <a:srgbClr val="888888"/>
              </a:solidFill>
              <a:latin typeface="Calibri"/>
              <a:ea typeface="Calibri"/>
              <a:cs typeface="Calibri"/>
              <a:sym typeface="Calibri"/>
            </a:endParaRPr>
          </a:p>
        </p:txBody>
      </p:sp>
      <p:sp>
        <p:nvSpPr>
          <p:cNvPr id="130" name="Google Shape;130;p24"/>
          <p:cNvSpPr txBox="1"/>
          <p:nvPr/>
        </p:nvSpPr>
        <p:spPr>
          <a:xfrm>
            <a:off x="3345075" y="5060950"/>
            <a:ext cx="3186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highlight>
                  <a:srgbClr val="A7CE6F"/>
                </a:highlight>
                <a:latin typeface="Calibri"/>
                <a:ea typeface="Calibri"/>
                <a:cs typeface="Calibri"/>
                <a:sym typeface="Calibri"/>
              </a:rPr>
              <a:t>What type of shoes are you wearing right now?</a:t>
            </a:r>
            <a:endParaRPr sz="2400" b="0" i="0" u="none" strike="noStrike" cap="none">
              <a:solidFill>
                <a:srgbClr val="000000"/>
              </a:solidFill>
              <a:highlight>
                <a:srgbClr val="A7CE6F"/>
              </a:highlight>
              <a:latin typeface="Calibri"/>
              <a:ea typeface="Calibri"/>
              <a:cs typeface="Calibri"/>
              <a:sym typeface="Calibri"/>
            </a:endParaRPr>
          </a:p>
        </p:txBody>
      </p:sp>
      <p:pic>
        <p:nvPicPr>
          <p:cNvPr id="131" name="Google Shape;131;p24"/>
          <p:cNvPicPr preferRelativeResize="0"/>
          <p:nvPr/>
        </p:nvPicPr>
        <p:blipFill>
          <a:blip r:embed="rId3">
            <a:alphaModFix/>
          </a:blip>
          <a:stretch>
            <a:fillRect/>
          </a:stretch>
        </p:blipFill>
        <p:spPr>
          <a:xfrm>
            <a:off x="580172" y="5060950"/>
            <a:ext cx="2431200" cy="1585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body" idx="4294967295"/>
          </p:nvPr>
        </p:nvSpPr>
        <p:spPr>
          <a:xfrm>
            <a:off x="680848" y="1747191"/>
            <a:ext cx="10830300" cy="3363600"/>
          </a:xfrm>
          <a:prstGeom prst="rect">
            <a:avLst/>
          </a:prstGeom>
        </p:spPr>
        <p:txBody>
          <a:bodyPr spcFirstLastPara="1" wrap="square" lIns="45700" tIns="45700" rIns="45700" bIns="45700" anchor="t" anchorCtr="0">
            <a:noAutofit/>
          </a:bodyPr>
          <a:lstStyle/>
          <a:p>
            <a:pPr marL="0" lvl="0" indent="0" algn="l" rtl="0">
              <a:spcBef>
                <a:spcPts val="1000"/>
              </a:spcBef>
              <a:spcAft>
                <a:spcPts val="0"/>
              </a:spcAft>
              <a:buNone/>
            </a:pPr>
            <a:r>
              <a:rPr lang="en-US" sz="3200"/>
              <a:t>Product Differentiation</a:t>
            </a:r>
            <a:endParaRPr sz="3200"/>
          </a:p>
          <a:p>
            <a:pPr marL="457200" lvl="0" indent="-431800" algn="l" rtl="0">
              <a:spcBef>
                <a:spcPts val="1000"/>
              </a:spcBef>
              <a:spcAft>
                <a:spcPts val="0"/>
              </a:spcAft>
              <a:buSzPts val="3200"/>
              <a:buChar char="•"/>
            </a:pPr>
            <a:r>
              <a:rPr lang="en-US" sz="3200"/>
              <a:t>ways that companies make their product unique</a:t>
            </a:r>
            <a:endParaRPr sz="3200"/>
          </a:p>
          <a:p>
            <a:pPr marL="914400" lvl="1" indent="-431800" algn="l" rtl="0">
              <a:spcBef>
                <a:spcPts val="0"/>
              </a:spcBef>
              <a:spcAft>
                <a:spcPts val="0"/>
              </a:spcAft>
              <a:buSzPts val="3200"/>
              <a:buChar char="•"/>
            </a:pPr>
            <a:r>
              <a:rPr lang="en-US" sz="3200"/>
              <a:t> What feature do your shoes offer?</a:t>
            </a:r>
            <a:endParaRPr sz="3200"/>
          </a:p>
          <a:p>
            <a:pPr marL="1371600" lvl="2" indent="-431800" algn="l" rtl="0">
              <a:spcBef>
                <a:spcPts val="0"/>
              </a:spcBef>
              <a:spcAft>
                <a:spcPts val="0"/>
              </a:spcAft>
              <a:buSzPts val="3200"/>
              <a:buChar char="•"/>
            </a:pPr>
            <a:r>
              <a:rPr lang="en-US" sz="3200"/>
              <a:t>function, style, comfort, price</a:t>
            </a:r>
            <a:endParaRPr sz="3200"/>
          </a:p>
          <a:p>
            <a:pPr marL="457200" lvl="0" indent="-431800" algn="l" rtl="0">
              <a:spcBef>
                <a:spcPts val="0"/>
              </a:spcBef>
              <a:spcAft>
                <a:spcPts val="0"/>
              </a:spcAft>
              <a:buSzPts val="3200"/>
              <a:buChar char="•"/>
            </a:pPr>
            <a:r>
              <a:rPr lang="en-US" sz="3200"/>
              <a:t>objective: to give more </a:t>
            </a:r>
            <a:r>
              <a:rPr lang="en-US" sz="3200" b="1"/>
              <a:t>market</a:t>
            </a:r>
            <a:r>
              <a:rPr lang="en-US" sz="3200"/>
              <a:t> </a:t>
            </a:r>
            <a:r>
              <a:rPr lang="en-US" sz="3200" b="1"/>
              <a:t>power</a:t>
            </a:r>
            <a:endParaRPr sz="3200" b="1"/>
          </a:p>
          <a:p>
            <a:pPr marL="0" lvl="0" indent="0" algn="l" rtl="0">
              <a:spcBef>
                <a:spcPts val="1000"/>
              </a:spcBef>
              <a:spcAft>
                <a:spcPts val="0"/>
              </a:spcAft>
              <a:buNone/>
            </a:pPr>
            <a:endParaRPr sz="3200"/>
          </a:p>
        </p:txBody>
      </p:sp>
      <p:sp>
        <p:nvSpPr>
          <p:cNvPr id="137" name="Google Shape;137;p25"/>
          <p:cNvSpPr txBox="1"/>
          <p:nvPr/>
        </p:nvSpPr>
        <p:spPr>
          <a:xfrm>
            <a:off x="243700" y="522175"/>
            <a:ext cx="99912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4800">
                <a:solidFill>
                  <a:schemeClr val="dk1"/>
                </a:solidFill>
                <a:latin typeface="Calibri"/>
                <a:ea typeface="Calibri"/>
                <a:cs typeface="Calibri"/>
                <a:sym typeface="Calibri"/>
              </a:rPr>
              <a:t>Background Product Differentiation</a:t>
            </a:r>
            <a:endParaRPr sz="4800">
              <a:solidFill>
                <a:schemeClr val="dk1"/>
              </a:solidFill>
              <a:latin typeface="Calibri"/>
              <a:ea typeface="Calibri"/>
              <a:cs typeface="Calibri"/>
              <a:sym typeface="Calibri"/>
            </a:endParaRPr>
          </a:p>
        </p:txBody>
      </p:sp>
      <p:pic>
        <p:nvPicPr>
          <p:cNvPr id="138" name="Google Shape;138;p25"/>
          <p:cNvPicPr preferRelativeResize="0"/>
          <p:nvPr/>
        </p:nvPicPr>
        <p:blipFill>
          <a:blip r:embed="rId3">
            <a:alphaModFix/>
          </a:blip>
          <a:stretch>
            <a:fillRect/>
          </a:stretch>
        </p:blipFill>
        <p:spPr>
          <a:xfrm>
            <a:off x="7823650" y="3731775"/>
            <a:ext cx="3881826" cy="2587875"/>
          </a:xfrm>
          <a:prstGeom prst="rect">
            <a:avLst/>
          </a:prstGeom>
          <a:noFill/>
          <a:ln>
            <a:noFill/>
          </a:ln>
        </p:spPr>
      </p:pic>
      <p:pic>
        <p:nvPicPr>
          <p:cNvPr id="139" name="Google Shape;139;p25"/>
          <p:cNvPicPr preferRelativeResize="0"/>
          <p:nvPr/>
        </p:nvPicPr>
        <p:blipFill>
          <a:blip r:embed="rId4">
            <a:alphaModFix/>
          </a:blip>
          <a:stretch>
            <a:fillRect/>
          </a:stretch>
        </p:blipFill>
        <p:spPr>
          <a:xfrm>
            <a:off x="403050" y="4478975"/>
            <a:ext cx="5925773" cy="1991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body" idx="1"/>
          </p:nvPr>
        </p:nvSpPr>
        <p:spPr>
          <a:xfrm>
            <a:off x="653125" y="4481096"/>
            <a:ext cx="10515600" cy="914400"/>
          </a:xfrm>
          <a:prstGeom prst="rect">
            <a:avLst/>
          </a:prstGeom>
        </p:spPr>
        <p:txBody>
          <a:bodyPr spcFirstLastPara="1" wrap="square" lIns="45700" tIns="45700" rIns="45700" bIns="45700" anchor="t" anchorCtr="0">
            <a:noAutofit/>
          </a:bodyPr>
          <a:lstStyle/>
          <a:p>
            <a:pPr marL="0" lvl="0" indent="0" algn="l" rtl="0">
              <a:lnSpc>
                <a:spcPct val="70000"/>
              </a:lnSpc>
              <a:spcBef>
                <a:spcPts val="1000"/>
              </a:spcBef>
              <a:spcAft>
                <a:spcPts val="0"/>
              </a:spcAft>
              <a:buSzPts val="605"/>
              <a:buNone/>
            </a:pPr>
            <a:r>
              <a:rPr lang="en-US" sz="3800"/>
              <a:t>Group Designing Challenge</a:t>
            </a:r>
            <a:endParaRPr sz="3800"/>
          </a:p>
          <a:p>
            <a:pPr marL="0" lvl="0" indent="0" algn="l" rtl="0">
              <a:lnSpc>
                <a:spcPct val="70000"/>
              </a:lnSpc>
              <a:spcBef>
                <a:spcPts val="1000"/>
              </a:spcBef>
              <a:spcAft>
                <a:spcPts val="0"/>
              </a:spcAft>
              <a:buSzPts val="605"/>
              <a:buNone/>
            </a:pPr>
            <a:r>
              <a:rPr lang="en-US" sz="3800"/>
              <a:t>Product Differentiation: Design and Advertise a Shoe</a:t>
            </a:r>
            <a:endParaRPr sz="3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body" idx="1"/>
          </p:nvPr>
        </p:nvSpPr>
        <p:spPr>
          <a:xfrm>
            <a:off x="812800" y="4146546"/>
            <a:ext cx="10515600" cy="914400"/>
          </a:xfrm>
          <a:prstGeom prst="rect">
            <a:avLst/>
          </a:prstGeom>
        </p:spPr>
        <p:txBody>
          <a:bodyPr spcFirstLastPara="1" wrap="square" lIns="45700" tIns="45700" rIns="45700" bIns="45700" anchor="t" anchorCtr="0">
            <a:normAutofit/>
          </a:bodyPr>
          <a:lstStyle/>
          <a:p>
            <a:pPr marL="0" lvl="0" indent="0" algn="l" rtl="0">
              <a:spcBef>
                <a:spcPts val="1000"/>
              </a:spcBef>
              <a:spcAft>
                <a:spcPts val="0"/>
              </a:spcAft>
              <a:buNone/>
            </a:pPr>
            <a:r>
              <a:rPr lang="en-US"/>
              <a:t>First Iteration</a:t>
            </a:r>
            <a:endParaRPr/>
          </a:p>
        </p:txBody>
      </p:sp>
      <p:sp>
        <p:nvSpPr>
          <p:cNvPr id="150" name="Google Shape;150;p27"/>
          <p:cNvSpPr txBox="1"/>
          <p:nvPr/>
        </p:nvSpPr>
        <p:spPr>
          <a:xfrm>
            <a:off x="1163375" y="5141725"/>
            <a:ext cx="5002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u="sng">
                <a:solidFill>
                  <a:schemeClr val="hlink"/>
                </a:solidFill>
                <a:latin typeface="Calibri"/>
                <a:ea typeface="Calibri"/>
                <a:cs typeface="Calibri"/>
                <a:sym typeface="Calibri"/>
                <a:hlinkClick r:id="rId3"/>
              </a:rPr>
              <a:t>Zane's Rap</a:t>
            </a:r>
            <a:r>
              <a:rPr lang="en-US" sz="2400">
                <a:latin typeface="Calibri"/>
                <a:ea typeface="Calibri"/>
                <a:cs typeface="Calibri"/>
                <a:sym typeface="Calibri"/>
              </a:rPr>
              <a:t> (2011)</a:t>
            </a:r>
            <a:endParaRPr sz="24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51" name="Google Shape;151;p27"/>
          <p:cNvPicPr preferRelativeResize="0"/>
          <p:nvPr/>
        </p:nvPicPr>
        <p:blipFill>
          <a:blip r:embed="rId4">
            <a:alphaModFix/>
          </a:blip>
          <a:stretch>
            <a:fillRect/>
          </a:stretch>
        </p:blipFill>
        <p:spPr>
          <a:xfrm>
            <a:off x="6075225" y="1353200"/>
            <a:ext cx="5386207" cy="3841747"/>
          </a:xfrm>
          <a:prstGeom prst="rect">
            <a:avLst/>
          </a:prstGeom>
          <a:noFill/>
          <a:ln>
            <a:noFill/>
          </a:ln>
        </p:spPr>
      </p:pic>
      <p:pic>
        <p:nvPicPr>
          <p:cNvPr id="152" name="Google Shape;152;p27"/>
          <p:cNvPicPr preferRelativeResize="0"/>
          <p:nvPr/>
        </p:nvPicPr>
        <p:blipFill>
          <a:blip r:embed="rId5">
            <a:alphaModFix/>
          </a:blip>
          <a:stretch>
            <a:fillRect/>
          </a:stretch>
        </p:blipFill>
        <p:spPr>
          <a:xfrm>
            <a:off x="2980750" y="768275"/>
            <a:ext cx="2599424" cy="2696599"/>
          </a:xfrm>
          <a:prstGeom prst="rect">
            <a:avLst/>
          </a:prstGeom>
          <a:noFill/>
          <a:ln>
            <a:noFill/>
          </a:ln>
        </p:spPr>
      </p:pic>
      <p:sp>
        <p:nvSpPr>
          <p:cNvPr id="153" name="Google Shape;153;p27"/>
          <p:cNvSpPr txBox="1"/>
          <p:nvPr/>
        </p:nvSpPr>
        <p:spPr>
          <a:xfrm>
            <a:off x="6341075" y="465800"/>
            <a:ext cx="501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highlight>
                  <a:schemeClr val="accent6"/>
                </a:highlight>
                <a:latin typeface="Calibri"/>
                <a:ea typeface="Calibri"/>
                <a:cs typeface="Calibri"/>
                <a:sym typeface="Calibri"/>
              </a:rPr>
              <a:t>Design Your Shoe!</a:t>
            </a:r>
            <a:endParaRPr sz="2400" b="1">
              <a:highlight>
                <a:schemeClr val="accent6"/>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Words>
  <Application>Microsoft Office PowerPoint</Application>
  <PresentationFormat>Widescreen</PresentationFormat>
  <Paragraphs>52</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Inter</vt:lpstr>
      <vt:lpstr>Inter Light</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Cookson</dc:creator>
  <cp:lastModifiedBy>Ruth Cookson</cp:lastModifiedBy>
  <cp:revision>1</cp:revision>
  <dcterms:modified xsi:type="dcterms:W3CDTF">2023-05-28T20:37:05Z</dcterms:modified>
</cp:coreProperties>
</file>