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87" r:id="rId5"/>
    <p:sldId id="286" r:id="rId6"/>
    <p:sldId id="260" r:id="rId7"/>
    <p:sldId id="259" r:id="rId8"/>
    <p:sldId id="291" r:id="rId9"/>
    <p:sldId id="288" r:id="rId10"/>
    <p:sldId id="266" r:id="rId11"/>
    <p:sldId id="276" r:id="rId12"/>
    <p:sldId id="277" r:id="rId13"/>
    <p:sldId id="313" r:id="rId14"/>
    <p:sldId id="278" r:id="rId15"/>
    <p:sldId id="279" r:id="rId16"/>
    <p:sldId id="280" r:id="rId17"/>
    <p:sldId id="281" r:id="rId18"/>
    <p:sldId id="282" r:id="rId19"/>
    <p:sldId id="311" r:id="rId20"/>
    <p:sldId id="310" r:id="rId21"/>
    <p:sldId id="309" r:id="rId22"/>
    <p:sldId id="289" r:id="rId23"/>
    <p:sldId id="283" r:id="rId24"/>
    <p:sldId id="284" r:id="rId25"/>
    <p:sldId id="296" r:id="rId26"/>
    <p:sldId id="285" r:id="rId27"/>
    <p:sldId id="292" r:id="rId28"/>
    <p:sldId id="300" r:id="rId29"/>
    <p:sldId id="304" r:id="rId30"/>
    <p:sldId id="303" r:id="rId31"/>
    <p:sldId id="302" r:id="rId32"/>
    <p:sldId id="301" r:id="rId33"/>
    <p:sldId id="298"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203FE-1F26-4FEB-4BF6-A25422D8776A}" v="732" dt="2022-12-16T19:35:58.295"/>
    <p1510:client id="{35229E1A-3973-AFEE-8726-50A004B8554A}" v="9" dt="2023-01-09T21:40:14.980"/>
    <p1510:client id="{564FC819-1133-45EF-9BBA-ECB18477E490}" v="1" dt="2022-12-08T23:23:00.117"/>
    <p1510:client id="{642FC756-25F4-9C74-6129-016F1BD62920}" v="200" dt="2023-01-24T21:36:42.148"/>
    <p1510:client id="{87BA5F99-DD49-93FA-0F54-893AEA0BB8D1}" v="130" dt="2023-01-09T19:11:55.970"/>
    <p1510:client id="{C27BC44C-C271-A43C-8D1C-70829ACEA5E0}" v="231" dt="2023-01-05T15:46:32.784"/>
    <p1510:client id="{C30F63E8-F8A3-49FF-9132-948B81F658A5}" v="6" dt="2023-01-02T18:40:42.260"/>
    <p1510:client id="{D12DE257-5432-F7CA-AA99-9CB18ABFE0FD}" v="2477" dt="2023-01-03T19:22:01.66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58" autoAdjust="0"/>
  </p:normalViewPr>
  <p:slideViewPr>
    <p:cSldViewPr snapToGrid="0">
      <p:cViewPr>
        <p:scale>
          <a:sx n="44" d="100"/>
          <a:sy n="44" d="100"/>
        </p:scale>
        <p:origin x="15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Ramos" userId="S::cramos@goddard.org::3b3dd443-d9d2-423b-afe7-1aa39e3258d3" providerId="AD" clId="Web-{642FC756-25F4-9C74-6129-016F1BD62920}"/>
    <pc:docChg chg="addSld delSld modSld sldOrd">
      <pc:chgData name="Christina  Ramos" userId="S::cramos@goddard.org::3b3dd443-d9d2-423b-afe7-1aa39e3258d3" providerId="AD" clId="Web-{642FC756-25F4-9C74-6129-016F1BD62920}" dt="2023-01-24T21:36:42.148" v="155"/>
      <pc:docMkLst>
        <pc:docMk/>
      </pc:docMkLst>
      <pc:sldChg chg="ord">
        <pc:chgData name="Christina  Ramos" userId="S::cramos@goddard.org::3b3dd443-d9d2-423b-afe7-1aa39e3258d3" providerId="AD" clId="Web-{642FC756-25F4-9C74-6129-016F1BD62920}" dt="2023-01-24T20:30:32.508" v="144"/>
        <pc:sldMkLst>
          <pc:docMk/>
          <pc:sldMk cId="0" sldId="266"/>
        </pc:sldMkLst>
      </pc:sldChg>
      <pc:sldChg chg="addSp delSp modSp">
        <pc:chgData name="Christina  Ramos" userId="S::cramos@goddard.org::3b3dd443-d9d2-423b-afe7-1aa39e3258d3" providerId="AD" clId="Web-{642FC756-25F4-9C74-6129-016F1BD62920}" dt="2023-01-24T19:19:21.390" v="116" actId="1076"/>
        <pc:sldMkLst>
          <pc:docMk/>
          <pc:sldMk cId="3742099469" sldId="285"/>
        </pc:sldMkLst>
        <pc:graphicFrameChg chg="add del mod modGraphic">
          <ac:chgData name="Christina  Ramos" userId="S::cramos@goddard.org::3b3dd443-d9d2-423b-afe7-1aa39e3258d3" providerId="AD" clId="Web-{642FC756-25F4-9C74-6129-016F1BD62920}" dt="2023-01-24T19:11:17.860" v="95"/>
          <ac:graphicFrameMkLst>
            <pc:docMk/>
            <pc:sldMk cId="3742099469" sldId="285"/>
            <ac:graphicFrameMk id="2" creationId="{C70C5BC2-E1FD-49D1-1717-239825074A0E}"/>
          </ac:graphicFrameMkLst>
        </pc:graphicFrameChg>
        <pc:graphicFrameChg chg="add del mod">
          <ac:chgData name="Christina  Ramos" userId="S::cramos@goddard.org::3b3dd443-d9d2-423b-afe7-1aa39e3258d3" providerId="AD" clId="Web-{642FC756-25F4-9C74-6129-016F1BD62920}" dt="2023-01-24T18:49:01.114" v="55"/>
          <ac:graphicFrameMkLst>
            <pc:docMk/>
            <pc:sldMk cId="3742099469" sldId="285"/>
            <ac:graphicFrameMk id="4" creationId="{096421E9-6042-B62D-954E-CF993F2BA92E}"/>
          </ac:graphicFrameMkLst>
        </pc:graphicFrameChg>
        <pc:picChg chg="add del mod modCrop">
          <ac:chgData name="Christina  Ramos" userId="S::cramos@goddard.org::3b3dd443-d9d2-423b-afe7-1aa39e3258d3" providerId="AD" clId="Web-{642FC756-25F4-9C74-6129-016F1BD62920}" dt="2023-01-24T19:12:40.659" v="105"/>
          <ac:picMkLst>
            <pc:docMk/>
            <pc:sldMk cId="3742099469" sldId="285"/>
            <ac:picMk id="3" creationId="{5238207F-3A87-4632-92A7-1932F9CA4017}"/>
          </ac:picMkLst>
        </pc:picChg>
        <pc:picChg chg="add del mod">
          <ac:chgData name="Christina  Ramos" userId="S::cramos@goddard.org::3b3dd443-d9d2-423b-afe7-1aa39e3258d3" providerId="AD" clId="Web-{642FC756-25F4-9C74-6129-016F1BD62920}" dt="2023-01-24T19:14:12.162" v="112"/>
          <ac:picMkLst>
            <pc:docMk/>
            <pc:sldMk cId="3742099469" sldId="285"/>
            <ac:picMk id="4" creationId="{40ED432E-FABA-A8EE-A082-343B872D3297}"/>
          </ac:picMkLst>
        </pc:picChg>
        <pc:picChg chg="add mod">
          <ac:chgData name="Christina  Ramos" userId="S::cramos@goddard.org::3b3dd443-d9d2-423b-afe7-1aa39e3258d3" providerId="AD" clId="Web-{642FC756-25F4-9C74-6129-016F1BD62920}" dt="2023-01-24T19:19:21.390" v="116" actId="1076"/>
          <ac:picMkLst>
            <pc:docMk/>
            <pc:sldMk cId="3742099469" sldId="285"/>
            <ac:picMk id="5" creationId="{BFEEF984-2434-2908-2C9E-E9A7633AA73E}"/>
          </ac:picMkLst>
        </pc:picChg>
      </pc:sldChg>
      <pc:sldChg chg="ord">
        <pc:chgData name="Christina  Ramos" userId="S::cramos@goddard.org::3b3dd443-d9d2-423b-afe7-1aa39e3258d3" providerId="AD" clId="Web-{642FC756-25F4-9C74-6129-016F1BD62920}" dt="2023-01-24T20:53:48.067" v="152"/>
        <pc:sldMkLst>
          <pc:docMk/>
          <pc:sldMk cId="3035062422" sldId="300"/>
        </pc:sldMkLst>
      </pc:sldChg>
      <pc:sldChg chg="addSp modSp add mod ord modClrScheme chgLayout">
        <pc:chgData name="Christina  Ramos" userId="S::cramos@goddard.org::3b3dd443-d9d2-423b-afe7-1aa39e3258d3" providerId="AD" clId="Web-{642FC756-25F4-9C74-6129-016F1BD62920}" dt="2023-01-24T21:36:42.148" v="153"/>
        <pc:sldMkLst>
          <pc:docMk/>
          <pc:sldMk cId="849087391" sldId="309"/>
        </pc:sldMkLst>
        <pc:spChg chg="mod ord">
          <ac:chgData name="Christina  Ramos" userId="S::cramos@goddard.org::3b3dd443-d9d2-423b-afe7-1aa39e3258d3" providerId="AD" clId="Web-{642FC756-25F4-9C74-6129-016F1BD62920}" dt="2023-01-24T18:42:31.245" v="5"/>
          <ac:spMkLst>
            <pc:docMk/>
            <pc:sldMk cId="849087391" sldId="309"/>
            <ac:spMk id="2" creationId="{00000000-0000-0000-0000-000000000000}"/>
          </ac:spMkLst>
        </pc:spChg>
        <pc:spChg chg="mod">
          <ac:chgData name="Christina  Ramos" userId="S::cramos@goddard.org::3b3dd443-d9d2-423b-afe7-1aa39e3258d3" providerId="AD" clId="Web-{642FC756-25F4-9C74-6129-016F1BD62920}" dt="2023-01-24T20:34:40.016" v="148" actId="20577"/>
          <ac:spMkLst>
            <pc:docMk/>
            <pc:sldMk cId="849087391" sldId="309"/>
            <ac:spMk id="3" creationId="{6D198E02-C053-65ED-4EAC-00E4AC34093F}"/>
          </ac:spMkLst>
        </pc:spChg>
        <pc:spChg chg="mod">
          <ac:chgData name="Christina  Ramos" userId="S::cramos@goddard.org::3b3dd443-d9d2-423b-afe7-1aa39e3258d3" providerId="AD" clId="Web-{642FC756-25F4-9C74-6129-016F1BD62920}" dt="2023-01-24T20:34:44.844" v="150" actId="1076"/>
          <ac:spMkLst>
            <pc:docMk/>
            <pc:sldMk cId="849087391" sldId="309"/>
            <ac:spMk id="4" creationId="{F1F0CDA4-A77D-80D2-1425-D084AF00F138}"/>
          </ac:spMkLst>
        </pc:spChg>
        <pc:spChg chg="mod">
          <ac:chgData name="Christina  Ramos" userId="S::cramos@goddard.org::3b3dd443-d9d2-423b-afe7-1aa39e3258d3" providerId="AD" clId="Web-{642FC756-25F4-9C74-6129-016F1BD62920}" dt="2023-01-24T20:34:47.875" v="151" actId="1076"/>
          <ac:spMkLst>
            <pc:docMk/>
            <pc:sldMk cId="849087391" sldId="309"/>
            <ac:spMk id="5" creationId="{8E022638-A5F7-1229-84EC-7082C4B9FD7C}"/>
          </ac:spMkLst>
        </pc:spChg>
        <pc:spChg chg="add mod ord">
          <ac:chgData name="Christina  Ramos" userId="S::cramos@goddard.org::3b3dd443-d9d2-423b-afe7-1aa39e3258d3" providerId="AD" clId="Web-{642FC756-25F4-9C74-6129-016F1BD62920}" dt="2023-01-24T18:42:31.245" v="5"/>
          <ac:spMkLst>
            <pc:docMk/>
            <pc:sldMk cId="849087391" sldId="309"/>
            <ac:spMk id="6" creationId="{64D03096-D089-C26C-BE49-05A2F9AF4EFD}"/>
          </ac:spMkLst>
        </pc:spChg>
      </pc:sldChg>
      <pc:sldChg chg="addSp modSp add mod ord modClrScheme chgLayout">
        <pc:chgData name="Christina  Ramos" userId="S::cramos@goddard.org::3b3dd443-d9d2-423b-afe7-1aa39e3258d3" providerId="AD" clId="Web-{642FC756-25F4-9C74-6129-016F1BD62920}" dt="2023-01-24T21:36:42.148" v="154"/>
        <pc:sldMkLst>
          <pc:docMk/>
          <pc:sldMk cId="1135751909" sldId="310"/>
        </pc:sldMkLst>
        <pc:spChg chg="mod ord">
          <ac:chgData name="Christina  Ramos" userId="S::cramos@goddard.org::3b3dd443-d9d2-423b-afe7-1aa39e3258d3" providerId="AD" clId="Web-{642FC756-25F4-9C74-6129-016F1BD62920}" dt="2023-01-24T18:42:31.120" v="4"/>
          <ac:spMkLst>
            <pc:docMk/>
            <pc:sldMk cId="1135751909" sldId="310"/>
            <ac:spMk id="2" creationId="{00000000-0000-0000-0000-000000000000}"/>
          </ac:spMkLst>
        </pc:spChg>
        <pc:spChg chg="mod">
          <ac:chgData name="Christina  Ramos" userId="S::cramos@goddard.org::3b3dd443-d9d2-423b-afe7-1aa39e3258d3" providerId="AD" clId="Web-{642FC756-25F4-9C74-6129-016F1BD62920}" dt="2023-01-24T19:40:58.822" v="124" actId="20577"/>
          <ac:spMkLst>
            <pc:docMk/>
            <pc:sldMk cId="1135751909" sldId="310"/>
            <ac:spMk id="3" creationId="{6D198E02-C053-65ED-4EAC-00E4AC34093F}"/>
          </ac:spMkLst>
        </pc:spChg>
        <pc:spChg chg="add mod ord">
          <ac:chgData name="Christina  Ramos" userId="S::cramos@goddard.org::3b3dd443-d9d2-423b-afe7-1aa39e3258d3" providerId="AD" clId="Web-{642FC756-25F4-9C74-6129-016F1BD62920}" dt="2023-01-24T18:42:31.120" v="4"/>
          <ac:spMkLst>
            <pc:docMk/>
            <pc:sldMk cId="1135751909" sldId="310"/>
            <ac:spMk id="4" creationId="{A29100D1-03EE-71E8-CA52-1017B00025B4}"/>
          </ac:spMkLst>
        </pc:spChg>
      </pc:sldChg>
      <pc:sldChg chg="addSp modSp add mod ord modClrScheme chgLayout">
        <pc:chgData name="Christina  Ramos" userId="S::cramos@goddard.org::3b3dd443-d9d2-423b-afe7-1aa39e3258d3" providerId="AD" clId="Web-{642FC756-25F4-9C74-6129-016F1BD62920}" dt="2023-01-24T21:36:42.148" v="155"/>
        <pc:sldMkLst>
          <pc:docMk/>
          <pc:sldMk cId="2690434118" sldId="311"/>
        </pc:sldMkLst>
        <pc:spChg chg="mod ord">
          <ac:chgData name="Christina  Ramos" userId="S::cramos@goddard.org::3b3dd443-d9d2-423b-afe7-1aa39e3258d3" providerId="AD" clId="Web-{642FC756-25F4-9C74-6129-016F1BD62920}" dt="2023-01-24T18:42:31.026" v="3"/>
          <ac:spMkLst>
            <pc:docMk/>
            <pc:sldMk cId="2690434118" sldId="311"/>
            <ac:spMk id="2" creationId="{00000000-0000-0000-0000-000000000000}"/>
          </ac:spMkLst>
        </pc:spChg>
        <pc:spChg chg="mod">
          <ac:chgData name="Christina  Ramos" userId="S::cramos@goddard.org::3b3dd443-d9d2-423b-afe7-1aa39e3258d3" providerId="AD" clId="Web-{642FC756-25F4-9C74-6129-016F1BD62920}" dt="2023-01-24T20:16:02.356" v="143" actId="20577"/>
          <ac:spMkLst>
            <pc:docMk/>
            <pc:sldMk cId="2690434118" sldId="311"/>
            <ac:spMk id="3" creationId="{6D198E02-C053-65ED-4EAC-00E4AC34093F}"/>
          </ac:spMkLst>
        </pc:spChg>
        <pc:spChg chg="add mod ord">
          <ac:chgData name="Christina  Ramos" userId="S::cramos@goddard.org::3b3dd443-d9d2-423b-afe7-1aa39e3258d3" providerId="AD" clId="Web-{642FC756-25F4-9C74-6129-016F1BD62920}" dt="2023-01-24T18:42:31.026" v="3"/>
          <ac:spMkLst>
            <pc:docMk/>
            <pc:sldMk cId="2690434118" sldId="311"/>
            <ac:spMk id="4" creationId="{A98C3AF4-417E-4EB0-47DC-CCDD6FCBC72D}"/>
          </ac:spMkLst>
        </pc:spChg>
      </pc:sldChg>
      <pc:sldChg chg="modSp add del mod modClrScheme chgLayout">
        <pc:chgData name="Christina  Ramos" userId="S::cramos@goddard.org::3b3dd443-d9d2-423b-afe7-1aa39e3258d3" providerId="AD" clId="Web-{642FC756-25F4-9C74-6129-016F1BD62920}" dt="2023-01-24T19:11:13" v="92"/>
        <pc:sldMkLst>
          <pc:docMk/>
          <pc:sldMk cId="4013852469" sldId="312"/>
        </pc:sldMkLst>
        <pc:spChg chg="mod ord">
          <ac:chgData name="Christina  Ramos" userId="S::cramos@goddard.org::3b3dd443-d9d2-423b-afe7-1aa39e3258d3" providerId="AD" clId="Web-{642FC756-25F4-9C74-6129-016F1BD62920}" dt="2023-01-24T18:49:27.255" v="58"/>
          <ac:spMkLst>
            <pc:docMk/>
            <pc:sldMk cId="4013852469" sldId="312"/>
            <ac:spMk id="3" creationId="{F2ADC1AE-3986-143E-3016-5F37DFC8F263}"/>
          </ac:spMkLst>
        </pc:spChg>
        <pc:spChg chg="mod ord">
          <ac:chgData name="Christina  Ramos" userId="S::cramos@goddard.org::3b3dd443-d9d2-423b-afe7-1aa39e3258d3" providerId="AD" clId="Web-{642FC756-25F4-9C74-6129-016F1BD62920}" dt="2023-01-24T18:49:27.255" v="58"/>
          <ac:spMkLst>
            <pc:docMk/>
            <pc:sldMk cId="4013852469" sldId="312"/>
            <ac:spMk id="221" creationId="{00000000-0000-0000-0000-000000000000}"/>
          </ac:spMkLst>
        </pc:spChg>
        <pc:graphicFrameChg chg="mod modGraphic">
          <ac:chgData name="Christina  Ramos" userId="S::cramos@goddard.org::3b3dd443-d9d2-423b-afe7-1aa39e3258d3" providerId="AD" clId="Web-{642FC756-25F4-9C74-6129-016F1BD62920}" dt="2023-01-24T18:53:27.386" v="84" actId="1076"/>
          <ac:graphicFrameMkLst>
            <pc:docMk/>
            <pc:sldMk cId="4013852469" sldId="312"/>
            <ac:graphicFrameMk id="2" creationId="{C70C5BC2-E1FD-49D1-1717-239825074A0E}"/>
          </ac:graphicFrameMkLst>
        </pc:graphicFrameChg>
      </pc:sldChg>
      <pc:sldChg chg="modSp add mod modClrScheme chgLayout">
        <pc:chgData name="Christina  Ramos" userId="S::cramos@goddard.org::3b3dd443-d9d2-423b-afe7-1aa39e3258d3" providerId="AD" clId="Web-{642FC756-25F4-9C74-6129-016F1BD62920}" dt="2023-01-24T19:10:14.733" v="91" actId="1076"/>
        <pc:sldMkLst>
          <pc:docMk/>
          <pc:sldMk cId="663937636" sldId="313"/>
        </pc:sldMkLst>
        <pc:spChg chg="mod ord">
          <ac:chgData name="Christina  Ramos" userId="S::cramos@goddard.org::3b3dd443-d9d2-423b-afe7-1aa39e3258d3" providerId="AD" clId="Web-{642FC756-25F4-9C74-6129-016F1BD62920}" dt="2023-01-24T19:09:56.092" v="86"/>
          <ac:spMkLst>
            <pc:docMk/>
            <pc:sldMk cId="663937636" sldId="313"/>
            <ac:spMk id="2" creationId="{00000000-0000-0000-0000-000000000000}"/>
          </ac:spMkLst>
        </pc:spChg>
        <pc:spChg chg="mod ord">
          <ac:chgData name="Christina  Ramos" userId="S::cramos@goddard.org::3b3dd443-d9d2-423b-afe7-1aa39e3258d3" providerId="AD" clId="Web-{642FC756-25F4-9C74-6129-016F1BD62920}" dt="2023-01-24T19:10:14.733" v="91" actId="1076"/>
          <ac:spMkLst>
            <pc:docMk/>
            <pc:sldMk cId="663937636" sldId="313"/>
            <ac:spMk id="3" creationId="{00000000-0000-0000-0000-000000000000}"/>
          </ac:spMkLst>
        </pc:spChg>
      </pc:sldChg>
    </pc:docChg>
  </pc:docChgLst>
  <pc:docChgLst>
    <pc:chgData name="Christina  Ramos" userId="S::cramos@goddard.org::3b3dd443-d9d2-423b-afe7-1aa39e3258d3" providerId="AD" clId="Web-{D12DE257-5432-F7CA-AA99-9CB18ABFE0FD}"/>
    <pc:docChg chg="addSld delSld modSld">
      <pc:chgData name="Christina  Ramos" userId="S::cramos@goddard.org::3b3dd443-d9d2-423b-afe7-1aa39e3258d3" providerId="AD" clId="Web-{D12DE257-5432-F7CA-AA99-9CB18ABFE0FD}" dt="2023-01-03T19:08:19.180" v="2368"/>
      <pc:docMkLst>
        <pc:docMk/>
      </pc:docMkLst>
      <pc:sldChg chg="mod modShow">
        <pc:chgData name="Christina  Ramos" userId="S::cramos@goddard.org::3b3dd443-d9d2-423b-afe7-1aa39e3258d3" providerId="AD" clId="Web-{D12DE257-5432-F7CA-AA99-9CB18ABFE0FD}" dt="2022-12-22T17:27:38.084" v="0"/>
        <pc:sldMkLst>
          <pc:docMk/>
          <pc:sldMk cId="0" sldId="257"/>
        </pc:sldMkLst>
      </pc:sldChg>
      <pc:sldChg chg="mod modShow">
        <pc:chgData name="Christina  Ramos" userId="S::cramos@goddard.org::3b3dd443-d9d2-423b-afe7-1aa39e3258d3" providerId="AD" clId="Web-{D12DE257-5432-F7CA-AA99-9CB18ABFE0FD}" dt="2022-12-22T17:27:40.147" v="1"/>
        <pc:sldMkLst>
          <pc:docMk/>
          <pc:sldMk cId="0" sldId="258"/>
        </pc:sldMkLst>
      </pc:sldChg>
      <pc:sldChg chg="modSp">
        <pc:chgData name="Christina  Ramos" userId="S::cramos@goddard.org::3b3dd443-d9d2-423b-afe7-1aa39e3258d3" providerId="AD" clId="Web-{D12DE257-5432-F7CA-AA99-9CB18ABFE0FD}" dt="2022-12-22T18:08:44.896" v="110" actId="20577"/>
        <pc:sldMkLst>
          <pc:docMk/>
          <pc:sldMk cId="0" sldId="260"/>
        </pc:sldMkLst>
        <pc:spChg chg="mod">
          <ac:chgData name="Christina  Ramos" userId="S::cramos@goddard.org::3b3dd443-d9d2-423b-afe7-1aa39e3258d3" providerId="AD" clId="Web-{D12DE257-5432-F7CA-AA99-9CB18ABFE0FD}" dt="2022-12-22T18:08:44.896" v="110" actId="20577"/>
          <ac:spMkLst>
            <pc:docMk/>
            <pc:sldMk cId="0" sldId="260"/>
            <ac:spMk id="193" creationId="{00000000-0000-0000-0000-000000000000}"/>
          </ac:spMkLst>
        </pc:spChg>
      </pc:sldChg>
      <pc:sldChg chg="addSp modSp del">
        <pc:chgData name="Christina  Ramos" userId="S::cramos@goddard.org::3b3dd443-d9d2-423b-afe7-1aa39e3258d3" providerId="AD" clId="Web-{D12DE257-5432-F7CA-AA99-9CB18ABFE0FD}" dt="2022-12-22T19:55:36.566" v="134"/>
        <pc:sldMkLst>
          <pc:docMk/>
          <pc:sldMk cId="0" sldId="261"/>
        </pc:sldMkLst>
        <pc:spChg chg="mod">
          <ac:chgData name="Christina  Ramos" userId="S::cramos@goddard.org::3b3dd443-d9d2-423b-afe7-1aa39e3258d3" providerId="AD" clId="Web-{D12DE257-5432-F7CA-AA99-9CB18ABFE0FD}" dt="2022-12-22T19:54:20.642" v="130" actId="20577"/>
          <ac:spMkLst>
            <pc:docMk/>
            <pc:sldMk cId="0" sldId="261"/>
            <ac:spMk id="198" creationId="{00000000-0000-0000-0000-000000000000}"/>
          </ac:spMkLst>
        </pc:spChg>
        <pc:picChg chg="add mod">
          <ac:chgData name="Christina  Ramos" userId="S::cramos@goddard.org::3b3dd443-d9d2-423b-afe7-1aa39e3258d3" providerId="AD" clId="Web-{D12DE257-5432-F7CA-AA99-9CB18ABFE0FD}" dt="2022-12-22T19:54:26.517" v="132" actId="1076"/>
          <ac:picMkLst>
            <pc:docMk/>
            <pc:sldMk cId="0" sldId="261"/>
            <ac:picMk id="2" creationId="{4DCBA595-2395-49DF-F9EA-B6199E53BB62}"/>
          </ac:picMkLst>
        </pc:picChg>
      </pc:sldChg>
      <pc:sldChg chg="del">
        <pc:chgData name="Christina  Ramos" userId="S::cramos@goddard.org::3b3dd443-d9d2-423b-afe7-1aa39e3258d3" providerId="AD" clId="Web-{D12DE257-5432-F7CA-AA99-9CB18ABFE0FD}" dt="2022-12-22T17:27:48.632" v="2"/>
        <pc:sldMkLst>
          <pc:docMk/>
          <pc:sldMk cId="0" sldId="262"/>
        </pc:sldMkLst>
      </pc:sldChg>
      <pc:sldChg chg="del">
        <pc:chgData name="Christina  Ramos" userId="S::cramos@goddard.org::3b3dd443-d9d2-423b-afe7-1aa39e3258d3" providerId="AD" clId="Web-{D12DE257-5432-F7CA-AA99-9CB18ABFE0FD}" dt="2022-12-22T17:27:52.163" v="3"/>
        <pc:sldMkLst>
          <pc:docMk/>
          <pc:sldMk cId="0" sldId="263"/>
        </pc:sldMkLst>
      </pc:sldChg>
      <pc:sldChg chg="del">
        <pc:chgData name="Christina  Ramos" userId="S::cramos@goddard.org::3b3dd443-d9d2-423b-afe7-1aa39e3258d3" providerId="AD" clId="Web-{D12DE257-5432-F7CA-AA99-9CB18ABFE0FD}" dt="2022-12-22T17:28:36.258" v="4"/>
        <pc:sldMkLst>
          <pc:docMk/>
          <pc:sldMk cId="0" sldId="264"/>
        </pc:sldMkLst>
      </pc:sldChg>
      <pc:sldChg chg="del">
        <pc:chgData name="Christina  Ramos" userId="S::cramos@goddard.org::3b3dd443-d9d2-423b-afe7-1aa39e3258d3" providerId="AD" clId="Web-{D12DE257-5432-F7CA-AA99-9CB18ABFE0FD}" dt="2022-12-22T17:28:39.399" v="5"/>
        <pc:sldMkLst>
          <pc:docMk/>
          <pc:sldMk cId="0" sldId="265"/>
        </pc:sldMkLst>
      </pc:sldChg>
      <pc:sldChg chg="del">
        <pc:chgData name="Christina  Ramos" userId="S::cramos@goddard.org::3b3dd443-d9d2-423b-afe7-1aa39e3258d3" providerId="AD" clId="Web-{D12DE257-5432-F7CA-AA99-9CB18ABFE0FD}" dt="2022-12-22T17:30:05.214" v="31"/>
        <pc:sldMkLst>
          <pc:docMk/>
          <pc:sldMk cId="0" sldId="267"/>
        </pc:sldMkLst>
      </pc:sldChg>
      <pc:sldChg chg="del">
        <pc:chgData name="Christina  Ramos" userId="S::cramos@goddard.org::3b3dd443-d9d2-423b-afe7-1aa39e3258d3" providerId="AD" clId="Web-{D12DE257-5432-F7CA-AA99-9CB18ABFE0FD}" dt="2022-12-22T17:30:21.933" v="36"/>
        <pc:sldMkLst>
          <pc:docMk/>
          <pc:sldMk cId="0" sldId="268"/>
        </pc:sldMkLst>
      </pc:sldChg>
      <pc:sldChg chg="del">
        <pc:chgData name="Christina  Ramos" userId="S::cramos@goddard.org::3b3dd443-d9d2-423b-afe7-1aa39e3258d3" providerId="AD" clId="Web-{D12DE257-5432-F7CA-AA99-9CB18ABFE0FD}" dt="2022-12-22T17:30:23.995" v="37"/>
        <pc:sldMkLst>
          <pc:docMk/>
          <pc:sldMk cId="0" sldId="269"/>
        </pc:sldMkLst>
      </pc:sldChg>
      <pc:sldChg chg="del">
        <pc:chgData name="Christina  Ramos" userId="S::cramos@goddard.org::3b3dd443-d9d2-423b-afe7-1aa39e3258d3" providerId="AD" clId="Web-{D12DE257-5432-F7CA-AA99-9CB18ABFE0FD}" dt="2022-12-22T17:30:25.214" v="38"/>
        <pc:sldMkLst>
          <pc:docMk/>
          <pc:sldMk cId="0" sldId="270"/>
        </pc:sldMkLst>
      </pc:sldChg>
      <pc:sldChg chg="del">
        <pc:chgData name="Christina  Ramos" userId="S::cramos@goddard.org::3b3dd443-d9d2-423b-afe7-1aa39e3258d3" providerId="AD" clId="Web-{D12DE257-5432-F7CA-AA99-9CB18ABFE0FD}" dt="2022-12-22T17:30:26.120" v="39"/>
        <pc:sldMkLst>
          <pc:docMk/>
          <pc:sldMk cId="0" sldId="271"/>
        </pc:sldMkLst>
      </pc:sldChg>
      <pc:sldChg chg="del">
        <pc:chgData name="Christina  Ramos" userId="S::cramos@goddard.org::3b3dd443-d9d2-423b-afe7-1aa39e3258d3" providerId="AD" clId="Web-{D12DE257-5432-F7CA-AA99-9CB18ABFE0FD}" dt="2022-12-22T17:30:26.808" v="40"/>
        <pc:sldMkLst>
          <pc:docMk/>
          <pc:sldMk cId="0" sldId="272"/>
        </pc:sldMkLst>
      </pc:sldChg>
      <pc:sldChg chg="del">
        <pc:chgData name="Christina  Ramos" userId="S::cramos@goddard.org::3b3dd443-d9d2-423b-afe7-1aa39e3258d3" providerId="AD" clId="Web-{D12DE257-5432-F7CA-AA99-9CB18ABFE0FD}" dt="2022-12-22T17:30:31.136" v="41"/>
        <pc:sldMkLst>
          <pc:docMk/>
          <pc:sldMk cId="0" sldId="273"/>
        </pc:sldMkLst>
      </pc:sldChg>
      <pc:sldChg chg="del">
        <pc:chgData name="Christina  Ramos" userId="S::cramos@goddard.org::3b3dd443-d9d2-423b-afe7-1aa39e3258d3" providerId="AD" clId="Web-{D12DE257-5432-F7CA-AA99-9CB18ABFE0FD}" dt="2022-12-22T17:28:45.289" v="6"/>
        <pc:sldMkLst>
          <pc:docMk/>
          <pc:sldMk cId="4151191992" sldId="275"/>
        </pc:sldMkLst>
      </pc:sldChg>
      <pc:sldChg chg="addSp delSp modSp">
        <pc:chgData name="Christina  Ramos" userId="S::cramos@goddard.org::3b3dd443-d9d2-423b-afe7-1aa39e3258d3" providerId="AD" clId="Web-{D12DE257-5432-F7CA-AA99-9CB18ABFE0FD}" dt="2023-01-03T19:08:19.180" v="2368"/>
        <pc:sldMkLst>
          <pc:docMk/>
          <pc:sldMk cId="3742099469" sldId="285"/>
        </pc:sldMkLst>
        <pc:graphicFrameChg chg="add mod modGraphic">
          <ac:chgData name="Christina  Ramos" userId="S::cramos@goddard.org::3b3dd443-d9d2-423b-afe7-1aa39e3258d3" providerId="AD" clId="Web-{D12DE257-5432-F7CA-AA99-9CB18ABFE0FD}" dt="2023-01-03T19:08:19.180" v="2368"/>
          <ac:graphicFrameMkLst>
            <pc:docMk/>
            <pc:sldMk cId="3742099469" sldId="285"/>
            <ac:graphicFrameMk id="2" creationId="{C70C5BC2-E1FD-49D1-1717-239825074A0E}"/>
          </ac:graphicFrameMkLst>
        </pc:graphicFrameChg>
        <pc:picChg chg="del mod">
          <ac:chgData name="Christina  Ramos" userId="S::cramos@goddard.org::3b3dd443-d9d2-423b-afe7-1aa39e3258d3" providerId="AD" clId="Web-{D12DE257-5432-F7CA-AA99-9CB18ABFE0FD}" dt="2023-01-03T18:30:06.605" v="2225"/>
          <ac:picMkLst>
            <pc:docMk/>
            <pc:sldMk cId="3742099469" sldId="285"/>
            <ac:picMk id="3" creationId="{E2B34199-5DDC-BAB7-57C2-5B14D5F39877}"/>
          </ac:picMkLst>
        </pc:picChg>
      </pc:sldChg>
      <pc:sldChg chg="modSp add mod modShow">
        <pc:chgData name="Christina  Ramos" userId="S::cramos@goddard.org::3b3dd443-d9d2-423b-afe7-1aa39e3258d3" providerId="AD" clId="Web-{D12DE257-5432-F7CA-AA99-9CB18ABFE0FD}" dt="2022-12-22T17:29:10.415" v="16" actId="20577"/>
        <pc:sldMkLst>
          <pc:docMk/>
          <pc:sldMk cId="1337323796" sldId="288"/>
        </pc:sldMkLst>
        <pc:spChg chg="mod">
          <ac:chgData name="Christina  Ramos" userId="S::cramos@goddard.org::3b3dd443-d9d2-423b-afe7-1aa39e3258d3" providerId="AD" clId="Web-{D12DE257-5432-F7CA-AA99-9CB18ABFE0FD}" dt="2022-12-22T17:29:10.415" v="16" actId="20577"/>
          <ac:spMkLst>
            <pc:docMk/>
            <pc:sldMk cId="1337323796" sldId="288"/>
            <ac:spMk id="121859" creationId="{7C0C2D69-AC28-F66D-24C7-D93DF356C453}"/>
          </ac:spMkLst>
        </pc:spChg>
      </pc:sldChg>
      <pc:sldChg chg="modSp add replId">
        <pc:chgData name="Christina  Ramos" userId="S::cramos@goddard.org::3b3dd443-d9d2-423b-afe7-1aa39e3258d3" providerId="AD" clId="Web-{D12DE257-5432-F7CA-AA99-9CB18ABFE0FD}" dt="2022-12-22T17:29:44.901" v="27" actId="14100"/>
        <pc:sldMkLst>
          <pc:docMk/>
          <pc:sldMk cId="1851026552" sldId="289"/>
        </pc:sldMkLst>
        <pc:spChg chg="mod">
          <ac:chgData name="Christina  Ramos" userId="S::cramos@goddard.org::3b3dd443-d9d2-423b-afe7-1aa39e3258d3" providerId="AD" clId="Web-{D12DE257-5432-F7CA-AA99-9CB18ABFE0FD}" dt="2022-12-22T17:29:44.901" v="27" actId="14100"/>
          <ac:spMkLst>
            <pc:docMk/>
            <pc:sldMk cId="1851026552" sldId="289"/>
            <ac:spMk id="121859" creationId="{7C0C2D69-AC28-F66D-24C7-D93DF356C453}"/>
          </ac:spMkLst>
        </pc:spChg>
      </pc:sldChg>
      <pc:sldChg chg="add del replId">
        <pc:chgData name="Christina  Ramos" userId="S::cramos@goddard.org::3b3dd443-d9d2-423b-afe7-1aa39e3258d3" providerId="AD" clId="Web-{D12DE257-5432-F7CA-AA99-9CB18ABFE0FD}" dt="2022-12-22T17:29:56.838" v="29"/>
        <pc:sldMkLst>
          <pc:docMk/>
          <pc:sldMk cId="3502171585" sldId="290"/>
        </pc:sldMkLst>
      </pc:sldChg>
      <pc:sldChg chg="modSp add replId">
        <pc:chgData name="Christina  Ramos" userId="S::cramos@goddard.org::3b3dd443-d9d2-423b-afe7-1aa39e3258d3" providerId="AD" clId="Web-{D12DE257-5432-F7CA-AA99-9CB18ABFE0FD}" dt="2022-12-22T17:30:18.684" v="35" actId="1076"/>
        <pc:sldMkLst>
          <pc:docMk/>
          <pc:sldMk cId="3505379331" sldId="290"/>
        </pc:sldMkLst>
        <pc:spChg chg="mod">
          <ac:chgData name="Christina  Ramos" userId="S::cramos@goddard.org::3b3dd443-d9d2-423b-afe7-1aa39e3258d3" providerId="AD" clId="Web-{D12DE257-5432-F7CA-AA99-9CB18ABFE0FD}" dt="2022-12-22T17:30:18.684" v="35" actId="1076"/>
          <ac:spMkLst>
            <pc:docMk/>
            <pc:sldMk cId="3505379331" sldId="290"/>
            <ac:spMk id="121859" creationId="{7C0C2D69-AC28-F66D-24C7-D93DF356C453}"/>
          </ac:spMkLst>
        </pc:spChg>
      </pc:sldChg>
      <pc:sldChg chg="modSp add">
        <pc:chgData name="Christina  Ramos" userId="S::cramos@goddard.org::3b3dd443-d9d2-423b-afe7-1aa39e3258d3" providerId="AD" clId="Web-{D12DE257-5432-F7CA-AA99-9CB18ABFE0FD}" dt="2022-12-22T20:56:02.681" v="139" actId="20577"/>
        <pc:sldMkLst>
          <pc:docMk/>
          <pc:sldMk cId="1693995263" sldId="291"/>
        </pc:sldMkLst>
        <pc:spChg chg="mod">
          <ac:chgData name="Christina  Ramos" userId="S::cramos@goddard.org::3b3dd443-d9d2-423b-afe7-1aa39e3258d3" providerId="AD" clId="Web-{D12DE257-5432-F7CA-AA99-9CB18ABFE0FD}" dt="2022-12-22T20:56:02.681" v="139" actId="20577"/>
          <ac:spMkLst>
            <pc:docMk/>
            <pc:sldMk cId="1693995263" sldId="291"/>
            <ac:spMk id="198" creationId="{00000000-0000-0000-0000-000000000000}"/>
          </ac:spMkLst>
        </pc:spChg>
      </pc:sldChg>
      <pc:sldMasterChg chg="addSldLayout">
        <pc:chgData name="Christina  Ramos" userId="S::cramos@goddard.org::3b3dd443-d9d2-423b-afe7-1aa39e3258d3" providerId="AD" clId="Web-{D12DE257-5432-F7CA-AA99-9CB18ABFE0FD}" dt="2022-12-22T17:28:49.883" v="7"/>
        <pc:sldMasterMkLst>
          <pc:docMk/>
          <pc:sldMasterMk cId="0" sldId="2147483648"/>
        </pc:sldMasterMkLst>
        <pc:sldLayoutChg chg="add">
          <pc:chgData name="Christina  Ramos" userId="S::cramos@goddard.org::3b3dd443-d9d2-423b-afe7-1aa39e3258d3" providerId="AD" clId="Web-{D12DE257-5432-F7CA-AA99-9CB18ABFE0FD}" dt="2022-12-22T17:28:49.883" v="7"/>
          <pc:sldLayoutMkLst>
            <pc:docMk/>
            <pc:sldMasterMk cId="0" sldId="2147483648"/>
            <pc:sldLayoutMk cId="2252212424" sldId="2147483666"/>
          </pc:sldLayoutMkLst>
        </pc:sldLayoutChg>
        <pc:sldLayoutChg chg="add">
          <pc:chgData name="Christina  Ramos" userId="S::cramos@goddard.org::3b3dd443-d9d2-423b-afe7-1aa39e3258d3" providerId="AD" clId="Web-{D12DE257-5432-F7CA-AA99-9CB18ABFE0FD}" dt="2022-12-22T17:28:49.883" v="7"/>
          <pc:sldLayoutMkLst>
            <pc:docMk/>
            <pc:sldMasterMk cId="0" sldId="2147483648"/>
            <pc:sldLayoutMk cId="1903011598" sldId="2147483667"/>
          </pc:sldLayoutMkLst>
        </pc:sldLayoutChg>
        <pc:sldLayoutChg chg="add">
          <pc:chgData name="Christina  Ramos" userId="S::cramos@goddard.org::3b3dd443-d9d2-423b-afe7-1aa39e3258d3" providerId="AD" clId="Web-{D12DE257-5432-F7CA-AA99-9CB18ABFE0FD}" dt="2022-12-22T17:28:49.883" v="7"/>
          <pc:sldLayoutMkLst>
            <pc:docMk/>
            <pc:sldMasterMk cId="0" sldId="2147483648"/>
            <pc:sldLayoutMk cId="20564485" sldId="2147483669"/>
          </pc:sldLayoutMkLst>
        </pc:sldLayoutChg>
        <pc:sldLayoutChg chg="add">
          <pc:chgData name="Christina  Ramos" userId="S::cramos@goddard.org::3b3dd443-d9d2-423b-afe7-1aa39e3258d3" providerId="AD" clId="Web-{D12DE257-5432-F7CA-AA99-9CB18ABFE0FD}" dt="2022-12-22T17:28:49.883" v="7"/>
          <pc:sldLayoutMkLst>
            <pc:docMk/>
            <pc:sldMasterMk cId="0" sldId="2147483648"/>
            <pc:sldLayoutMk cId="98098331" sldId="2147483670"/>
          </pc:sldLayoutMkLst>
        </pc:sldLayoutChg>
      </pc:sldMasterChg>
    </pc:docChg>
  </pc:docChgLst>
  <pc:docChgLst>
    <pc:chgData name="Christina  Ramos" userId="S::cramos@goddard.org::3b3dd443-d9d2-423b-afe7-1aa39e3258d3" providerId="AD" clId="Web-{C27BC44C-C271-A43C-8D1C-70829ACEA5E0}"/>
    <pc:docChg chg="addSld modSld sldOrd">
      <pc:chgData name="Christina  Ramos" userId="S::cramos@goddard.org::3b3dd443-d9d2-423b-afe7-1aa39e3258d3" providerId="AD" clId="Web-{C27BC44C-C271-A43C-8D1C-70829ACEA5E0}" dt="2023-01-05T15:46:32.784" v="128" actId="20577"/>
      <pc:docMkLst>
        <pc:docMk/>
      </pc:docMkLst>
      <pc:sldChg chg="modSp">
        <pc:chgData name="Christina  Ramos" userId="S::cramos@goddard.org::3b3dd443-d9d2-423b-afe7-1aa39e3258d3" providerId="AD" clId="Web-{C27BC44C-C271-A43C-8D1C-70829ACEA5E0}" dt="2023-01-05T15:43:14.917" v="114" actId="20577"/>
        <pc:sldMkLst>
          <pc:docMk/>
          <pc:sldMk cId="0" sldId="259"/>
        </pc:sldMkLst>
        <pc:spChg chg="mod">
          <ac:chgData name="Christina  Ramos" userId="S::cramos@goddard.org::3b3dd443-d9d2-423b-afe7-1aa39e3258d3" providerId="AD" clId="Web-{C27BC44C-C271-A43C-8D1C-70829ACEA5E0}" dt="2023-01-05T15:43:14.917" v="114" actId="20577"/>
          <ac:spMkLst>
            <pc:docMk/>
            <pc:sldMk cId="0" sldId="259"/>
            <ac:spMk id="189" creationId="{00000000-0000-0000-0000-000000000000}"/>
          </ac:spMkLst>
        </pc:spChg>
      </pc:sldChg>
      <pc:sldChg chg="modSp">
        <pc:chgData name="Christina  Ramos" userId="S::cramos@goddard.org::3b3dd443-d9d2-423b-afe7-1aa39e3258d3" providerId="AD" clId="Web-{C27BC44C-C271-A43C-8D1C-70829ACEA5E0}" dt="2023-01-05T15:43:24.918" v="118" actId="20577"/>
        <pc:sldMkLst>
          <pc:docMk/>
          <pc:sldMk cId="0" sldId="260"/>
        </pc:sldMkLst>
        <pc:spChg chg="mod">
          <ac:chgData name="Christina  Ramos" userId="S::cramos@goddard.org::3b3dd443-d9d2-423b-afe7-1aa39e3258d3" providerId="AD" clId="Web-{C27BC44C-C271-A43C-8D1C-70829ACEA5E0}" dt="2023-01-05T15:43:24.918" v="118" actId="20577"/>
          <ac:spMkLst>
            <pc:docMk/>
            <pc:sldMk cId="0" sldId="260"/>
            <ac:spMk id="193" creationId="{00000000-0000-0000-0000-000000000000}"/>
          </ac:spMkLst>
        </pc:spChg>
      </pc:sldChg>
      <pc:sldChg chg="modSp">
        <pc:chgData name="Christina  Ramos" userId="S::cramos@goddard.org::3b3dd443-d9d2-423b-afe7-1aa39e3258d3" providerId="AD" clId="Web-{C27BC44C-C271-A43C-8D1C-70829ACEA5E0}" dt="2023-01-05T15:46:32.784" v="128" actId="20577"/>
        <pc:sldMkLst>
          <pc:docMk/>
          <pc:sldMk cId="1693995263" sldId="291"/>
        </pc:sldMkLst>
        <pc:spChg chg="mod">
          <ac:chgData name="Christina  Ramos" userId="S::cramos@goddard.org::3b3dd443-d9d2-423b-afe7-1aa39e3258d3" providerId="AD" clId="Web-{C27BC44C-C271-A43C-8D1C-70829ACEA5E0}" dt="2023-01-05T15:46:32.784" v="128" actId="20577"/>
          <ac:spMkLst>
            <pc:docMk/>
            <pc:sldMk cId="1693995263" sldId="291"/>
            <ac:spMk id="198" creationId="{00000000-0000-0000-0000-000000000000}"/>
          </ac:spMkLst>
        </pc:spChg>
      </pc:sldChg>
      <pc:sldChg chg="modSp add ord replId">
        <pc:chgData name="Christina  Ramos" userId="S::cramos@goddard.org::3b3dd443-d9d2-423b-afe7-1aa39e3258d3" providerId="AD" clId="Web-{C27BC44C-C271-A43C-8D1C-70829ACEA5E0}" dt="2023-01-05T15:05:44.670" v="5" actId="20577"/>
        <pc:sldMkLst>
          <pc:docMk/>
          <pc:sldMk cId="1687295005" sldId="296"/>
        </pc:sldMkLst>
        <pc:spChg chg="mod">
          <ac:chgData name="Christina  Ramos" userId="S::cramos@goddard.org::3b3dd443-d9d2-423b-afe7-1aa39e3258d3" providerId="AD" clId="Web-{C27BC44C-C271-A43C-8D1C-70829ACEA5E0}" dt="2023-01-05T15:05:44.670" v="5" actId="20577"/>
          <ac:spMkLst>
            <pc:docMk/>
            <pc:sldMk cId="1687295005" sldId="296"/>
            <ac:spMk id="121859" creationId="{7C0C2D69-AC28-F66D-24C7-D93DF356C453}"/>
          </ac:spMkLst>
        </pc:spChg>
      </pc:sldChg>
    </pc:docChg>
  </pc:docChgLst>
  <pc:docChgLst>
    <pc:chgData name="Christina  Ramos" userId="S::cramos@goddard.org::3b3dd443-d9d2-423b-afe7-1aa39e3258d3" providerId="AD" clId="Web-{239203FE-1F26-4FEB-4BF6-A25422D8776A}"/>
    <pc:docChg chg="addSld modSld sldOrd">
      <pc:chgData name="Christina  Ramos" userId="S::cramos@goddard.org::3b3dd443-d9d2-423b-afe7-1aa39e3258d3" providerId="AD" clId="Web-{239203FE-1F26-4FEB-4BF6-A25422D8776A}" dt="2022-12-16T19:35:58.295" v="569" actId="20577"/>
      <pc:docMkLst>
        <pc:docMk/>
      </pc:docMkLst>
      <pc:sldChg chg="modSp">
        <pc:chgData name="Christina  Ramos" userId="S::cramos@goddard.org::3b3dd443-d9d2-423b-afe7-1aa39e3258d3" providerId="AD" clId="Web-{239203FE-1F26-4FEB-4BF6-A25422D8776A}" dt="2022-12-16T19:35:58.295" v="569" actId="20577"/>
        <pc:sldMkLst>
          <pc:docMk/>
          <pc:sldMk cId="0" sldId="256"/>
        </pc:sldMkLst>
        <pc:spChg chg="mod">
          <ac:chgData name="Christina  Ramos" userId="S::cramos@goddard.org::3b3dd443-d9d2-423b-afe7-1aa39e3258d3" providerId="AD" clId="Web-{239203FE-1F26-4FEB-4BF6-A25422D8776A}" dt="2022-12-16T19:35:58.295" v="569" actId="20577"/>
          <ac:spMkLst>
            <pc:docMk/>
            <pc:sldMk cId="0" sldId="256"/>
            <ac:spMk id="177" creationId="{00000000-0000-0000-0000-000000000000}"/>
          </ac:spMkLst>
        </pc:spChg>
      </pc:sldChg>
      <pc:sldChg chg="modSp">
        <pc:chgData name="Christina  Ramos" userId="S::cramos@goddard.org::3b3dd443-d9d2-423b-afe7-1aa39e3258d3" providerId="AD" clId="Web-{239203FE-1F26-4FEB-4BF6-A25422D8776A}" dt="2022-12-16T19:12:26.341" v="376" actId="1076"/>
        <pc:sldMkLst>
          <pc:docMk/>
          <pc:sldMk cId="0" sldId="261"/>
        </pc:sldMkLst>
        <pc:spChg chg="mod">
          <ac:chgData name="Christina  Ramos" userId="S::cramos@goddard.org::3b3dd443-d9d2-423b-afe7-1aa39e3258d3" providerId="AD" clId="Web-{239203FE-1F26-4FEB-4BF6-A25422D8776A}" dt="2022-12-16T19:10:55.620" v="371" actId="20577"/>
          <ac:spMkLst>
            <pc:docMk/>
            <pc:sldMk cId="0" sldId="261"/>
            <ac:spMk id="195" creationId="{00000000-0000-0000-0000-000000000000}"/>
          </ac:spMkLst>
        </pc:spChg>
        <pc:spChg chg="mod">
          <ac:chgData name="Christina  Ramos" userId="S::cramos@goddard.org::3b3dd443-d9d2-423b-afe7-1aa39e3258d3" providerId="AD" clId="Web-{239203FE-1F26-4FEB-4BF6-A25422D8776A}" dt="2022-12-16T19:11:07.026" v="373" actId="1076"/>
          <ac:spMkLst>
            <pc:docMk/>
            <pc:sldMk cId="0" sldId="261"/>
            <ac:spMk id="197" creationId="{00000000-0000-0000-0000-000000000000}"/>
          </ac:spMkLst>
        </pc:spChg>
        <pc:spChg chg="mod">
          <ac:chgData name="Christina  Ramos" userId="S::cramos@goddard.org::3b3dd443-d9d2-423b-afe7-1aa39e3258d3" providerId="AD" clId="Web-{239203FE-1F26-4FEB-4BF6-A25422D8776A}" dt="2022-12-16T19:12:26.341" v="376" actId="1076"/>
          <ac:spMkLst>
            <pc:docMk/>
            <pc:sldMk cId="0" sldId="261"/>
            <ac:spMk id="198" creationId="{00000000-0000-0000-0000-000000000000}"/>
          </ac:spMkLst>
        </pc:spChg>
      </pc:sldChg>
      <pc:sldChg chg="addSp delSp modSp mod setBg">
        <pc:chgData name="Christina  Ramos" userId="S::cramos@goddard.org::3b3dd443-d9d2-423b-afe7-1aa39e3258d3" providerId="AD" clId="Web-{239203FE-1F26-4FEB-4BF6-A25422D8776A}" dt="2022-12-16T18:38:36.304" v="55" actId="1076"/>
        <pc:sldMkLst>
          <pc:docMk/>
          <pc:sldMk cId="0" sldId="266"/>
        </pc:sldMkLst>
        <pc:spChg chg="mod">
          <ac:chgData name="Christina  Ramos" userId="S::cramos@goddard.org::3b3dd443-d9d2-423b-afe7-1aa39e3258d3" providerId="AD" clId="Web-{239203FE-1F26-4FEB-4BF6-A25422D8776A}" dt="2022-12-16T18:38:31.195" v="52"/>
          <ac:spMkLst>
            <pc:docMk/>
            <pc:sldMk cId="0" sldId="266"/>
            <ac:spMk id="220" creationId="{00000000-0000-0000-0000-000000000000}"/>
          </ac:spMkLst>
        </pc:spChg>
        <pc:spChg chg="mod ord">
          <ac:chgData name="Christina  Ramos" userId="S::cramos@goddard.org::3b3dd443-d9d2-423b-afe7-1aa39e3258d3" providerId="AD" clId="Web-{239203FE-1F26-4FEB-4BF6-A25422D8776A}" dt="2022-12-16T18:38:31.195" v="52"/>
          <ac:spMkLst>
            <pc:docMk/>
            <pc:sldMk cId="0" sldId="266"/>
            <ac:spMk id="221" creationId="{00000000-0000-0000-0000-000000000000}"/>
          </ac:spMkLst>
        </pc:spChg>
        <pc:spChg chg="del">
          <ac:chgData name="Christina  Ramos" userId="S::cramos@goddard.org::3b3dd443-d9d2-423b-afe7-1aa39e3258d3" providerId="AD" clId="Web-{239203FE-1F26-4FEB-4BF6-A25422D8776A}" dt="2022-12-16T18:38:14.850" v="46"/>
          <ac:spMkLst>
            <pc:docMk/>
            <pc:sldMk cId="0" sldId="266"/>
            <ac:spMk id="222" creationId="{00000000-0000-0000-0000-000000000000}"/>
          </ac:spMkLst>
        </pc:spChg>
        <pc:spChg chg="del">
          <ac:chgData name="Christina  Ramos" userId="S::cramos@goddard.org::3b3dd443-d9d2-423b-afe7-1aa39e3258d3" providerId="AD" clId="Web-{239203FE-1F26-4FEB-4BF6-A25422D8776A}" dt="2022-12-16T18:38:13.616" v="45"/>
          <ac:spMkLst>
            <pc:docMk/>
            <pc:sldMk cId="0" sldId="266"/>
            <ac:spMk id="223" creationId="{00000000-0000-0000-0000-000000000000}"/>
          </ac:spMkLst>
        </pc:spChg>
        <pc:spChg chg="add del">
          <ac:chgData name="Christina  Ramos" userId="S::cramos@goddard.org::3b3dd443-d9d2-423b-afe7-1aa39e3258d3" providerId="AD" clId="Web-{239203FE-1F26-4FEB-4BF6-A25422D8776A}" dt="2022-12-16T18:38:31.195" v="52"/>
          <ac:spMkLst>
            <pc:docMk/>
            <pc:sldMk cId="0" sldId="266"/>
            <ac:spMk id="226" creationId="{BCED4D40-4B67-4331-AC48-79B82B4A47D8}"/>
          </ac:spMkLst>
        </pc:spChg>
        <pc:spChg chg="add del">
          <ac:chgData name="Christina  Ramos" userId="S::cramos@goddard.org::3b3dd443-d9d2-423b-afe7-1aa39e3258d3" providerId="AD" clId="Web-{239203FE-1F26-4FEB-4BF6-A25422D8776A}" dt="2022-12-16T18:38:31.195" v="52"/>
          <ac:spMkLst>
            <pc:docMk/>
            <pc:sldMk cId="0" sldId="266"/>
            <ac:spMk id="228" creationId="{670CEDEF-4F34-412E-84EE-329C1E936AF5}"/>
          </ac:spMkLst>
        </pc:spChg>
        <pc:picChg chg="add mod">
          <ac:chgData name="Christina  Ramos" userId="S::cramos@goddard.org::3b3dd443-d9d2-423b-afe7-1aa39e3258d3" providerId="AD" clId="Web-{239203FE-1F26-4FEB-4BF6-A25422D8776A}" dt="2022-12-16T18:38:36.304" v="55" actId="1076"/>
          <ac:picMkLst>
            <pc:docMk/>
            <pc:sldMk cId="0" sldId="266"/>
            <ac:picMk id="2" creationId="{41BCE256-4CE2-F6A0-3A09-125A9BF34D89}"/>
          </ac:picMkLst>
        </pc:picChg>
      </pc:sldChg>
      <pc:sldChg chg="add replId">
        <pc:chgData name="Christina  Ramos" userId="S::cramos@goddard.org::3b3dd443-d9d2-423b-afe7-1aa39e3258d3" providerId="AD" clId="Web-{239203FE-1F26-4FEB-4BF6-A25422D8776A}" dt="2022-12-16T18:33:04.387" v="5"/>
        <pc:sldMkLst>
          <pc:docMk/>
          <pc:sldMk cId="4151191992" sldId="275"/>
        </pc:sldMkLst>
      </pc:sldChg>
      <pc:sldChg chg="addSp delSp modSp add replId">
        <pc:chgData name="Christina  Ramos" userId="S::cramos@goddard.org::3b3dd443-d9d2-423b-afe7-1aa39e3258d3" providerId="AD" clId="Web-{239203FE-1F26-4FEB-4BF6-A25422D8776A}" dt="2022-12-16T18:42:58.313" v="113" actId="20577"/>
        <pc:sldMkLst>
          <pc:docMk/>
          <pc:sldMk cId="568120005" sldId="276"/>
        </pc:sldMkLst>
        <pc:spChg chg="add mod">
          <ac:chgData name="Christina  Ramos" userId="S::cramos@goddard.org::3b3dd443-d9d2-423b-afe7-1aa39e3258d3" providerId="AD" clId="Web-{239203FE-1F26-4FEB-4BF6-A25422D8776A}" dt="2022-12-16T18:42:25.765" v="106" actId="1076"/>
          <ac:spMkLst>
            <pc:docMk/>
            <pc:sldMk cId="568120005" sldId="276"/>
            <ac:spMk id="5" creationId="{63C004F6-A3FA-07B3-F978-22DA2D64E75D}"/>
          </ac:spMkLst>
        </pc:spChg>
        <pc:spChg chg="mod">
          <ac:chgData name="Christina  Ramos" userId="S::cramos@goddard.org::3b3dd443-d9d2-423b-afe7-1aa39e3258d3" providerId="AD" clId="Web-{239203FE-1F26-4FEB-4BF6-A25422D8776A}" dt="2022-12-16T18:42:58.313" v="113" actId="20577"/>
          <ac:spMkLst>
            <pc:docMk/>
            <pc:sldMk cId="568120005" sldId="276"/>
            <ac:spMk id="220" creationId="{00000000-0000-0000-0000-000000000000}"/>
          </ac:spMkLst>
        </pc:spChg>
        <pc:picChg chg="del">
          <ac:chgData name="Christina  Ramos" userId="S::cramos@goddard.org::3b3dd443-d9d2-423b-afe7-1aa39e3258d3" providerId="AD" clId="Web-{239203FE-1F26-4FEB-4BF6-A25422D8776A}" dt="2022-12-16T18:39:17.524" v="57"/>
          <ac:picMkLst>
            <pc:docMk/>
            <pc:sldMk cId="568120005" sldId="276"/>
            <ac:picMk id="2" creationId="{41BCE256-4CE2-F6A0-3A09-125A9BF34D89}"/>
          </ac:picMkLst>
        </pc:picChg>
        <pc:picChg chg="add mod">
          <ac:chgData name="Christina  Ramos" userId="S::cramos@goddard.org::3b3dd443-d9d2-423b-afe7-1aa39e3258d3" providerId="AD" clId="Web-{239203FE-1F26-4FEB-4BF6-A25422D8776A}" dt="2022-12-16T18:40:59.825" v="80" actId="1076"/>
          <ac:picMkLst>
            <pc:docMk/>
            <pc:sldMk cId="568120005" sldId="276"/>
            <ac:picMk id="3" creationId="{621308AF-376E-6CAE-F08F-8D4D731D91CE}"/>
          </ac:picMkLst>
        </pc:picChg>
        <pc:picChg chg="add mod ord">
          <ac:chgData name="Christina  Ramos" userId="S::cramos@goddard.org::3b3dd443-d9d2-423b-afe7-1aa39e3258d3" providerId="AD" clId="Web-{239203FE-1F26-4FEB-4BF6-A25422D8776A}" dt="2022-12-16T18:40:53.387" v="79" actId="1076"/>
          <ac:picMkLst>
            <pc:docMk/>
            <pc:sldMk cId="568120005" sldId="276"/>
            <ac:picMk id="4" creationId="{935B9C90-C3D1-B5DE-1F31-911F30B7F21B}"/>
          </ac:picMkLst>
        </pc:picChg>
      </pc:sldChg>
      <pc:sldChg chg="addSp delSp modSp add ord replId">
        <pc:chgData name="Christina  Ramos" userId="S::cramos@goddard.org::3b3dd443-d9d2-423b-afe7-1aa39e3258d3" providerId="AD" clId="Web-{239203FE-1F26-4FEB-4BF6-A25422D8776A}" dt="2022-12-16T18:45:53.069" v="130" actId="1076"/>
        <pc:sldMkLst>
          <pc:docMk/>
          <pc:sldMk cId="2188235723" sldId="277"/>
        </pc:sldMkLst>
        <pc:spChg chg="mod">
          <ac:chgData name="Christina  Ramos" userId="S::cramos@goddard.org::3b3dd443-d9d2-423b-afe7-1aa39e3258d3" providerId="AD" clId="Web-{239203FE-1F26-4FEB-4BF6-A25422D8776A}" dt="2022-12-16T18:45:40.522" v="123" actId="20577"/>
          <ac:spMkLst>
            <pc:docMk/>
            <pc:sldMk cId="2188235723" sldId="277"/>
            <ac:spMk id="220" creationId="{00000000-0000-0000-0000-000000000000}"/>
          </ac:spMkLst>
        </pc:spChg>
        <pc:picChg chg="del">
          <ac:chgData name="Christina  Ramos" userId="S::cramos@goddard.org::3b3dd443-d9d2-423b-afe7-1aa39e3258d3" providerId="AD" clId="Web-{239203FE-1F26-4FEB-4BF6-A25422D8776A}" dt="2022-12-16T18:45:41.318" v="124"/>
          <ac:picMkLst>
            <pc:docMk/>
            <pc:sldMk cId="2188235723" sldId="277"/>
            <ac:picMk id="2" creationId="{41BCE256-4CE2-F6A0-3A09-125A9BF34D89}"/>
          </ac:picMkLst>
        </pc:picChg>
        <pc:picChg chg="add mod">
          <ac:chgData name="Christina  Ramos" userId="S::cramos@goddard.org::3b3dd443-d9d2-423b-afe7-1aa39e3258d3" providerId="AD" clId="Web-{239203FE-1F26-4FEB-4BF6-A25422D8776A}" dt="2022-12-16T18:45:53.069" v="130" actId="1076"/>
          <ac:picMkLst>
            <pc:docMk/>
            <pc:sldMk cId="2188235723" sldId="277"/>
            <ac:picMk id="3" creationId="{9AD2793B-FC06-68FE-12C1-8CE9BC2F3129}"/>
          </ac:picMkLst>
        </pc:picChg>
      </pc:sldChg>
      <pc:sldChg chg="addSp delSp modSp add replId">
        <pc:chgData name="Christina  Ramos" userId="S::cramos@goddard.org::3b3dd443-d9d2-423b-afe7-1aa39e3258d3" providerId="AD" clId="Web-{239203FE-1F26-4FEB-4BF6-A25422D8776A}" dt="2022-12-16T18:47:43.510" v="143" actId="1076"/>
        <pc:sldMkLst>
          <pc:docMk/>
          <pc:sldMk cId="1077042809" sldId="278"/>
        </pc:sldMkLst>
        <pc:spChg chg="mod">
          <ac:chgData name="Christina  Ramos" userId="S::cramos@goddard.org::3b3dd443-d9d2-423b-afe7-1aa39e3258d3" providerId="AD" clId="Web-{239203FE-1F26-4FEB-4BF6-A25422D8776A}" dt="2022-12-16T18:47:24.822" v="134" actId="20577"/>
          <ac:spMkLst>
            <pc:docMk/>
            <pc:sldMk cId="1077042809" sldId="278"/>
            <ac:spMk id="220" creationId="{00000000-0000-0000-0000-000000000000}"/>
          </ac:spMkLst>
        </pc:spChg>
        <pc:picChg chg="add mod">
          <ac:chgData name="Christina  Ramos" userId="S::cramos@goddard.org::3b3dd443-d9d2-423b-afe7-1aa39e3258d3" providerId="AD" clId="Web-{239203FE-1F26-4FEB-4BF6-A25422D8776A}" dt="2022-12-16T18:47:43.510" v="143" actId="1076"/>
          <ac:picMkLst>
            <pc:docMk/>
            <pc:sldMk cId="1077042809" sldId="278"/>
            <ac:picMk id="2" creationId="{9D6E96C0-0D4D-A257-7D52-FF4A5C2CE550}"/>
          </ac:picMkLst>
        </pc:picChg>
        <pc:picChg chg="del">
          <ac:chgData name="Christina  Ramos" userId="S::cramos@goddard.org::3b3dd443-d9d2-423b-afe7-1aa39e3258d3" providerId="AD" clId="Web-{239203FE-1F26-4FEB-4BF6-A25422D8776A}" dt="2022-12-16T18:45:59.178" v="132"/>
          <ac:picMkLst>
            <pc:docMk/>
            <pc:sldMk cId="1077042809" sldId="278"/>
            <ac:picMk id="3" creationId="{9AD2793B-FC06-68FE-12C1-8CE9BC2F3129}"/>
          </ac:picMkLst>
        </pc:picChg>
      </pc:sldChg>
      <pc:sldChg chg="addSp delSp modSp add ord replId">
        <pc:chgData name="Christina  Ramos" userId="S::cramos@goddard.org::3b3dd443-d9d2-423b-afe7-1aa39e3258d3" providerId="AD" clId="Web-{239203FE-1F26-4FEB-4BF6-A25422D8776A}" dt="2022-12-16T18:49:10.201" v="178"/>
        <pc:sldMkLst>
          <pc:docMk/>
          <pc:sldMk cId="1355244238" sldId="279"/>
        </pc:sldMkLst>
        <pc:spChg chg="add mod">
          <ac:chgData name="Christina  Ramos" userId="S::cramos@goddard.org::3b3dd443-d9d2-423b-afe7-1aa39e3258d3" providerId="AD" clId="Web-{239203FE-1F26-4FEB-4BF6-A25422D8776A}" dt="2022-12-16T18:48:27.793" v="162" actId="20577"/>
          <ac:spMkLst>
            <pc:docMk/>
            <pc:sldMk cId="1355244238" sldId="279"/>
            <ac:spMk id="3" creationId="{851752E0-C476-2BDB-DD1C-2AD615427D22}"/>
          </ac:spMkLst>
        </pc:spChg>
        <pc:spChg chg="mod">
          <ac:chgData name="Christina  Ramos" userId="S::cramos@goddard.org::3b3dd443-d9d2-423b-afe7-1aa39e3258d3" providerId="AD" clId="Web-{239203FE-1F26-4FEB-4BF6-A25422D8776A}" dt="2022-12-16T18:49:01.950" v="176" actId="20577"/>
          <ac:spMkLst>
            <pc:docMk/>
            <pc:sldMk cId="1355244238" sldId="279"/>
            <ac:spMk id="220" creationId="{00000000-0000-0000-0000-000000000000}"/>
          </ac:spMkLst>
        </pc:spChg>
        <pc:picChg chg="del">
          <ac:chgData name="Christina  Ramos" userId="S::cramos@goddard.org::3b3dd443-d9d2-423b-afe7-1aa39e3258d3" providerId="AD" clId="Web-{239203FE-1F26-4FEB-4BF6-A25422D8776A}" dt="2022-12-16T18:47:49.854" v="145"/>
          <ac:picMkLst>
            <pc:docMk/>
            <pc:sldMk cId="1355244238" sldId="279"/>
            <ac:picMk id="2" creationId="{9D6E96C0-0D4D-A257-7D52-FF4A5C2CE550}"/>
          </ac:picMkLst>
        </pc:picChg>
      </pc:sldChg>
      <pc:sldChg chg="addSp delSp modSp add ord replId">
        <pc:chgData name="Christina  Ramos" userId="S::cramos@goddard.org::3b3dd443-d9d2-423b-afe7-1aa39e3258d3" providerId="AD" clId="Web-{239203FE-1F26-4FEB-4BF6-A25422D8776A}" dt="2022-12-16T18:56:07.402" v="239" actId="1076"/>
        <pc:sldMkLst>
          <pc:docMk/>
          <pc:sldMk cId="4167555300" sldId="280"/>
        </pc:sldMkLst>
        <pc:spChg chg="del">
          <ac:chgData name="Christina  Ramos" userId="S::cramos@goddard.org::3b3dd443-d9d2-423b-afe7-1aa39e3258d3" providerId="AD" clId="Web-{239203FE-1F26-4FEB-4BF6-A25422D8776A}" dt="2022-12-16T18:49:13.779" v="179"/>
          <ac:spMkLst>
            <pc:docMk/>
            <pc:sldMk cId="4167555300" sldId="280"/>
            <ac:spMk id="3" creationId="{851752E0-C476-2BDB-DD1C-2AD615427D22}"/>
          </ac:spMkLst>
        </pc:spChg>
        <pc:spChg chg="add mod">
          <ac:chgData name="Christina  Ramos" userId="S::cramos@goddard.org::3b3dd443-d9d2-423b-afe7-1aa39e3258d3" providerId="AD" clId="Web-{239203FE-1F26-4FEB-4BF6-A25422D8776A}" dt="2022-12-16T18:52:29.629" v="208" actId="20577"/>
          <ac:spMkLst>
            <pc:docMk/>
            <pc:sldMk cId="4167555300" sldId="280"/>
            <ac:spMk id="7" creationId="{85FC42A0-17C8-0B71-6A6F-A2F9CEE0FFE5}"/>
          </ac:spMkLst>
        </pc:spChg>
        <pc:spChg chg="add mod">
          <ac:chgData name="Christina  Ramos" userId="S::cramos@goddard.org::3b3dd443-d9d2-423b-afe7-1aa39e3258d3" providerId="AD" clId="Web-{239203FE-1F26-4FEB-4BF6-A25422D8776A}" dt="2022-12-16T18:54:50.056" v="231" actId="1076"/>
          <ac:spMkLst>
            <pc:docMk/>
            <pc:sldMk cId="4167555300" sldId="280"/>
            <ac:spMk id="9" creationId="{B69C9922-C11C-F189-5D3C-524E818E0DD3}"/>
          </ac:spMkLst>
        </pc:spChg>
        <pc:spChg chg="add del">
          <ac:chgData name="Christina  Ramos" userId="S::cramos@goddard.org::3b3dd443-d9d2-423b-afe7-1aa39e3258d3" providerId="AD" clId="Web-{239203FE-1F26-4FEB-4BF6-A25422D8776A}" dt="2022-12-16T18:54:07.695" v="218"/>
          <ac:spMkLst>
            <pc:docMk/>
            <pc:sldMk cId="4167555300" sldId="280"/>
            <ac:spMk id="10" creationId="{B69C9922-C11C-F189-5D3C-524E818E0DD3}"/>
          </ac:spMkLst>
        </pc:spChg>
        <pc:spChg chg="add mod">
          <ac:chgData name="Christina  Ramos" userId="S::cramos@goddard.org::3b3dd443-d9d2-423b-afe7-1aa39e3258d3" providerId="AD" clId="Web-{239203FE-1F26-4FEB-4BF6-A25422D8776A}" dt="2022-12-16T18:54:54.087" v="233" actId="1076"/>
          <ac:spMkLst>
            <pc:docMk/>
            <pc:sldMk cId="4167555300" sldId="280"/>
            <ac:spMk id="12" creationId="{56BB3698-ADB3-6F7C-B50B-20B590829CDF}"/>
          </ac:spMkLst>
        </pc:spChg>
        <pc:spChg chg="mod">
          <ac:chgData name="Christina  Ramos" userId="S::cramos@goddard.org::3b3dd443-d9d2-423b-afe7-1aa39e3258d3" providerId="AD" clId="Web-{239203FE-1F26-4FEB-4BF6-A25422D8776A}" dt="2022-12-16T18:50:37.813" v="193" actId="20577"/>
          <ac:spMkLst>
            <pc:docMk/>
            <pc:sldMk cId="4167555300" sldId="280"/>
            <ac:spMk id="220" creationId="{00000000-0000-0000-0000-000000000000}"/>
          </ac:spMkLst>
        </pc:spChg>
        <pc:picChg chg="add mod modCrop">
          <ac:chgData name="Christina  Ramos" userId="S::cramos@goddard.org::3b3dd443-d9d2-423b-afe7-1aa39e3258d3" providerId="AD" clId="Web-{239203FE-1F26-4FEB-4BF6-A25422D8776A}" dt="2022-12-16T18:56:07.402" v="239" actId="1076"/>
          <ac:picMkLst>
            <pc:docMk/>
            <pc:sldMk cId="4167555300" sldId="280"/>
            <ac:picMk id="2" creationId="{96B34DE3-0F85-2087-08C5-7D757EB9D476}"/>
          </ac:picMkLst>
        </pc:picChg>
        <pc:picChg chg="add del mod">
          <ac:chgData name="Christina  Ramos" userId="S::cramos@goddard.org::3b3dd443-d9d2-423b-afe7-1aa39e3258d3" providerId="AD" clId="Web-{239203FE-1F26-4FEB-4BF6-A25422D8776A}" dt="2022-12-16T18:50:40.157" v="195"/>
          <ac:picMkLst>
            <pc:docMk/>
            <pc:sldMk cId="4167555300" sldId="280"/>
            <ac:picMk id="4" creationId="{3E62A380-9DB4-3F8C-638F-84EB4D8D8109}"/>
          </ac:picMkLst>
        </pc:picChg>
        <pc:picChg chg="add del mod">
          <ac:chgData name="Christina  Ramos" userId="S::cramos@goddard.org::3b3dd443-d9d2-423b-afe7-1aa39e3258d3" providerId="AD" clId="Web-{239203FE-1F26-4FEB-4BF6-A25422D8776A}" dt="2022-12-16T18:51:28.065" v="199"/>
          <ac:picMkLst>
            <pc:docMk/>
            <pc:sldMk cId="4167555300" sldId="280"/>
            <ac:picMk id="5" creationId="{FFE6E6AF-5B68-FB2A-4310-6AF44F1A3F96}"/>
          </ac:picMkLst>
        </pc:picChg>
        <pc:picChg chg="add del mod">
          <ac:chgData name="Christina  Ramos" userId="S::cramos@goddard.org::3b3dd443-d9d2-423b-afe7-1aa39e3258d3" providerId="AD" clId="Web-{239203FE-1F26-4FEB-4BF6-A25422D8776A}" dt="2022-12-16T18:52:39.551" v="210"/>
          <ac:picMkLst>
            <pc:docMk/>
            <pc:sldMk cId="4167555300" sldId="280"/>
            <ac:picMk id="6" creationId="{91663DF9-6D2D-8F0D-904F-F0E109E4516C}"/>
          </ac:picMkLst>
        </pc:picChg>
        <pc:picChg chg="add mod">
          <ac:chgData name="Christina  Ramos" userId="S::cramos@goddard.org::3b3dd443-d9d2-423b-afe7-1aa39e3258d3" providerId="AD" clId="Web-{239203FE-1F26-4FEB-4BF6-A25422D8776A}" dt="2022-12-16T18:52:53.302" v="214" actId="1076"/>
          <ac:picMkLst>
            <pc:docMk/>
            <pc:sldMk cId="4167555300" sldId="280"/>
            <ac:picMk id="8" creationId="{0AD46F6D-4B8D-6C5D-F9A2-66FEC8110547}"/>
          </ac:picMkLst>
        </pc:picChg>
        <pc:picChg chg="add mod">
          <ac:chgData name="Christina  Ramos" userId="S::cramos@goddard.org::3b3dd443-d9d2-423b-afe7-1aa39e3258d3" providerId="AD" clId="Web-{239203FE-1F26-4FEB-4BF6-A25422D8776A}" dt="2022-12-16T18:54:17.883" v="221" actId="1076"/>
          <ac:picMkLst>
            <pc:docMk/>
            <pc:sldMk cId="4167555300" sldId="280"/>
            <ac:picMk id="11" creationId="{16578040-988B-6FCC-16FC-D1EDE3D0344C}"/>
          </ac:picMkLst>
        </pc:picChg>
      </pc:sldChg>
      <pc:sldChg chg="addSp delSp modSp add ord replId">
        <pc:chgData name="Christina  Ramos" userId="S::cramos@goddard.org::3b3dd443-d9d2-423b-afe7-1aa39e3258d3" providerId="AD" clId="Web-{239203FE-1F26-4FEB-4BF6-A25422D8776A}" dt="2022-12-16T19:00:35.083" v="260" actId="1076"/>
        <pc:sldMkLst>
          <pc:docMk/>
          <pc:sldMk cId="1959427248" sldId="281"/>
        </pc:sldMkLst>
        <pc:spChg chg="del">
          <ac:chgData name="Christina  Ramos" userId="S::cramos@goddard.org::3b3dd443-d9d2-423b-afe7-1aa39e3258d3" providerId="AD" clId="Web-{239203FE-1F26-4FEB-4BF6-A25422D8776A}" dt="2022-12-16T18:57:04.654" v="247"/>
          <ac:spMkLst>
            <pc:docMk/>
            <pc:sldMk cId="1959427248" sldId="281"/>
            <ac:spMk id="3" creationId="{851752E0-C476-2BDB-DD1C-2AD615427D22}"/>
          </ac:spMkLst>
        </pc:spChg>
        <pc:spChg chg="mod">
          <ac:chgData name="Christina  Ramos" userId="S::cramos@goddard.org::3b3dd443-d9d2-423b-afe7-1aa39e3258d3" providerId="AD" clId="Web-{239203FE-1F26-4FEB-4BF6-A25422D8776A}" dt="2022-12-16T18:57:03.810" v="246" actId="20577"/>
          <ac:spMkLst>
            <pc:docMk/>
            <pc:sldMk cId="1959427248" sldId="281"/>
            <ac:spMk id="220" creationId="{00000000-0000-0000-0000-000000000000}"/>
          </ac:spMkLst>
        </pc:spChg>
        <pc:graphicFrameChg chg="add del mod">
          <ac:chgData name="Christina  Ramos" userId="S::cramos@goddard.org::3b3dd443-d9d2-423b-afe7-1aa39e3258d3" providerId="AD" clId="Web-{239203FE-1F26-4FEB-4BF6-A25422D8776A}" dt="2022-12-16T18:57:34.108" v="251"/>
          <ac:graphicFrameMkLst>
            <pc:docMk/>
            <pc:sldMk cId="1959427248" sldId="281"/>
            <ac:graphicFrameMk id="4" creationId="{C543922D-7047-C9B2-8937-B614BADA5939}"/>
          </ac:graphicFrameMkLst>
        </pc:graphicFrameChg>
        <pc:picChg chg="add mod">
          <ac:chgData name="Christina  Ramos" userId="S::cramos@goddard.org::3b3dd443-d9d2-423b-afe7-1aa39e3258d3" providerId="AD" clId="Web-{239203FE-1F26-4FEB-4BF6-A25422D8776A}" dt="2022-12-16T19:00:35.083" v="260" actId="1076"/>
          <ac:picMkLst>
            <pc:docMk/>
            <pc:sldMk cId="1959427248" sldId="281"/>
            <ac:picMk id="5" creationId="{54580D76-4B9A-AB64-F57E-E139FDAF9C2A}"/>
          </ac:picMkLst>
        </pc:picChg>
      </pc:sldChg>
      <pc:sldChg chg="addSp delSp modSp add replId">
        <pc:chgData name="Christina  Ramos" userId="S::cramos@goddard.org::3b3dd443-d9d2-423b-afe7-1aa39e3258d3" providerId="AD" clId="Web-{239203FE-1F26-4FEB-4BF6-A25422D8776A}" dt="2022-12-16T19:02:00.961" v="270" actId="20577"/>
        <pc:sldMkLst>
          <pc:docMk/>
          <pc:sldMk cId="4270764918" sldId="282"/>
        </pc:sldMkLst>
        <pc:spChg chg="mod">
          <ac:chgData name="Christina  Ramos" userId="S::cramos@goddard.org::3b3dd443-d9d2-423b-afe7-1aa39e3258d3" providerId="AD" clId="Web-{239203FE-1F26-4FEB-4BF6-A25422D8776A}" dt="2022-12-16T19:02:00.961" v="270" actId="20577"/>
          <ac:spMkLst>
            <pc:docMk/>
            <pc:sldMk cId="4270764918" sldId="282"/>
            <ac:spMk id="220" creationId="{00000000-0000-0000-0000-000000000000}"/>
          </ac:spMkLst>
        </pc:spChg>
        <pc:picChg chg="add mod">
          <ac:chgData name="Christina  Ramos" userId="S::cramos@goddard.org::3b3dd443-d9d2-423b-afe7-1aa39e3258d3" providerId="AD" clId="Web-{239203FE-1F26-4FEB-4BF6-A25422D8776A}" dt="2022-12-16T19:01:39.898" v="268" actId="1076"/>
          <ac:picMkLst>
            <pc:docMk/>
            <pc:sldMk cId="4270764918" sldId="282"/>
            <ac:picMk id="2" creationId="{BB70BED3-CE45-4795-6068-58D7773D40E9}"/>
          </ac:picMkLst>
        </pc:picChg>
        <pc:picChg chg="del">
          <ac:chgData name="Christina  Ramos" userId="S::cramos@goddard.org::3b3dd443-d9d2-423b-afe7-1aa39e3258d3" providerId="AD" clId="Web-{239203FE-1F26-4FEB-4BF6-A25422D8776A}" dt="2022-12-16T19:01:10.053" v="262"/>
          <ac:picMkLst>
            <pc:docMk/>
            <pc:sldMk cId="4270764918" sldId="282"/>
            <ac:picMk id="5" creationId="{54580D76-4B9A-AB64-F57E-E139FDAF9C2A}"/>
          </ac:picMkLst>
        </pc:picChg>
      </pc:sldChg>
      <pc:sldChg chg="addSp delSp modSp add replId">
        <pc:chgData name="Christina  Ramos" userId="S::cramos@goddard.org::3b3dd443-d9d2-423b-afe7-1aa39e3258d3" providerId="AD" clId="Web-{239203FE-1F26-4FEB-4BF6-A25422D8776A}" dt="2022-12-16T19:04:17.153" v="310" actId="1076"/>
        <pc:sldMkLst>
          <pc:docMk/>
          <pc:sldMk cId="2594787284" sldId="283"/>
        </pc:sldMkLst>
        <pc:spChg chg="add mod">
          <ac:chgData name="Christina  Ramos" userId="S::cramos@goddard.org::3b3dd443-d9d2-423b-afe7-1aa39e3258d3" providerId="AD" clId="Web-{239203FE-1F26-4FEB-4BF6-A25422D8776A}" dt="2022-12-16T19:04:17.153" v="310" actId="1076"/>
          <ac:spMkLst>
            <pc:docMk/>
            <pc:sldMk cId="2594787284" sldId="283"/>
            <ac:spMk id="4" creationId="{2B322399-6F2E-71BC-5A5F-22A3BC0D7BC1}"/>
          </ac:spMkLst>
        </pc:spChg>
        <pc:spChg chg="mod">
          <ac:chgData name="Christina  Ramos" userId="S::cramos@goddard.org::3b3dd443-d9d2-423b-afe7-1aa39e3258d3" providerId="AD" clId="Web-{239203FE-1F26-4FEB-4BF6-A25422D8776A}" dt="2022-12-16T19:03:07.744" v="276" actId="20577"/>
          <ac:spMkLst>
            <pc:docMk/>
            <pc:sldMk cId="2594787284" sldId="283"/>
            <ac:spMk id="220" creationId="{00000000-0000-0000-0000-000000000000}"/>
          </ac:spMkLst>
        </pc:spChg>
        <pc:picChg chg="del">
          <ac:chgData name="Christina  Ramos" userId="S::cramos@goddard.org::3b3dd443-d9d2-423b-afe7-1aa39e3258d3" providerId="AD" clId="Web-{239203FE-1F26-4FEB-4BF6-A25422D8776A}" dt="2022-12-16T19:02:27.852" v="272"/>
          <ac:picMkLst>
            <pc:docMk/>
            <pc:sldMk cId="2594787284" sldId="283"/>
            <ac:picMk id="2" creationId="{BB70BED3-CE45-4795-6068-58D7773D40E9}"/>
          </ac:picMkLst>
        </pc:picChg>
        <pc:picChg chg="add mod">
          <ac:chgData name="Christina  Ramos" userId="S::cramos@goddard.org::3b3dd443-d9d2-423b-afe7-1aa39e3258d3" providerId="AD" clId="Web-{239203FE-1F26-4FEB-4BF6-A25422D8776A}" dt="2022-12-16T19:03:19.542" v="280" actId="1076"/>
          <ac:picMkLst>
            <pc:docMk/>
            <pc:sldMk cId="2594787284" sldId="283"/>
            <ac:picMk id="3" creationId="{61987BF9-9D78-EA56-1F49-D08EA026D518}"/>
          </ac:picMkLst>
        </pc:picChg>
      </pc:sldChg>
      <pc:sldChg chg="addSp delSp modSp add replId">
        <pc:chgData name="Christina  Ramos" userId="S::cramos@goddard.org::3b3dd443-d9d2-423b-afe7-1aa39e3258d3" providerId="AD" clId="Web-{239203FE-1F26-4FEB-4BF6-A25422D8776A}" dt="2022-12-16T19:06:49.955" v="348" actId="1076"/>
        <pc:sldMkLst>
          <pc:docMk/>
          <pc:sldMk cId="1156608007" sldId="284"/>
        </pc:sldMkLst>
        <pc:spChg chg="del">
          <ac:chgData name="Christina  Ramos" userId="S::cramos@goddard.org::3b3dd443-d9d2-423b-afe7-1aa39e3258d3" providerId="AD" clId="Web-{239203FE-1F26-4FEB-4BF6-A25422D8776A}" dt="2022-12-16T19:05:15.546" v="319"/>
          <ac:spMkLst>
            <pc:docMk/>
            <pc:sldMk cId="1156608007" sldId="284"/>
            <ac:spMk id="4" creationId="{2B322399-6F2E-71BC-5A5F-22A3BC0D7BC1}"/>
          </ac:spMkLst>
        </pc:spChg>
        <pc:spChg chg="add mod">
          <ac:chgData name="Christina  Ramos" userId="S::cramos@goddard.org::3b3dd443-d9d2-423b-afe7-1aa39e3258d3" providerId="AD" clId="Web-{239203FE-1F26-4FEB-4BF6-A25422D8776A}" dt="2022-12-16T19:06:49.955" v="348" actId="1076"/>
          <ac:spMkLst>
            <pc:docMk/>
            <pc:sldMk cId="1156608007" sldId="284"/>
            <ac:spMk id="5" creationId="{88787E65-9F06-B356-D65E-B0250CF2A710}"/>
          </ac:spMkLst>
        </pc:spChg>
        <pc:spChg chg="mod">
          <ac:chgData name="Christina  Ramos" userId="S::cramos@goddard.org::3b3dd443-d9d2-423b-afe7-1aa39e3258d3" providerId="AD" clId="Web-{239203FE-1F26-4FEB-4BF6-A25422D8776A}" dt="2022-12-16T19:05:11.436" v="318" actId="20577"/>
          <ac:spMkLst>
            <pc:docMk/>
            <pc:sldMk cId="1156608007" sldId="284"/>
            <ac:spMk id="220" creationId="{00000000-0000-0000-0000-000000000000}"/>
          </ac:spMkLst>
        </pc:spChg>
        <pc:picChg chg="add mod">
          <ac:chgData name="Christina  Ramos" userId="S::cramos@goddard.org::3b3dd443-d9d2-423b-afe7-1aa39e3258d3" providerId="AD" clId="Web-{239203FE-1F26-4FEB-4BF6-A25422D8776A}" dt="2022-12-16T19:06:17.735" v="343" actId="1076"/>
          <ac:picMkLst>
            <pc:docMk/>
            <pc:sldMk cId="1156608007" sldId="284"/>
            <ac:picMk id="2" creationId="{CC794419-BDCE-B6B3-F6EF-A7C5863195FD}"/>
          </ac:picMkLst>
        </pc:picChg>
        <pc:picChg chg="del">
          <ac:chgData name="Christina  Ramos" userId="S::cramos@goddard.org::3b3dd443-d9d2-423b-afe7-1aa39e3258d3" providerId="AD" clId="Web-{239203FE-1F26-4FEB-4BF6-A25422D8776A}" dt="2022-12-16T19:04:49.592" v="313"/>
          <ac:picMkLst>
            <pc:docMk/>
            <pc:sldMk cId="1156608007" sldId="284"/>
            <ac:picMk id="3" creationId="{61987BF9-9D78-EA56-1F49-D08EA026D518}"/>
          </ac:picMkLst>
        </pc:picChg>
      </pc:sldChg>
      <pc:sldChg chg="addSp delSp modSp add replId">
        <pc:chgData name="Christina  Ramos" userId="S::cramos@goddard.org::3b3dd443-d9d2-423b-afe7-1aa39e3258d3" providerId="AD" clId="Web-{239203FE-1F26-4FEB-4BF6-A25422D8776A}" dt="2022-12-16T19:09:49.539" v="366" actId="1076"/>
        <pc:sldMkLst>
          <pc:docMk/>
          <pc:sldMk cId="3742099469" sldId="285"/>
        </pc:sldMkLst>
        <pc:spChg chg="del">
          <ac:chgData name="Christina  Ramos" userId="S::cramos@goddard.org::3b3dd443-d9d2-423b-afe7-1aa39e3258d3" providerId="AD" clId="Web-{239203FE-1F26-4FEB-4BF6-A25422D8776A}" dt="2022-12-16T19:07:24.331" v="357"/>
          <ac:spMkLst>
            <pc:docMk/>
            <pc:sldMk cId="3742099469" sldId="285"/>
            <ac:spMk id="5" creationId="{88787E65-9F06-B356-D65E-B0250CF2A710}"/>
          </ac:spMkLst>
        </pc:spChg>
        <pc:spChg chg="mod">
          <ac:chgData name="Christina  Ramos" userId="S::cramos@goddard.org::3b3dd443-d9d2-423b-afe7-1aa39e3258d3" providerId="AD" clId="Web-{239203FE-1F26-4FEB-4BF6-A25422D8776A}" dt="2022-12-16T19:07:23.050" v="356" actId="20577"/>
          <ac:spMkLst>
            <pc:docMk/>
            <pc:sldMk cId="3742099469" sldId="285"/>
            <ac:spMk id="220" creationId="{00000000-0000-0000-0000-000000000000}"/>
          </ac:spMkLst>
        </pc:spChg>
        <pc:picChg chg="del">
          <ac:chgData name="Christina  Ramos" userId="S::cramos@goddard.org::3b3dd443-d9d2-423b-afe7-1aa39e3258d3" providerId="AD" clId="Web-{239203FE-1F26-4FEB-4BF6-A25422D8776A}" dt="2022-12-16T19:07:25.816" v="358"/>
          <ac:picMkLst>
            <pc:docMk/>
            <pc:sldMk cId="3742099469" sldId="285"/>
            <ac:picMk id="2" creationId="{CC794419-BDCE-B6B3-F6EF-A7C5863195FD}"/>
          </ac:picMkLst>
        </pc:picChg>
        <pc:picChg chg="add mod">
          <ac:chgData name="Christina  Ramos" userId="S::cramos@goddard.org::3b3dd443-d9d2-423b-afe7-1aa39e3258d3" providerId="AD" clId="Web-{239203FE-1F26-4FEB-4BF6-A25422D8776A}" dt="2022-12-16T19:09:49.539" v="366" actId="1076"/>
          <ac:picMkLst>
            <pc:docMk/>
            <pc:sldMk cId="3742099469" sldId="285"/>
            <ac:picMk id="3" creationId="{E2B34199-5DDC-BAB7-57C2-5B14D5F39877}"/>
          </ac:picMkLst>
        </pc:picChg>
      </pc:sldChg>
      <pc:sldChg chg="addSp delSp modSp add replId">
        <pc:chgData name="Christina  Ramos" userId="S::cramos@goddard.org::3b3dd443-d9d2-423b-afe7-1aa39e3258d3" providerId="AD" clId="Web-{239203FE-1F26-4FEB-4BF6-A25422D8776A}" dt="2022-12-16T19:29:43.892" v="486" actId="1076"/>
        <pc:sldMkLst>
          <pc:docMk/>
          <pc:sldMk cId="2576084765" sldId="286"/>
        </pc:sldMkLst>
        <pc:spChg chg="add mod">
          <ac:chgData name="Christina  Ramos" userId="S::cramos@goddard.org::3b3dd443-d9d2-423b-afe7-1aa39e3258d3" providerId="AD" clId="Web-{239203FE-1F26-4FEB-4BF6-A25422D8776A}" dt="2022-12-16T19:29:43.892" v="486" actId="1076"/>
          <ac:spMkLst>
            <pc:docMk/>
            <pc:sldMk cId="2576084765" sldId="286"/>
            <ac:spMk id="2" creationId="{C14B1675-FB60-8BC4-8B0B-926DDD285AB8}"/>
          </ac:spMkLst>
        </pc:spChg>
        <pc:spChg chg="mod">
          <ac:chgData name="Christina  Ramos" userId="S::cramos@goddard.org::3b3dd443-d9d2-423b-afe7-1aa39e3258d3" providerId="AD" clId="Web-{239203FE-1F26-4FEB-4BF6-A25422D8776A}" dt="2022-12-16T19:20:26.592" v="380" actId="20577"/>
          <ac:spMkLst>
            <pc:docMk/>
            <pc:sldMk cId="2576084765" sldId="286"/>
            <ac:spMk id="192" creationId="{00000000-0000-0000-0000-000000000000}"/>
          </ac:spMkLst>
        </pc:spChg>
        <pc:spChg chg="del">
          <ac:chgData name="Christina  Ramos" userId="S::cramos@goddard.org::3b3dd443-d9d2-423b-afe7-1aa39e3258d3" providerId="AD" clId="Web-{239203FE-1F26-4FEB-4BF6-A25422D8776A}" dt="2022-12-16T19:20:29.904" v="381"/>
          <ac:spMkLst>
            <pc:docMk/>
            <pc:sldMk cId="2576084765" sldId="286"/>
            <ac:spMk id="193" creationId="{00000000-0000-0000-0000-000000000000}"/>
          </ac:spMkLst>
        </pc:spChg>
        <pc:picChg chg="add mod">
          <ac:chgData name="Christina  Ramos" userId="S::cramos@goddard.org::3b3dd443-d9d2-423b-afe7-1aa39e3258d3" providerId="AD" clId="Web-{239203FE-1F26-4FEB-4BF6-A25422D8776A}" dt="2022-12-16T19:29:39.329" v="485" actId="1076"/>
          <ac:picMkLst>
            <pc:docMk/>
            <pc:sldMk cId="2576084765" sldId="286"/>
            <ac:picMk id="3" creationId="{DEBC11EC-79C2-5F02-A300-C9B95A9CCDA7}"/>
          </ac:picMkLst>
        </pc:picChg>
      </pc:sldChg>
      <pc:sldChg chg="addSp delSp modSp add replId">
        <pc:chgData name="Christina  Ramos" userId="S::cramos@goddard.org::3b3dd443-d9d2-423b-afe7-1aa39e3258d3" providerId="AD" clId="Web-{239203FE-1F26-4FEB-4BF6-A25422D8776A}" dt="2022-12-16T19:35:23.575" v="568" actId="1076"/>
        <pc:sldMkLst>
          <pc:docMk/>
          <pc:sldMk cId="198738771" sldId="287"/>
        </pc:sldMkLst>
        <pc:spChg chg="add mod">
          <ac:chgData name="Christina  Ramos" userId="S::cramos@goddard.org::3b3dd443-d9d2-423b-afe7-1aa39e3258d3" providerId="AD" clId="Web-{239203FE-1F26-4FEB-4BF6-A25422D8776A}" dt="2022-12-16T19:35:23.575" v="568" actId="1076"/>
          <ac:spMkLst>
            <pc:docMk/>
            <pc:sldMk cId="198738771" sldId="287"/>
            <ac:spMk id="4" creationId="{15730A06-CBD0-7141-971C-620F6076CC28}"/>
          </ac:spMkLst>
        </pc:spChg>
        <pc:spChg chg="add del mod">
          <ac:chgData name="Christina  Ramos" userId="S::cramos@goddard.org::3b3dd443-d9d2-423b-afe7-1aa39e3258d3" providerId="AD" clId="Web-{239203FE-1F26-4FEB-4BF6-A25422D8776A}" dt="2022-12-16T19:30:24.565" v="496" actId="20577"/>
          <ac:spMkLst>
            <pc:docMk/>
            <pc:sldMk cId="198738771" sldId="287"/>
            <ac:spMk id="192" creationId="{00000000-0000-0000-0000-000000000000}"/>
          </ac:spMkLst>
        </pc:spChg>
        <pc:spChg chg="del">
          <ac:chgData name="Christina  Ramos" userId="S::cramos@goddard.org::3b3dd443-d9d2-423b-afe7-1aa39e3258d3" providerId="AD" clId="Web-{239203FE-1F26-4FEB-4BF6-A25422D8776A}" dt="2022-12-16T19:30:28.878" v="497"/>
          <ac:spMkLst>
            <pc:docMk/>
            <pc:sldMk cId="198738771" sldId="287"/>
            <ac:spMk id="193" creationId="{00000000-0000-0000-0000-000000000000}"/>
          </ac:spMkLst>
        </pc:spChg>
        <pc:picChg chg="add del mod">
          <ac:chgData name="Christina  Ramos" userId="S::cramos@goddard.org::3b3dd443-d9d2-423b-afe7-1aa39e3258d3" providerId="AD" clId="Web-{239203FE-1F26-4FEB-4BF6-A25422D8776A}" dt="2022-12-16T19:31:39.068" v="500"/>
          <ac:picMkLst>
            <pc:docMk/>
            <pc:sldMk cId="198738771" sldId="287"/>
            <ac:picMk id="2" creationId="{6C45B407-88EE-4753-5F25-48141B7B1869}"/>
          </ac:picMkLst>
        </pc:picChg>
        <pc:picChg chg="add mod">
          <ac:chgData name="Christina  Ramos" userId="S::cramos@goddard.org::3b3dd443-d9d2-423b-afe7-1aa39e3258d3" providerId="AD" clId="Web-{239203FE-1F26-4FEB-4BF6-A25422D8776A}" dt="2022-12-16T19:35:21.934" v="567" actId="1076"/>
          <ac:picMkLst>
            <pc:docMk/>
            <pc:sldMk cId="198738771" sldId="287"/>
            <ac:picMk id="3" creationId="{1F8EF261-3E81-3522-D623-46470E12893A}"/>
          </ac:picMkLst>
        </pc:picChg>
      </pc:sldChg>
    </pc:docChg>
  </pc:docChgLst>
  <pc:docChgLst>
    <pc:chgData name="Christina  Ramos" userId="S::cramos@goddard.org::3b3dd443-d9d2-423b-afe7-1aa39e3258d3" providerId="AD" clId="Web-{C30F63E8-F8A3-49FF-9132-948B81F658A5}"/>
    <pc:docChg chg="addSld delSld">
      <pc:chgData name="Christina  Ramos" userId="S::cramos@goddard.org::3b3dd443-d9d2-423b-afe7-1aa39e3258d3" providerId="AD" clId="Web-{C30F63E8-F8A3-49FF-9132-948B81F658A5}" dt="2023-01-02T18:40:42.260" v="5"/>
      <pc:docMkLst>
        <pc:docMk/>
      </pc:docMkLst>
      <pc:sldChg chg="del">
        <pc:chgData name="Christina  Ramos" userId="S::cramos@goddard.org::3b3dd443-d9d2-423b-afe7-1aa39e3258d3" providerId="AD" clId="Web-{C30F63E8-F8A3-49FF-9132-948B81F658A5}" dt="2023-01-02T18:40:34.853" v="4"/>
        <pc:sldMkLst>
          <pc:docMk/>
          <pc:sldMk cId="3505379331" sldId="290"/>
        </pc:sldMkLst>
      </pc:sldChg>
      <pc:sldChg chg="add">
        <pc:chgData name="Christina  Ramos" userId="S::cramos@goddard.org::3b3dd443-d9d2-423b-afe7-1aa39e3258d3" providerId="AD" clId="Web-{C30F63E8-F8A3-49FF-9132-948B81F658A5}" dt="2023-01-02T18:40:29.244" v="0"/>
        <pc:sldMkLst>
          <pc:docMk/>
          <pc:sldMk cId="2788422944" sldId="292"/>
        </pc:sldMkLst>
      </pc:sldChg>
      <pc:sldChg chg="add del">
        <pc:chgData name="Christina  Ramos" userId="S::cramos@goddard.org::3b3dd443-d9d2-423b-afe7-1aa39e3258d3" providerId="AD" clId="Web-{C30F63E8-F8A3-49FF-9132-948B81F658A5}" dt="2023-01-02T18:40:42.260" v="5"/>
        <pc:sldMkLst>
          <pc:docMk/>
          <pc:sldMk cId="3731964018" sldId="293"/>
        </pc:sldMkLst>
      </pc:sldChg>
      <pc:sldChg chg="add">
        <pc:chgData name="Christina  Ramos" userId="S::cramos@goddard.org::3b3dd443-d9d2-423b-afe7-1aa39e3258d3" providerId="AD" clId="Web-{C30F63E8-F8A3-49FF-9132-948B81F658A5}" dt="2023-01-02T18:40:29.509" v="2"/>
        <pc:sldMkLst>
          <pc:docMk/>
          <pc:sldMk cId="1282798073" sldId="294"/>
        </pc:sldMkLst>
      </pc:sldChg>
      <pc:sldChg chg="add">
        <pc:chgData name="Christina  Ramos" userId="S::cramos@goddard.org::3b3dd443-d9d2-423b-afe7-1aa39e3258d3" providerId="AD" clId="Web-{C30F63E8-F8A3-49FF-9132-948B81F658A5}" dt="2023-01-02T18:40:29.728" v="3"/>
        <pc:sldMkLst>
          <pc:docMk/>
          <pc:sldMk cId="277536583" sldId="295"/>
        </pc:sldMkLst>
      </pc:sldChg>
    </pc:docChg>
  </pc:docChgLst>
  <pc:docChgLst>
    <pc:chgData name="Christina  Ramos" userId="S::cramos@goddard.org::3b3dd443-d9d2-423b-afe7-1aa39e3258d3" providerId="AD" clId="Web-{87BA5F99-DD49-93FA-0F54-893AEA0BB8D1}"/>
    <pc:docChg chg="addSld modSld sldOrd">
      <pc:chgData name="Christina  Ramos" userId="S::cramos@goddard.org::3b3dd443-d9d2-423b-afe7-1aa39e3258d3" providerId="AD" clId="Web-{87BA5F99-DD49-93FA-0F54-893AEA0BB8D1}" dt="2023-01-09T19:11:55.970" v="103"/>
      <pc:docMkLst>
        <pc:docMk/>
      </pc:docMkLst>
      <pc:sldChg chg="modSp">
        <pc:chgData name="Christina  Ramos" userId="S::cramos@goddard.org::3b3dd443-d9d2-423b-afe7-1aa39e3258d3" providerId="AD" clId="Web-{87BA5F99-DD49-93FA-0F54-893AEA0BB8D1}" dt="2023-01-09T16:55:39.816" v="61" actId="20577"/>
        <pc:sldMkLst>
          <pc:docMk/>
          <pc:sldMk cId="0" sldId="256"/>
        </pc:sldMkLst>
        <pc:spChg chg="mod">
          <ac:chgData name="Christina  Ramos" userId="S::cramos@goddard.org::3b3dd443-d9d2-423b-afe7-1aa39e3258d3" providerId="AD" clId="Web-{87BA5F99-DD49-93FA-0F54-893AEA0BB8D1}" dt="2023-01-09T16:55:39.816" v="61" actId="20577"/>
          <ac:spMkLst>
            <pc:docMk/>
            <pc:sldMk cId="0" sldId="256"/>
            <ac:spMk id="176" creationId="{00000000-0000-0000-0000-000000000000}"/>
          </ac:spMkLst>
        </pc:spChg>
      </pc:sldChg>
      <pc:sldChg chg="ord">
        <pc:chgData name="Christina  Ramos" userId="S::cramos@goddard.org::3b3dd443-d9d2-423b-afe7-1aa39e3258d3" providerId="AD" clId="Web-{87BA5F99-DD49-93FA-0F54-893AEA0BB8D1}" dt="2023-01-09T19:11:55.970" v="103"/>
        <pc:sldMkLst>
          <pc:docMk/>
          <pc:sldMk cId="0" sldId="260"/>
        </pc:sldMkLst>
      </pc:sldChg>
      <pc:sldChg chg="modSp">
        <pc:chgData name="Christina  Ramos" userId="S::cramos@goddard.org::3b3dd443-d9d2-423b-afe7-1aa39e3258d3" providerId="AD" clId="Web-{87BA5F99-DD49-93FA-0F54-893AEA0BB8D1}" dt="2023-01-09T19:07:39.337" v="100"/>
        <pc:sldMkLst>
          <pc:docMk/>
          <pc:sldMk cId="3742099469" sldId="285"/>
        </pc:sldMkLst>
        <pc:graphicFrameChg chg="mod modGraphic">
          <ac:chgData name="Christina  Ramos" userId="S::cramos@goddard.org::3b3dd443-d9d2-423b-afe7-1aa39e3258d3" providerId="AD" clId="Web-{87BA5F99-DD49-93FA-0F54-893AEA0BB8D1}" dt="2023-01-09T19:07:39.337" v="100"/>
          <ac:graphicFrameMkLst>
            <pc:docMk/>
            <pc:sldMk cId="3742099469" sldId="285"/>
            <ac:graphicFrameMk id="2" creationId="{C70C5BC2-E1FD-49D1-1717-239825074A0E}"/>
          </ac:graphicFrameMkLst>
        </pc:graphicFrameChg>
      </pc:sldChg>
      <pc:sldChg chg="ord">
        <pc:chgData name="Christina  Ramos" userId="S::cramos@goddard.org::3b3dd443-d9d2-423b-afe7-1aa39e3258d3" providerId="AD" clId="Web-{87BA5F99-DD49-93FA-0F54-893AEA0BB8D1}" dt="2023-01-09T19:11:54.938" v="102"/>
        <pc:sldMkLst>
          <pc:docMk/>
          <pc:sldMk cId="2576084765" sldId="286"/>
        </pc:sldMkLst>
      </pc:sldChg>
      <pc:sldChg chg="modSp ord">
        <pc:chgData name="Christina  Ramos" userId="S::cramos@goddard.org::3b3dd443-d9d2-423b-afe7-1aa39e3258d3" providerId="AD" clId="Web-{87BA5F99-DD49-93FA-0F54-893AEA0BB8D1}" dt="2023-01-09T19:11:53.126" v="101"/>
        <pc:sldMkLst>
          <pc:docMk/>
          <pc:sldMk cId="198738771" sldId="287"/>
        </pc:sldMkLst>
        <pc:spChg chg="mod">
          <ac:chgData name="Christina  Ramos" userId="S::cramos@goddard.org::3b3dd443-d9d2-423b-afe7-1aa39e3258d3" providerId="AD" clId="Web-{87BA5F99-DD49-93FA-0F54-893AEA0BB8D1}" dt="2023-01-09T16:39:02.580" v="39" actId="20577"/>
          <ac:spMkLst>
            <pc:docMk/>
            <pc:sldMk cId="198738771" sldId="287"/>
            <ac:spMk id="4" creationId="{15730A06-CBD0-7141-971C-620F6076CC28}"/>
          </ac:spMkLst>
        </pc:spChg>
      </pc:sldChg>
      <pc:sldChg chg="modSp">
        <pc:chgData name="Christina  Ramos" userId="S::cramos@goddard.org::3b3dd443-d9d2-423b-afe7-1aa39e3258d3" providerId="AD" clId="Web-{87BA5F99-DD49-93FA-0F54-893AEA0BB8D1}" dt="2023-01-09T15:44:58.294" v="21" actId="20577"/>
        <pc:sldMkLst>
          <pc:docMk/>
          <pc:sldMk cId="1693995263" sldId="291"/>
        </pc:sldMkLst>
        <pc:spChg chg="mod">
          <ac:chgData name="Christina  Ramos" userId="S::cramos@goddard.org::3b3dd443-d9d2-423b-afe7-1aa39e3258d3" providerId="AD" clId="Web-{87BA5F99-DD49-93FA-0F54-893AEA0BB8D1}" dt="2023-01-09T15:44:58.294" v="21" actId="20577"/>
          <ac:spMkLst>
            <pc:docMk/>
            <pc:sldMk cId="1693995263" sldId="291"/>
            <ac:spMk id="198" creationId="{00000000-0000-0000-0000-000000000000}"/>
          </ac:spMkLst>
        </pc:spChg>
      </pc:sldChg>
      <pc:sldChg chg="add">
        <pc:chgData name="Christina  Ramos" userId="S::cramos@goddard.org::3b3dd443-d9d2-423b-afe7-1aa39e3258d3" providerId="AD" clId="Web-{87BA5F99-DD49-93FA-0F54-893AEA0BB8D1}" dt="2023-01-09T15:48:19.104" v="22"/>
        <pc:sldMkLst>
          <pc:docMk/>
          <pc:sldMk cId="3690254791" sldId="297"/>
        </pc:sldMkLst>
      </pc:sldChg>
      <pc:sldChg chg="add">
        <pc:chgData name="Christina  Ramos" userId="S::cramos@goddard.org::3b3dd443-d9d2-423b-afe7-1aa39e3258d3" providerId="AD" clId="Web-{87BA5F99-DD49-93FA-0F54-893AEA0BB8D1}" dt="2023-01-09T15:48:19.338" v="23"/>
        <pc:sldMkLst>
          <pc:docMk/>
          <pc:sldMk cId="406971768" sldId="298"/>
        </pc:sldMkLst>
      </pc:sldChg>
      <pc:sldChg chg="add">
        <pc:chgData name="Christina  Ramos" userId="S::cramos@goddard.org::3b3dd443-d9d2-423b-afe7-1aa39e3258d3" providerId="AD" clId="Web-{87BA5F99-DD49-93FA-0F54-893AEA0BB8D1}" dt="2023-01-09T15:48:19.479" v="24"/>
        <pc:sldMkLst>
          <pc:docMk/>
          <pc:sldMk cId="399480047" sldId="299"/>
        </pc:sldMkLst>
      </pc:sldChg>
      <pc:sldChg chg="add">
        <pc:chgData name="Christina  Ramos" userId="S::cramos@goddard.org::3b3dd443-d9d2-423b-afe7-1aa39e3258d3" providerId="AD" clId="Web-{87BA5F99-DD49-93FA-0F54-893AEA0BB8D1}" dt="2023-01-09T15:48:19.791" v="25"/>
        <pc:sldMkLst>
          <pc:docMk/>
          <pc:sldMk cId="3035062422" sldId="300"/>
        </pc:sldMkLst>
      </pc:sldChg>
      <pc:sldChg chg="add">
        <pc:chgData name="Christina  Ramos" userId="S::cramos@goddard.org::3b3dd443-d9d2-423b-afe7-1aa39e3258d3" providerId="AD" clId="Web-{87BA5F99-DD49-93FA-0F54-893AEA0BB8D1}" dt="2023-01-09T15:48:19.994" v="26"/>
        <pc:sldMkLst>
          <pc:docMk/>
          <pc:sldMk cId="156848494" sldId="301"/>
        </pc:sldMkLst>
      </pc:sldChg>
      <pc:sldChg chg="add">
        <pc:chgData name="Christina  Ramos" userId="S::cramos@goddard.org::3b3dd443-d9d2-423b-afe7-1aa39e3258d3" providerId="AD" clId="Web-{87BA5F99-DD49-93FA-0F54-893AEA0BB8D1}" dt="2023-01-09T15:48:20.198" v="27"/>
        <pc:sldMkLst>
          <pc:docMk/>
          <pc:sldMk cId="3010478046" sldId="302"/>
        </pc:sldMkLst>
      </pc:sldChg>
      <pc:sldChg chg="add">
        <pc:chgData name="Christina  Ramos" userId="S::cramos@goddard.org::3b3dd443-d9d2-423b-afe7-1aa39e3258d3" providerId="AD" clId="Web-{87BA5F99-DD49-93FA-0F54-893AEA0BB8D1}" dt="2023-01-09T15:48:20.401" v="28"/>
        <pc:sldMkLst>
          <pc:docMk/>
          <pc:sldMk cId="767878833" sldId="303"/>
        </pc:sldMkLst>
      </pc:sldChg>
      <pc:sldChg chg="add">
        <pc:chgData name="Christina  Ramos" userId="S::cramos@goddard.org::3b3dd443-d9d2-423b-afe7-1aa39e3258d3" providerId="AD" clId="Web-{87BA5F99-DD49-93FA-0F54-893AEA0BB8D1}" dt="2023-01-09T15:48:20.604" v="29"/>
        <pc:sldMkLst>
          <pc:docMk/>
          <pc:sldMk cId="1296722445" sldId="304"/>
        </pc:sldMkLst>
      </pc:sldChg>
      <pc:sldChg chg="add">
        <pc:chgData name="Christina  Ramos" userId="S::cramos@goddard.org::3b3dd443-d9d2-423b-afe7-1aa39e3258d3" providerId="AD" clId="Web-{87BA5F99-DD49-93FA-0F54-893AEA0BB8D1}" dt="2023-01-09T15:48:20.713" v="30"/>
        <pc:sldMkLst>
          <pc:docMk/>
          <pc:sldMk cId="1755472262" sldId="305"/>
        </pc:sldMkLst>
      </pc:sldChg>
      <pc:sldChg chg="add">
        <pc:chgData name="Christina  Ramos" userId="S::cramos@goddard.org::3b3dd443-d9d2-423b-afe7-1aa39e3258d3" providerId="AD" clId="Web-{87BA5F99-DD49-93FA-0F54-893AEA0BB8D1}" dt="2023-01-09T15:48:20.824" v="31"/>
        <pc:sldMkLst>
          <pc:docMk/>
          <pc:sldMk cId="1874449524" sldId="306"/>
        </pc:sldMkLst>
      </pc:sldChg>
      <pc:sldChg chg="add">
        <pc:chgData name="Christina  Ramos" userId="S::cramos@goddard.org::3b3dd443-d9d2-423b-afe7-1aa39e3258d3" providerId="AD" clId="Web-{87BA5F99-DD49-93FA-0F54-893AEA0BB8D1}" dt="2023-01-09T15:48:20.932" v="32"/>
        <pc:sldMkLst>
          <pc:docMk/>
          <pc:sldMk cId="2874509130" sldId="307"/>
        </pc:sldMkLst>
      </pc:sldChg>
      <pc:sldChg chg="add">
        <pc:chgData name="Christina  Ramos" userId="S::cramos@goddard.org::3b3dd443-d9d2-423b-afe7-1aa39e3258d3" providerId="AD" clId="Web-{87BA5F99-DD49-93FA-0F54-893AEA0BB8D1}" dt="2023-01-09T15:48:21.010" v="33"/>
        <pc:sldMkLst>
          <pc:docMk/>
          <pc:sldMk cId="1168785082" sldId="308"/>
        </pc:sldMkLst>
      </pc:sldChg>
      <pc:sldMasterChg chg="addSldLayout">
        <pc:chgData name="Christina  Ramos" userId="S::cramos@goddard.org::3b3dd443-d9d2-423b-afe7-1aa39e3258d3" providerId="AD" clId="Web-{87BA5F99-DD49-93FA-0F54-893AEA0BB8D1}" dt="2023-01-09T15:48:19.104" v="22"/>
        <pc:sldMasterMkLst>
          <pc:docMk/>
          <pc:sldMasterMk cId="0" sldId="2147483648"/>
        </pc:sldMasterMkLst>
        <pc:sldLayoutChg chg="add">
          <pc:chgData name="Christina  Ramos" userId="S::cramos@goddard.org::3b3dd443-d9d2-423b-afe7-1aa39e3258d3" providerId="AD" clId="Web-{87BA5F99-DD49-93FA-0F54-893AEA0BB8D1}" dt="2023-01-09T15:48:19.104" v="22"/>
          <pc:sldLayoutMkLst>
            <pc:docMk/>
            <pc:sldMasterMk cId="0" sldId="2147483648"/>
            <pc:sldLayoutMk cId="1280423759" sldId="2147483668"/>
          </pc:sldLayoutMkLst>
        </pc:sldLayoutChg>
      </pc:sldMasterChg>
    </pc:docChg>
  </pc:docChgLst>
  <pc:docChgLst>
    <pc:chgData name="Christina  Ramos" userId="S::cramos@goddard.org::3b3dd443-d9d2-423b-afe7-1aa39e3258d3" providerId="AD" clId="Web-{35229E1A-3973-AFEE-8726-50A004B8554A}"/>
    <pc:docChg chg="modSld">
      <pc:chgData name="Christina  Ramos" userId="S::cramos@goddard.org::3b3dd443-d9d2-423b-afe7-1aa39e3258d3" providerId="AD" clId="Web-{35229E1A-3973-AFEE-8726-50A004B8554A}" dt="2023-01-09T21:40:14.605" v="4" actId="20577"/>
      <pc:docMkLst>
        <pc:docMk/>
      </pc:docMkLst>
      <pc:sldChg chg="mod modShow">
        <pc:chgData name="Christina  Ramos" userId="S::cramos@goddard.org::3b3dd443-d9d2-423b-afe7-1aa39e3258d3" providerId="AD" clId="Web-{35229E1A-3973-AFEE-8726-50A004B8554A}" dt="2023-01-09T21:39:48.135" v="1"/>
        <pc:sldMkLst>
          <pc:docMk/>
          <pc:sldMk cId="0" sldId="257"/>
        </pc:sldMkLst>
      </pc:sldChg>
      <pc:sldChg chg="mod modShow">
        <pc:chgData name="Christina  Ramos" userId="S::cramos@goddard.org::3b3dd443-d9d2-423b-afe7-1aa39e3258d3" providerId="AD" clId="Web-{35229E1A-3973-AFEE-8726-50A004B8554A}" dt="2023-01-09T21:39:48.073" v="0"/>
        <pc:sldMkLst>
          <pc:docMk/>
          <pc:sldMk cId="0" sldId="258"/>
        </pc:sldMkLst>
      </pc:sldChg>
      <pc:sldChg chg="modSp">
        <pc:chgData name="Christina  Ramos" userId="S::cramos@goddard.org::3b3dd443-d9d2-423b-afe7-1aa39e3258d3" providerId="AD" clId="Web-{35229E1A-3973-AFEE-8726-50A004B8554A}" dt="2023-01-09T21:40:14.605" v="4" actId="20577"/>
        <pc:sldMkLst>
          <pc:docMk/>
          <pc:sldMk cId="1693995263" sldId="291"/>
        </pc:sldMkLst>
        <pc:spChg chg="mod">
          <ac:chgData name="Christina  Ramos" userId="S::cramos@goddard.org::3b3dd443-d9d2-423b-afe7-1aa39e3258d3" providerId="AD" clId="Web-{35229E1A-3973-AFEE-8726-50A004B8554A}" dt="2023-01-09T21:40:14.605" v="4" actId="20577"/>
          <ac:spMkLst>
            <pc:docMk/>
            <pc:sldMk cId="1693995263" sldId="291"/>
            <ac:spMk id="19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orms.gle/1mSh8tcWYyrJezAh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llegescorecard.ed.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53816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2893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Evaluation link:</a:t>
            </a:r>
            <a:r>
              <a:rPr lang="en-US" baseline="0" dirty="0" smtClean="0"/>
              <a:t> </a:t>
            </a:r>
            <a:r>
              <a:rPr lang="en-US" sz="1200" u="sng" dirty="0" smtClean="0">
                <a:effectLst/>
                <a:latin typeface="+mn-lt"/>
                <a:ea typeface="+mn-ea"/>
                <a:cs typeface="+mn-cs"/>
                <a:sym typeface="Calibri"/>
                <a:hlinkClick r:id="rId3"/>
              </a:rPr>
              <a:t>https://forms.gle/1mSh8tcWYyrJezAh8</a:t>
            </a:r>
            <a:endParaRPr lang="en-US" sz="1200" dirty="0" smtClean="0">
              <a:effectLst/>
              <a:latin typeface="+mn-lt"/>
              <a:ea typeface="+mn-ea"/>
              <a:cs typeface="+mn-cs"/>
              <a:sym typeface="Calibri"/>
            </a:endParaRPr>
          </a:p>
          <a:p>
            <a:endParaRPr lang="en-US" dirty="0"/>
          </a:p>
        </p:txBody>
      </p:sp>
    </p:spTree>
    <p:extLst>
      <p:ext uri="{BB962C8B-B14F-4D97-AF65-F5344CB8AC3E}">
        <p14:creationId xmlns:p14="http://schemas.microsoft.com/office/powerpoint/2010/main" val="143400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9613"/>
            <a:ext cx="6310313" cy="3549650"/>
          </a:xfrm>
        </p:spPr>
      </p:sp>
      <p:sp>
        <p:nvSpPr>
          <p:cNvPr id="3" name="Notes Placeholder 2"/>
          <p:cNvSpPr>
            <a:spLocks noGrp="1"/>
          </p:cNvSpPr>
          <p:nvPr>
            <p:ph type="body" idx="1"/>
          </p:nvPr>
        </p:nvSpPr>
        <p:spPr/>
        <p:txBody>
          <a:bodyPr/>
          <a:lstStyle/>
          <a:p>
            <a:pPr>
              <a:lnSpc>
                <a:spcPct val="150000"/>
              </a:lnSpc>
            </a:pPr>
            <a:r>
              <a:rPr lang="en-US"/>
              <a:t>Admission Rate</a:t>
            </a:r>
          </a:p>
          <a:p>
            <a:pPr>
              <a:lnSpc>
                <a:spcPct val="150000"/>
              </a:lnSpc>
            </a:pPr>
            <a:r>
              <a:rPr lang="en-US"/>
              <a:t>GPA</a:t>
            </a:r>
            <a:endParaRPr lang="en-US">
              <a:cs typeface="Calibri"/>
            </a:endParaRPr>
          </a:p>
          <a:p>
            <a:pPr>
              <a:lnSpc>
                <a:spcPct val="150000"/>
              </a:lnSpc>
            </a:pPr>
            <a:r>
              <a:rPr lang="en-US"/>
              <a:t>SAT/ Score</a:t>
            </a:r>
            <a:endParaRPr lang="en-US">
              <a:cs typeface="Calibri"/>
            </a:endParaRPr>
          </a:p>
          <a:p>
            <a:pPr>
              <a:lnSpc>
                <a:spcPct val="150000"/>
              </a:lnSpc>
            </a:pPr>
            <a:endParaRPr lang="en-US">
              <a:cs typeface="Calibri"/>
            </a:endParaRPr>
          </a:p>
          <a:p>
            <a:pPr>
              <a:lnSpc>
                <a:spcPct val="150000"/>
              </a:lnSpc>
            </a:pPr>
            <a:r>
              <a:rPr lang="en-US">
                <a:cs typeface="Calibri"/>
              </a:rPr>
              <a:t>Chelsea – reach </a:t>
            </a:r>
          </a:p>
          <a:p>
            <a:pPr>
              <a:lnSpc>
                <a:spcPct val="150000"/>
              </a:lnSpc>
            </a:pPr>
            <a:r>
              <a:rPr lang="en-US">
                <a:cs typeface="Calibri"/>
              </a:rPr>
              <a:t>Jerry – lower target?</a:t>
            </a:r>
          </a:p>
          <a:p>
            <a:pPr>
              <a:lnSpc>
                <a:spcPct val="150000"/>
              </a:lnSpc>
            </a:pPr>
            <a:r>
              <a:rPr lang="en-US">
                <a:cs typeface="Calibri"/>
              </a:rPr>
              <a:t>Mike – target</a:t>
            </a:r>
          </a:p>
          <a:p>
            <a:pPr>
              <a:lnSpc>
                <a:spcPct val="150000"/>
              </a:lnSpc>
            </a:pPr>
            <a:r>
              <a:rPr lang="en-US">
                <a:cs typeface="Calibri"/>
              </a:rPr>
              <a:t>Lisa – safety </a:t>
            </a:r>
          </a:p>
          <a:p>
            <a:endParaRPr lang="en-US">
              <a:cs typeface="Calibri"/>
            </a:endParaRPr>
          </a:p>
        </p:txBody>
      </p:sp>
      <p:sp>
        <p:nvSpPr>
          <p:cNvPr id="4" name="Slide Number Placeholder 3"/>
          <p:cNvSpPr>
            <a:spLocks noGrp="1"/>
          </p:cNvSpPr>
          <p:nvPr>
            <p:ph type="sldNum" sz="quarter" idx="10"/>
          </p:nvPr>
        </p:nvSpPr>
        <p:spPr/>
        <p:txBody>
          <a:bodyPr/>
          <a:lstStyle/>
          <a:p>
            <a:pPr defTabSz="933237" fontAlgn="base">
              <a:spcBef>
                <a:spcPct val="0"/>
              </a:spcBef>
              <a:spcAft>
                <a:spcPct val="0"/>
              </a:spcAft>
              <a:defRPr/>
            </a:pPr>
            <a:fld id="{1A0583E1-1FF4-4AB4-8E09-60F932329AB7}" type="slidenum">
              <a:rPr lang="en-US">
                <a:solidFill>
                  <a:prstClr val="black"/>
                </a:solidFill>
                <a:latin typeface="Arial" charset="0"/>
              </a:rPr>
              <a:pPr defTabSz="933237" fontAlgn="base">
                <a:spcBef>
                  <a:spcPct val="0"/>
                </a:spcBef>
                <a:spcAft>
                  <a:spcPct val="0"/>
                </a:spcAft>
                <a:defRPr/>
              </a:pPr>
              <a:t>13</a:t>
            </a:fld>
            <a:endParaRPr lang="en-US">
              <a:solidFill>
                <a:prstClr val="black"/>
              </a:solidFill>
              <a:latin typeface="Arial" charset="0"/>
            </a:endParaRPr>
          </a:p>
        </p:txBody>
      </p:sp>
    </p:spTree>
    <p:extLst>
      <p:ext uri="{BB962C8B-B14F-4D97-AF65-F5344CB8AC3E}">
        <p14:creationId xmlns:p14="http://schemas.microsoft.com/office/powerpoint/2010/main" val="32037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200" b="0" i="0" dirty="0" smtClean="0">
                <a:effectLst/>
                <a:latin typeface="+mn-lt"/>
                <a:ea typeface="+mn-ea"/>
                <a:cs typeface="+mn-cs"/>
                <a:sym typeface="Calibri"/>
              </a:rPr>
              <a:t>​</a:t>
            </a:r>
            <a:r>
              <a:rPr lang="en-US" sz="1200" b="1" i="0" u="none" strike="noStrike" dirty="0" smtClean="0">
                <a:effectLst/>
                <a:latin typeface="+mn-lt"/>
                <a:ea typeface="+mn-ea"/>
                <a:cs typeface="+mn-cs"/>
                <a:sym typeface="Calibri"/>
              </a:rPr>
              <a:t>Begin Your Estimate for Federal Student Aid</a:t>
            </a:r>
            <a:r>
              <a:rPr lang="en-US" sz="1200" b="0" i="0" dirty="0" smtClean="0">
                <a:effectLst/>
                <a:latin typeface="+mn-lt"/>
                <a:ea typeface="+mn-ea"/>
                <a:cs typeface="+mn-cs"/>
                <a:sym typeface="Calibri"/>
              </a:rPr>
              <a:t>​</a:t>
            </a:r>
          </a:p>
          <a:p>
            <a:pPr rtl="0" fontAlgn="base"/>
            <a:r>
              <a:rPr lang="en-US" sz="1200" b="0" i="0" u="none" strike="noStrike" dirty="0" smtClean="0">
                <a:effectLst/>
                <a:latin typeface="+mn-lt"/>
                <a:ea typeface="+mn-ea"/>
                <a:cs typeface="+mn-cs"/>
                <a:sym typeface="Calibri"/>
              </a:rPr>
              <a:t>Before you complete the FAFSA form, the </a:t>
            </a:r>
            <a:r>
              <a:rPr lang="en-US" sz="1200" b="0" i="1" u="none" strike="noStrike" dirty="0" smtClean="0">
                <a:effectLst/>
                <a:latin typeface="+mn-lt"/>
                <a:ea typeface="+mn-ea"/>
                <a:cs typeface="+mn-cs"/>
                <a:sym typeface="Calibri"/>
              </a:rPr>
              <a:t>Federal Student Aid Estimator</a:t>
            </a:r>
            <a:r>
              <a:rPr lang="en-US" sz="1200" b="0" i="0" u="none" strike="noStrike" dirty="0" smtClean="0">
                <a:effectLst/>
                <a:latin typeface="+mn-lt"/>
                <a:ea typeface="+mn-ea"/>
                <a:cs typeface="+mn-cs"/>
                <a:sym typeface="Calibri"/>
              </a:rPr>
              <a:t> can help you understand your options to pay for college or career school by providing an early estimate of your Expected Family Contribution (EFC) and eligibility for federal student aid.</a:t>
            </a:r>
            <a:r>
              <a:rPr lang="en-US" sz="1200" b="0" i="0" dirty="0" smtClean="0">
                <a:effectLst/>
                <a:latin typeface="+mn-lt"/>
                <a:ea typeface="+mn-ea"/>
                <a:cs typeface="+mn-cs"/>
                <a:sym typeface="Calibri"/>
              </a:rPr>
              <a:t>​</a:t>
            </a:r>
          </a:p>
          <a:p>
            <a:pPr rtl="0" fontAlgn="base"/>
            <a:endParaRPr lang="en-US" sz="1200" b="0" i="0" dirty="0" smtClean="0">
              <a:effectLst/>
              <a:latin typeface="+mn-lt"/>
              <a:ea typeface="+mn-ea"/>
              <a:cs typeface="+mn-cs"/>
              <a:sym typeface="Calibri"/>
            </a:endParaRPr>
          </a:p>
          <a:p>
            <a:pPr rtl="0" fontAlgn="base"/>
            <a:r>
              <a:rPr lang="en-US" sz="1200" b="0" i="0" u="none" strike="noStrike" dirty="0" smtClean="0">
                <a:effectLst/>
                <a:latin typeface="+mn-lt"/>
                <a:ea typeface="+mn-ea"/>
                <a:cs typeface="+mn-cs"/>
                <a:sym typeface="Calibri"/>
              </a:rPr>
              <a:t>https://studentaid.gov/aid-estimator/</a:t>
            </a:r>
            <a:endParaRPr lang="en-US" sz="1200" b="0" i="0" dirty="0" smtClean="0">
              <a:effectLst/>
              <a:latin typeface="+mn-lt"/>
              <a:ea typeface="+mn-ea"/>
              <a:cs typeface="+mn-cs"/>
              <a:sym typeface="Calibri"/>
            </a:endParaRPr>
          </a:p>
          <a:p>
            <a:endParaRPr lang="en-US" dirty="0"/>
          </a:p>
        </p:txBody>
      </p:sp>
    </p:spTree>
    <p:extLst>
      <p:ext uri="{BB962C8B-B14F-4D97-AF65-F5344CB8AC3E}">
        <p14:creationId xmlns:p14="http://schemas.microsoft.com/office/powerpoint/2010/main" val="405701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9613"/>
            <a:ext cx="6310313" cy="3549650"/>
          </a:xfrm>
        </p:spPr>
      </p:sp>
      <p:sp>
        <p:nvSpPr>
          <p:cNvPr id="3" name="Notes Placeholder 2"/>
          <p:cNvSpPr>
            <a:spLocks noGrp="1"/>
          </p:cNvSpPr>
          <p:nvPr>
            <p:ph type="body" idx="1"/>
          </p:nvPr>
        </p:nvSpPr>
        <p:spPr/>
        <p:txBody>
          <a:bodyPr>
            <a:normAutofit/>
          </a:bodyPr>
          <a:lstStyle/>
          <a:p>
            <a:r>
              <a:rPr lang="en-US"/>
              <a:t>College List Scenarios</a:t>
            </a:r>
          </a:p>
          <a:p>
            <a:endParaRPr lang="en-US">
              <a:cs typeface="Calibri"/>
            </a:endParaRPr>
          </a:p>
          <a:p>
            <a:r>
              <a:rPr lang="en-US">
                <a:cs typeface="Calibri"/>
              </a:rPr>
              <a:t>**not a balanced list/miscategorized**</a:t>
            </a:r>
          </a:p>
          <a:p>
            <a:endParaRPr lang="en-US"/>
          </a:p>
          <a:p>
            <a:r>
              <a:rPr lang="en-US"/>
              <a:t>Ask for each scenario: </a:t>
            </a:r>
            <a:endParaRPr lang="en-US">
              <a:cs typeface="Calibri"/>
            </a:endParaRPr>
          </a:p>
          <a:p>
            <a:pPr marL="171450" indent="-171450">
              <a:buFont typeface="Times New Roman"/>
              <a:buChar char="•"/>
            </a:pPr>
            <a:r>
              <a:rPr lang="en-US"/>
              <a:t>What do you think about this list? -b not balanced, needs more target/safeties</a:t>
            </a:r>
            <a:endParaRPr lang="en-US">
              <a:cs typeface="Calibri"/>
            </a:endParaRPr>
          </a:p>
          <a:p>
            <a:pPr marL="171450" indent="-171450">
              <a:buFont typeface="Times New Roman"/>
              <a:buChar char="•"/>
            </a:pPr>
            <a:r>
              <a:rPr lang="en-US"/>
              <a:t>What could happen if the student applies to this list? - will likely not get into many because they are competitive</a:t>
            </a:r>
            <a:endParaRPr lang="en-US">
              <a:cs typeface="Calibri"/>
            </a:endParaRPr>
          </a:p>
          <a:p>
            <a:pPr marL="171450" indent="-171450">
              <a:buFont typeface="Times New Roman"/>
              <a:buChar char="•"/>
            </a:pPr>
            <a:endParaRPr lang="en-US"/>
          </a:p>
        </p:txBody>
      </p:sp>
      <p:sp>
        <p:nvSpPr>
          <p:cNvPr id="4" name="Slide Number Placeholder 3"/>
          <p:cNvSpPr>
            <a:spLocks noGrp="1"/>
          </p:cNvSpPr>
          <p:nvPr>
            <p:ph type="sldNum" sz="quarter" idx="10"/>
          </p:nvPr>
        </p:nvSpPr>
        <p:spPr/>
        <p:txBody>
          <a:bodyPr/>
          <a:lstStyle/>
          <a:p>
            <a:pPr defTabSz="933237" fontAlgn="base">
              <a:spcBef>
                <a:spcPct val="0"/>
              </a:spcBef>
              <a:spcAft>
                <a:spcPct val="0"/>
              </a:spcAft>
              <a:defRPr/>
            </a:pPr>
            <a:fld id="{4377CBB5-5037-4A66-AE9F-1D61A4E4B9EE}" type="slidenum">
              <a:rPr lang="en-US">
                <a:solidFill>
                  <a:prstClr val="black"/>
                </a:solidFill>
                <a:latin typeface="Arial" charset="0"/>
              </a:rPr>
              <a:pPr defTabSz="933237" fontAlgn="base">
                <a:spcBef>
                  <a:spcPct val="0"/>
                </a:spcBef>
                <a:spcAft>
                  <a:spcPct val="0"/>
                </a:spcAft>
                <a:defRPr/>
              </a:pPr>
              <a:t>19</a:t>
            </a:fld>
            <a:endParaRPr lang="en-US">
              <a:solidFill>
                <a:prstClr val="black"/>
              </a:solidFill>
              <a:latin typeface="Arial" charset="0"/>
            </a:endParaRPr>
          </a:p>
        </p:txBody>
      </p:sp>
    </p:spTree>
    <p:extLst>
      <p:ext uri="{BB962C8B-B14F-4D97-AF65-F5344CB8AC3E}">
        <p14:creationId xmlns:p14="http://schemas.microsoft.com/office/powerpoint/2010/main" val="246096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9613"/>
            <a:ext cx="6310313" cy="3549650"/>
          </a:xfrm>
        </p:spPr>
      </p:sp>
      <p:sp>
        <p:nvSpPr>
          <p:cNvPr id="3" name="Notes Placeholder 2"/>
          <p:cNvSpPr>
            <a:spLocks noGrp="1"/>
          </p:cNvSpPr>
          <p:nvPr>
            <p:ph type="body" idx="1"/>
          </p:nvPr>
        </p:nvSpPr>
        <p:spPr/>
        <p:txBody>
          <a:bodyPr>
            <a:normAutofit/>
          </a:bodyPr>
          <a:lstStyle/>
          <a:p>
            <a:r>
              <a:rPr lang="en-US"/>
              <a:t>College List Scenarios</a:t>
            </a:r>
          </a:p>
          <a:p>
            <a:endParaRPr lang="en-US">
              <a:cs typeface="Calibri"/>
            </a:endParaRPr>
          </a:p>
          <a:p>
            <a:r>
              <a:rPr lang="en-US">
                <a:cs typeface="Calibri"/>
              </a:rPr>
              <a:t>**</a:t>
            </a:r>
            <a:r>
              <a:rPr lang="en-US" err="1">
                <a:cs typeface="Calibri"/>
              </a:rPr>
              <a:t>brianna</a:t>
            </a:r>
            <a:r>
              <a:rPr lang="en-US">
                <a:cs typeface="Calibri"/>
              </a:rPr>
              <a:t> has no NY colleges** point out – not only does she not have 'back ups' incase going out of state does not work out, she is also missing out on EOP/HEOP since she is eligible but </a:t>
            </a:r>
            <a:r>
              <a:rPr lang="en-US" err="1">
                <a:cs typeface="Calibri"/>
              </a:rPr>
              <a:t>isnt</a:t>
            </a:r>
            <a:r>
              <a:rPr lang="en-US">
                <a:cs typeface="Calibri"/>
              </a:rPr>
              <a:t> applying to any NY schools</a:t>
            </a:r>
            <a:endParaRPr lang="en-US"/>
          </a:p>
          <a:p>
            <a:endParaRPr lang="en-US"/>
          </a:p>
          <a:p>
            <a:r>
              <a:rPr lang="en-US"/>
              <a:t>Ask for each scenario: </a:t>
            </a:r>
            <a:endParaRPr lang="en-US">
              <a:cs typeface="Calibri"/>
            </a:endParaRPr>
          </a:p>
          <a:p>
            <a:pPr marL="171450" indent="-171450">
              <a:buFont typeface="Times New Roman"/>
              <a:buChar char="•"/>
            </a:pPr>
            <a:r>
              <a:rPr lang="en-US"/>
              <a:t>What do you think about this list? - need to know admit criteria, what about public colleges? Has she looked into HEOP at these colleges?</a:t>
            </a:r>
            <a:endParaRPr lang="en-US">
              <a:cs typeface="Calibri"/>
            </a:endParaRPr>
          </a:p>
          <a:p>
            <a:pPr marL="171450" indent="-171450">
              <a:buFont typeface="Times New Roman"/>
              <a:buChar char="•"/>
            </a:pPr>
            <a:r>
              <a:rPr lang="en-US"/>
              <a:t>What could happen if the student applies to this list? - may get in but may be costly to attend? </a:t>
            </a:r>
            <a:endParaRPr lang="en-US">
              <a:cs typeface="Calibri" panose="020F0502020204030204"/>
            </a:endParaRPr>
          </a:p>
          <a:p>
            <a:endParaRPr lang="en-US"/>
          </a:p>
          <a:p>
            <a:endParaRPr lang="en-US"/>
          </a:p>
        </p:txBody>
      </p:sp>
      <p:sp>
        <p:nvSpPr>
          <p:cNvPr id="4" name="Slide Number Placeholder 3"/>
          <p:cNvSpPr>
            <a:spLocks noGrp="1"/>
          </p:cNvSpPr>
          <p:nvPr>
            <p:ph type="sldNum" sz="quarter" idx="10"/>
          </p:nvPr>
        </p:nvSpPr>
        <p:spPr/>
        <p:txBody>
          <a:bodyPr/>
          <a:lstStyle/>
          <a:p>
            <a:pPr defTabSz="933237" fontAlgn="base">
              <a:spcBef>
                <a:spcPct val="0"/>
              </a:spcBef>
              <a:spcAft>
                <a:spcPct val="0"/>
              </a:spcAft>
              <a:defRPr/>
            </a:pPr>
            <a:fld id="{4377CBB5-5037-4A66-AE9F-1D61A4E4B9EE}" type="slidenum">
              <a:rPr lang="en-US">
                <a:solidFill>
                  <a:prstClr val="black"/>
                </a:solidFill>
                <a:latin typeface="Arial" charset="0"/>
              </a:rPr>
              <a:pPr defTabSz="933237" fontAlgn="base">
                <a:spcBef>
                  <a:spcPct val="0"/>
                </a:spcBef>
                <a:spcAft>
                  <a:spcPct val="0"/>
                </a:spcAft>
                <a:defRPr/>
              </a:pPr>
              <a:t>20</a:t>
            </a:fld>
            <a:endParaRPr lang="en-US">
              <a:solidFill>
                <a:prstClr val="black"/>
              </a:solidFill>
              <a:latin typeface="Arial" charset="0"/>
            </a:endParaRPr>
          </a:p>
        </p:txBody>
      </p:sp>
    </p:spTree>
    <p:extLst>
      <p:ext uri="{BB962C8B-B14F-4D97-AF65-F5344CB8AC3E}">
        <p14:creationId xmlns:p14="http://schemas.microsoft.com/office/powerpoint/2010/main" val="246096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9613"/>
            <a:ext cx="6310313" cy="3549650"/>
          </a:xfrm>
        </p:spPr>
      </p:sp>
      <p:sp>
        <p:nvSpPr>
          <p:cNvPr id="3" name="Notes Placeholder 2"/>
          <p:cNvSpPr>
            <a:spLocks noGrp="1"/>
          </p:cNvSpPr>
          <p:nvPr>
            <p:ph type="body" idx="1"/>
          </p:nvPr>
        </p:nvSpPr>
        <p:spPr/>
        <p:txBody>
          <a:bodyPr>
            <a:normAutofit/>
          </a:bodyPr>
          <a:lstStyle/>
          <a:p>
            <a:r>
              <a:rPr lang="en-US"/>
              <a:t>College List Scenarios</a:t>
            </a:r>
          </a:p>
          <a:p>
            <a:endParaRPr lang="en-US">
              <a:cs typeface="Calibri"/>
            </a:endParaRPr>
          </a:p>
          <a:p>
            <a:r>
              <a:rPr lang="en-US">
                <a:cs typeface="Calibri"/>
              </a:rPr>
              <a:t>**way too long, cost of applying (fees)</a:t>
            </a:r>
          </a:p>
          <a:p>
            <a:r>
              <a:rPr lang="en-US">
                <a:cs typeface="Calibri"/>
              </a:rPr>
              <a:t>**can you tell me </a:t>
            </a:r>
            <a:r>
              <a:rPr lang="en-US" err="1">
                <a:cs typeface="Calibri"/>
              </a:rPr>
              <a:t>soething</a:t>
            </a:r>
            <a:r>
              <a:rPr lang="en-US">
                <a:cs typeface="Calibri"/>
              </a:rPr>
              <a:t> you like for each school?</a:t>
            </a:r>
            <a:endParaRPr lang="en-US"/>
          </a:p>
          <a:p>
            <a:endParaRPr lang="en-US"/>
          </a:p>
          <a:p>
            <a:r>
              <a:rPr lang="en-US"/>
              <a:t>Ask for each scenario: </a:t>
            </a:r>
            <a:endParaRPr lang="en-US">
              <a:cs typeface="Calibri"/>
            </a:endParaRPr>
          </a:p>
          <a:p>
            <a:pPr marL="171450" indent="-171450">
              <a:buFont typeface="Times New Roman"/>
              <a:buChar char="•"/>
            </a:pPr>
            <a:r>
              <a:rPr lang="en-US"/>
              <a:t>What do you think about this list? - big list, try to narrow down, what are her interests/needs? Good mix of schools </a:t>
            </a:r>
            <a:endParaRPr lang="en-US">
              <a:cs typeface="Calibri"/>
            </a:endParaRPr>
          </a:p>
          <a:p>
            <a:pPr marL="171450" indent="-171450">
              <a:buFont typeface="Times New Roman"/>
              <a:buChar char="•"/>
            </a:pPr>
            <a:r>
              <a:rPr lang="en-US"/>
              <a:t>What could happen if the student applies to this list? </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10"/>
          </p:nvPr>
        </p:nvSpPr>
        <p:spPr/>
        <p:txBody>
          <a:bodyPr/>
          <a:lstStyle/>
          <a:p>
            <a:pPr defTabSz="933237" fontAlgn="base">
              <a:spcBef>
                <a:spcPct val="0"/>
              </a:spcBef>
              <a:spcAft>
                <a:spcPct val="0"/>
              </a:spcAft>
              <a:defRPr/>
            </a:pPr>
            <a:fld id="{4377CBB5-5037-4A66-AE9F-1D61A4E4B9EE}" type="slidenum">
              <a:rPr lang="en-US">
                <a:solidFill>
                  <a:prstClr val="black"/>
                </a:solidFill>
                <a:latin typeface="Arial" charset="0"/>
              </a:rPr>
              <a:pPr defTabSz="933237" fontAlgn="base">
                <a:spcBef>
                  <a:spcPct val="0"/>
                </a:spcBef>
                <a:spcAft>
                  <a:spcPct val="0"/>
                </a:spcAft>
                <a:defRPr/>
              </a:pPr>
              <a:t>21</a:t>
            </a:fld>
            <a:endParaRPr lang="en-US">
              <a:solidFill>
                <a:prstClr val="black"/>
              </a:solidFill>
              <a:latin typeface="Arial" charset="0"/>
            </a:endParaRPr>
          </a:p>
        </p:txBody>
      </p:sp>
    </p:spTree>
    <p:extLst>
      <p:ext uri="{BB962C8B-B14F-4D97-AF65-F5344CB8AC3E}">
        <p14:creationId xmlns:p14="http://schemas.microsoft.com/office/powerpoint/2010/main" val="38682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0270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200" b="0" i="0" dirty="0" smtClean="0">
                <a:effectLst/>
                <a:latin typeface="+mn-lt"/>
                <a:ea typeface="+mn-ea"/>
                <a:cs typeface="+mn-cs"/>
                <a:sym typeface="Calibri"/>
              </a:rPr>
              <a:t>​</a:t>
            </a:r>
          </a:p>
          <a:p>
            <a:pPr rtl="0" fontAlgn="base"/>
            <a:r>
              <a:rPr lang="en-US" sz="1200" b="0" i="0" u="none" strike="noStrike" dirty="0" err="1" smtClean="0">
                <a:effectLst/>
                <a:latin typeface="+mn-lt"/>
                <a:ea typeface="+mn-ea"/>
                <a:cs typeface="+mn-cs"/>
                <a:sym typeface="Calibri"/>
              </a:rPr>
              <a:t>Collegeboard</a:t>
            </a:r>
            <a:r>
              <a:rPr lang="en-US" sz="1200" b="0" i="0" u="none" strike="noStrike" dirty="0" smtClean="0">
                <a:effectLst/>
                <a:latin typeface="+mn-lt"/>
                <a:ea typeface="+mn-ea"/>
                <a:cs typeface="+mn-cs"/>
                <a:sym typeface="Calibri"/>
              </a:rPr>
              <a:t> - https://bigfuture.collegeboard.org/</a:t>
            </a:r>
            <a:r>
              <a:rPr lang="en-US" sz="1200" b="0" i="0" dirty="0" smtClean="0">
                <a:effectLst/>
                <a:latin typeface="+mn-lt"/>
                <a:ea typeface="+mn-ea"/>
                <a:cs typeface="+mn-cs"/>
                <a:sym typeface="Calibri"/>
              </a:rPr>
              <a:t>​</a:t>
            </a:r>
          </a:p>
          <a:p>
            <a:pPr rtl="0" fontAlgn="base"/>
            <a:r>
              <a:rPr lang="en-US" sz="1200" b="0" i="0" u="none" strike="noStrike" dirty="0" smtClean="0">
                <a:effectLst/>
                <a:latin typeface="+mn-lt"/>
                <a:ea typeface="+mn-ea"/>
                <a:cs typeface="+mn-cs"/>
                <a:sym typeface="Calibri"/>
              </a:rPr>
              <a:t>Niche - https://www.niche.com/colleges/compare/</a:t>
            </a:r>
            <a:r>
              <a:rPr lang="en-US" sz="1200" b="0" i="0" dirty="0" smtClean="0">
                <a:effectLst/>
                <a:latin typeface="+mn-lt"/>
                <a:ea typeface="+mn-ea"/>
                <a:cs typeface="+mn-cs"/>
                <a:sym typeface="Calibri"/>
              </a:rPr>
              <a:t>​</a:t>
            </a:r>
          </a:p>
          <a:p>
            <a:pPr rtl="0" fontAlgn="base"/>
            <a:r>
              <a:rPr lang="en-US" sz="1200" b="0" i="0" u="none" strike="noStrike" dirty="0" smtClean="0">
                <a:effectLst/>
                <a:latin typeface="+mn-lt"/>
                <a:ea typeface="+mn-ea"/>
                <a:cs typeface="+mn-cs"/>
                <a:sym typeface="Calibri"/>
              </a:rPr>
              <a:t>College score card </a:t>
            </a:r>
            <a:r>
              <a:rPr lang="en-US" sz="1200" b="0" i="0" u="sng" strike="noStrike" dirty="0" smtClean="0">
                <a:effectLst/>
                <a:latin typeface="+mn-lt"/>
                <a:ea typeface="+mn-ea"/>
                <a:cs typeface="+mn-cs"/>
                <a:sym typeface="Calibri"/>
                <a:hlinkClick r:id="rId3"/>
              </a:rPr>
              <a:t>https://collegescorecard.ed.gov/</a:t>
            </a:r>
            <a:r>
              <a:rPr lang="en-US" sz="1200" b="0" i="0" dirty="0" smtClean="0">
                <a:effectLst/>
                <a:latin typeface="+mn-lt"/>
                <a:ea typeface="+mn-ea"/>
                <a:cs typeface="+mn-cs"/>
                <a:sym typeface="Calibri"/>
              </a:rPr>
              <a:t>​</a:t>
            </a:r>
          </a:p>
          <a:p>
            <a:pPr marL="0" marR="0" indent="0" defTabSz="914400" rtl="0" eaLnBrk="1" fontAlgn="base" latinLnBrk="0" hangingPunct="1">
              <a:lnSpc>
                <a:spcPct val="100000"/>
              </a:lnSpc>
              <a:spcBef>
                <a:spcPts val="0"/>
              </a:spcBef>
              <a:spcAft>
                <a:spcPts val="0"/>
              </a:spcAft>
              <a:buClrTx/>
              <a:buSzTx/>
              <a:buFontTx/>
              <a:buNone/>
              <a:tabLst/>
              <a:defRPr/>
            </a:pPr>
            <a:r>
              <a:rPr lang="en-US" sz="1200" b="0" i="0" u="none" strike="noStrike" dirty="0" smtClean="0">
                <a:effectLst/>
                <a:latin typeface="+mn-lt"/>
                <a:ea typeface="+mn-ea"/>
                <a:cs typeface="+mn-cs"/>
                <a:sym typeface="Calibri"/>
              </a:rPr>
              <a:t>School websites</a:t>
            </a:r>
            <a:r>
              <a:rPr lang="en-US" sz="1200" b="0" i="0" dirty="0" smtClean="0">
                <a:effectLst/>
                <a:latin typeface="+mn-lt"/>
                <a:ea typeface="+mn-ea"/>
                <a:cs typeface="+mn-cs"/>
                <a:sym typeface="Calibri"/>
              </a:rPr>
              <a:t>​</a:t>
            </a:r>
          </a:p>
          <a:p>
            <a:pPr rtl="0" fontAlgn="base"/>
            <a:r>
              <a:rPr lang="en-US" sz="1200" b="0" i="0" u="none" strike="noStrike" dirty="0" err="1" smtClean="0">
                <a:effectLst/>
                <a:latin typeface="+mn-lt"/>
                <a:ea typeface="+mn-ea"/>
                <a:cs typeface="+mn-cs"/>
                <a:sym typeface="Calibri"/>
              </a:rPr>
              <a:t>Insta</a:t>
            </a:r>
            <a:r>
              <a:rPr lang="en-US" sz="1200" b="0" i="0" u="none" strike="noStrike" dirty="0" smtClean="0">
                <a:effectLst/>
                <a:latin typeface="+mn-lt"/>
                <a:ea typeface="+mn-ea"/>
                <a:cs typeface="+mn-cs"/>
                <a:sym typeface="Calibri"/>
              </a:rPr>
              <a:t> pages!!</a:t>
            </a:r>
          </a:p>
          <a:p>
            <a:pPr rtl="0" fontAlgn="base"/>
            <a:r>
              <a:rPr lang="en-US" sz="1200" b="0" i="0" u="none" strike="noStrike" dirty="0" smtClean="0">
                <a:effectLst/>
                <a:latin typeface="+mn-lt"/>
                <a:ea typeface="+mn-ea"/>
                <a:cs typeface="+mn-cs"/>
                <a:sym typeface="Calibri"/>
              </a:rPr>
              <a:t>reach out to admission officers </a:t>
            </a:r>
            <a:endParaRPr lang="en-US" sz="1200" b="0" i="0" dirty="0" smtClean="0">
              <a:effectLst/>
              <a:latin typeface="+mn-lt"/>
              <a:ea typeface="+mn-ea"/>
              <a:cs typeface="+mn-cs"/>
              <a:sym typeface="Calibri"/>
            </a:endParaRPr>
          </a:p>
          <a:p>
            <a:endParaRPr lang="en-US" dirty="0"/>
          </a:p>
        </p:txBody>
      </p:sp>
    </p:spTree>
    <p:extLst>
      <p:ext uri="{BB962C8B-B14F-4D97-AF65-F5344CB8AC3E}">
        <p14:creationId xmlns:p14="http://schemas.microsoft.com/office/powerpoint/2010/main" val="209299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200" b="1" i="0" u="none" strike="noStrike" dirty="0" smtClean="0">
                <a:effectLst/>
                <a:latin typeface="+mn-lt"/>
                <a:ea typeface="+mn-ea"/>
                <a:cs typeface="+mn-cs"/>
                <a:sym typeface="Calibri"/>
              </a:rPr>
              <a:t>NACAC – National Association for College Admissions Counseling</a:t>
            </a:r>
            <a:r>
              <a:rPr lang="en-US" sz="1200" b="0" i="0" dirty="0" smtClean="0">
                <a:effectLst/>
                <a:latin typeface="+mn-lt"/>
                <a:ea typeface="+mn-ea"/>
                <a:cs typeface="+mn-cs"/>
                <a:sym typeface="Calibri"/>
              </a:rPr>
              <a:t>​</a:t>
            </a:r>
          </a:p>
          <a:p>
            <a:pPr rtl="0" fontAlgn="base"/>
            <a:r>
              <a:rPr lang="en-US" sz="1200" b="0" i="0" u="none" strike="noStrike" dirty="0" smtClean="0">
                <a:effectLst/>
                <a:latin typeface="+mn-lt"/>
                <a:ea typeface="+mn-ea"/>
                <a:cs typeface="+mn-cs"/>
                <a:sym typeface="Calibri"/>
              </a:rPr>
              <a:t>NACAC is an organization of over 13,000 professionals from around the world who work with students around postsecondary education.  They hold an annual conference in the fall.</a:t>
            </a:r>
            <a:r>
              <a:rPr lang="en-US" sz="1200" b="0" i="0" dirty="0" smtClean="0">
                <a:effectLst/>
                <a:latin typeface="+mn-lt"/>
                <a:ea typeface="+mn-ea"/>
                <a:cs typeface="+mn-cs"/>
                <a:sym typeface="Calibri"/>
              </a:rPr>
              <a:t>​</a:t>
            </a:r>
          </a:p>
          <a:p>
            <a:pPr rtl="0" fontAlgn="base"/>
            <a:r>
              <a:rPr lang="en-US" sz="1200" b="0" i="0" dirty="0" smtClean="0">
                <a:effectLst/>
                <a:latin typeface="+mn-lt"/>
                <a:ea typeface="+mn-ea"/>
                <a:cs typeface="+mn-cs"/>
                <a:sym typeface="Calibri"/>
              </a:rPr>
              <a:t>​</a:t>
            </a:r>
          </a:p>
          <a:p>
            <a:pPr rtl="0" fontAlgn="base"/>
            <a:r>
              <a:rPr lang="en-US" sz="1200" b="1" i="0" u="none" strike="noStrike" dirty="0" smtClean="0">
                <a:effectLst/>
                <a:latin typeface="+mn-lt"/>
                <a:ea typeface="+mn-ea"/>
                <a:cs typeface="+mn-cs"/>
                <a:sym typeface="Calibri"/>
              </a:rPr>
              <a:t>NYSACAC – New York State Association for College Admissions Counseling</a:t>
            </a:r>
            <a:r>
              <a:rPr lang="en-US" sz="1200" b="0" i="0" dirty="0" smtClean="0">
                <a:effectLst/>
                <a:latin typeface="+mn-lt"/>
                <a:ea typeface="+mn-ea"/>
                <a:cs typeface="+mn-cs"/>
                <a:sym typeface="Calibri"/>
              </a:rPr>
              <a:t>​</a:t>
            </a:r>
          </a:p>
          <a:p>
            <a:pPr rtl="0" fontAlgn="base"/>
            <a:r>
              <a:rPr lang="en-US" sz="1200" b="0" i="0" u="none" strike="noStrike" dirty="0" smtClean="0">
                <a:effectLst/>
                <a:latin typeface="+mn-lt"/>
                <a:ea typeface="+mn-ea"/>
                <a:cs typeface="+mn-cs"/>
                <a:sym typeface="Calibri"/>
              </a:rPr>
              <a:t>NYSACAC is the state affiliate of NACAC.  It is the only professional association composed of members from secondary schools, community-based organizations, colleges and universities.  They sponsor professional developments, Summer Institute, Camp College, and an annual conference.  The conference includes Coming Together which focuses on low income, underrepresented, and first-generation college students.</a:t>
            </a:r>
            <a:r>
              <a:rPr lang="en-US" sz="1200" b="0" i="0" dirty="0" smtClean="0">
                <a:effectLst/>
                <a:latin typeface="+mn-lt"/>
                <a:ea typeface="+mn-ea"/>
                <a:cs typeface="+mn-cs"/>
                <a:sym typeface="Calibri"/>
              </a:rPr>
              <a:t>​</a:t>
            </a:r>
          </a:p>
          <a:p>
            <a:pPr rtl="0" fontAlgn="base"/>
            <a:r>
              <a:rPr lang="en-US" sz="1200" b="0" i="0" dirty="0" smtClean="0">
                <a:effectLst/>
                <a:latin typeface="+mn-lt"/>
                <a:ea typeface="+mn-ea"/>
                <a:cs typeface="+mn-cs"/>
                <a:sym typeface="Calibri"/>
              </a:rPr>
              <a:t>​</a:t>
            </a:r>
          </a:p>
          <a:p>
            <a:pPr rtl="0" fontAlgn="base"/>
            <a:r>
              <a:rPr lang="en-US" sz="1200" b="1" i="0" u="none" strike="noStrike" dirty="0" smtClean="0">
                <a:effectLst/>
                <a:latin typeface="+mn-lt"/>
                <a:ea typeface="+mn-ea"/>
                <a:cs typeface="+mn-cs"/>
                <a:sym typeface="Calibri"/>
              </a:rPr>
              <a:t>CACNY – College Access Consortium of New York</a:t>
            </a:r>
            <a:r>
              <a:rPr lang="en-US" sz="1200" b="0" i="0" dirty="0" smtClean="0">
                <a:effectLst/>
                <a:latin typeface="+mn-lt"/>
                <a:ea typeface="+mn-ea"/>
                <a:cs typeface="+mn-cs"/>
                <a:sym typeface="Calibri"/>
              </a:rPr>
              <a:t>​</a:t>
            </a:r>
          </a:p>
          <a:p>
            <a:pPr rtl="0" fontAlgn="base"/>
            <a:r>
              <a:rPr lang="en-US" sz="1200" b="0" i="0" u="none" strike="noStrike" dirty="0" smtClean="0">
                <a:effectLst/>
                <a:latin typeface="+mn-lt"/>
                <a:ea typeface="+mn-ea"/>
                <a:cs typeface="+mn-cs"/>
                <a:sym typeface="Calibri"/>
              </a:rPr>
              <a:t>CACNY is a network of community-based organizations, high school counselors, and colleges involved in helping New Yorkers get into college and apply for financial aid.  CACNY has monthly meetings during the school year, hosts professional development workshops, and sponsors a student scholarship.</a:t>
            </a:r>
            <a:r>
              <a:rPr lang="en-US" sz="1200" b="0" i="0" dirty="0" smtClean="0">
                <a:effectLst/>
                <a:latin typeface="+mn-lt"/>
                <a:ea typeface="+mn-ea"/>
                <a:cs typeface="+mn-cs"/>
                <a:sym typeface="Calibri"/>
              </a:rPr>
              <a:t>​</a:t>
            </a:r>
          </a:p>
          <a:p>
            <a:pPr rtl="0" fontAlgn="base"/>
            <a:r>
              <a:rPr lang="en-US" sz="1200" b="0" i="0" dirty="0" smtClean="0">
                <a:effectLst/>
                <a:latin typeface="+mn-lt"/>
                <a:ea typeface="+mn-ea"/>
                <a:cs typeface="+mn-cs"/>
                <a:sym typeface="Calibri"/>
              </a:rPr>
              <a:t>​</a:t>
            </a:r>
          </a:p>
          <a:p>
            <a:pPr rtl="0" fontAlgn="base"/>
            <a:r>
              <a:rPr lang="en-US" sz="1200" b="1" i="0" u="none" strike="noStrike" dirty="0" smtClean="0">
                <a:effectLst/>
                <a:latin typeface="+mn-lt"/>
                <a:ea typeface="+mn-ea"/>
                <a:cs typeface="+mn-cs"/>
                <a:sym typeface="Calibri"/>
              </a:rPr>
              <a:t>Counselor Tours </a:t>
            </a:r>
            <a:r>
              <a:rPr lang="en-US" sz="1200" b="0" i="0" dirty="0" smtClean="0">
                <a:effectLst/>
                <a:latin typeface="+mn-lt"/>
                <a:ea typeface="+mn-ea"/>
                <a:cs typeface="+mn-cs"/>
                <a:sym typeface="Calibri"/>
              </a:rPr>
              <a:t>​</a:t>
            </a:r>
          </a:p>
          <a:p>
            <a:pPr rtl="0" fontAlgn="base"/>
            <a:r>
              <a:rPr lang="en-US" sz="1200" b="0" i="0" u="none" strike="noStrike" dirty="0" smtClean="0">
                <a:effectLst/>
                <a:latin typeface="+mn-lt"/>
                <a:ea typeface="+mn-ea"/>
                <a:cs typeface="+mn-cs"/>
                <a:sym typeface="Calibri"/>
              </a:rPr>
              <a:t>These tours are designed to familiarize counselors with the colleges their students may apply to and attend. Counselors have the opportunity to see the school campus first-hand, speak with students and staff, and review their impressions with other counselors. </a:t>
            </a:r>
            <a:endParaRPr lang="en-US" sz="1200" b="0" i="0" dirty="0" smtClean="0">
              <a:effectLst/>
              <a:latin typeface="+mn-lt"/>
              <a:ea typeface="+mn-ea"/>
              <a:cs typeface="+mn-cs"/>
              <a:sym typeface="Calibri"/>
            </a:endParaRPr>
          </a:p>
          <a:p>
            <a:endParaRPr lang="en-US" dirty="0"/>
          </a:p>
        </p:txBody>
      </p:sp>
    </p:spTree>
    <p:extLst>
      <p:ext uri="{BB962C8B-B14F-4D97-AF65-F5344CB8AC3E}">
        <p14:creationId xmlns:p14="http://schemas.microsoft.com/office/powerpoint/2010/main" val="245021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lvl1pPr>
              <a:buFont typeface="Wingdings" pitchFamily="2" charset="2"/>
              <a:buChar char=""/>
              <a:defRPr/>
            </a:lvl1pPr>
            <a:lvl2pPr>
              <a:buSzPct val="60000"/>
              <a:buFont typeface="Wingdings 2" pitchFamily="18" charset="2"/>
              <a:buChar char=""/>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91184436-8FEC-4040-8810-0B4090BAB5EC}" type="datetimeFigureOut">
              <a:rPr lang="en-US">
                <a:solidFill>
                  <a:srgbClr val="04617B"/>
                </a:solidFill>
              </a:rPr>
              <a:pPr>
                <a:defRPr/>
              </a:pPr>
              <a:t>1/24/2023</a:t>
            </a:fld>
            <a:endParaRPr lang="en-US">
              <a:solidFill>
                <a:srgbClr val="04617B"/>
              </a:solidFill>
            </a:endParaRPr>
          </a:p>
        </p:txBody>
      </p:sp>
    </p:spTree>
    <p:extLst>
      <p:ext uri="{BB962C8B-B14F-4D97-AF65-F5344CB8AC3E}">
        <p14:creationId xmlns:p14="http://schemas.microsoft.com/office/powerpoint/2010/main" val="225221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D8F96F76-5068-4BF8-8940-87F54DCE98BD}" type="datetimeFigureOut">
              <a:rPr lang="en-US">
                <a:solidFill>
                  <a:srgbClr val="04617B"/>
                </a:solidFill>
              </a:rPr>
              <a:pPr>
                <a:defRPr/>
              </a:pPr>
              <a:t>1/24/2023</a:t>
            </a:fld>
            <a:endParaRPr lang="en-US">
              <a:solidFill>
                <a:srgbClr val="04617B"/>
              </a:solidFill>
            </a:endParaRPr>
          </a:p>
        </p:txBody>
      </p:sp>
    </p:spTree>
    <p:extLst>
      <p:ext uri="{BB962C8B-B14F-4D97-AF65-F5344CB8AC3E}">
        <p14:creationId xmlns:p14="http://schemas.microsoft.com/office/powerpoint/2010/main" val="19030115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8470B66-D4E8-4CF0-861D-7357EF9C83D5}" type="datetimeFigureOut">
              <a:rPr lang="en-US">
                <a:solidFill>
                  <a:srgbClr val="04617B"/>
                </a:solidFill>
              </a:rPr>
              <a:pPr>
                <a:defRPr/>
              </a:pPr>
              <a:t>1/24/2023</a:t>
            </a:fld>
            <a:endParaRPr lang="en-US">
              <a:solidFill>
                <a:srgbClr val="04617B"/>
              </a:solidFill>
            </a:endParaRPr>
          </a:p>
        </p:txBody>
      </p:sp>
    </p:spTree>
    <p:extLst>
      <p:ext uri="{BB962C8B-B14F-4D97-AF65-F5344CB8AC3E}">
        <p14:creationId xmlns:p14="http://schemas.microsoft.com/office/powerpoint/2010/main" val="1280423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EA83A82-3CB2-400F-80AA-7287103F2DBF}" type="datetimeFigureOut">
              <a:rPr lang="en-US">
                <a:solidFill>
                  <a:srgbClr val="04617B"/>
                </a:solidFill>
              </a:rPr>
              <a:pPr>
                <a:defRPr/>
              </a:pPr>
              <a:t>1/24/2023</a:t>
            </a:fld>
            <a:endParaRPr lang="en-US">
              <a:solidFill>
                <a:srgbClr val="04617B"/>
              </a:solidFill>
            </a:endParaRPr>
          </a:p>
        </p:txBody>
      </p:sp>
    </p:spTree>
    <p:extLst>
      <p:ext uri="{BB962C8B-B14F-4D97-AF65-F5344CB8AC3E}">
        <p14:creationId xmlns:p14="http://schemas.microsoft.com/office/powerpoint/2010/main" val="2056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A4433624-0C00-4208-9FEC-52D59FF95D2D}"/>
              </a:ext>
            </a:extLst>
          </p:cNvPr>
          <p:cNvSpPr>
            <a:spLocks noGrp="1"/>
          </p:cNvSpPr>
          <p:nvPr>
            <p:ph type="dt" sz="half" idx="10"/>
          </p:nvPr>
        </p:nvSpPr>
        <p:spPr/>
        <p:txBody>
          <a:bodyPr rtlCol="0"/>
          <a:lstStyle>
            <a:lvl1pPr>
              <a:defRPr/>
            </a:lvl1pPr>
          </a:lstStyle>
          <a:p>
            <a:pPr>
              <a:defRPr/>
            </a:pPr>
            <a:fld id="{963560AB-53A6-4ECB-AE62-13888BB4489E}" type="datetimeFigureOut">
              <a:rPr lang="en-US">
                <a:solidFill>
                  <a:srgbClr val="04617B"/>
                </a:solidFill>
              </a:rPr>
              <a:pPr>
                <a:defRPr/>
              </a:pPr>
              <a:t>1/24/2023</a:t>
            </a:fld>
            <a:endParaRPr lang="en-US">
              <a:solidFill>
                <a:srgbClr val="04617B"/>
              </a:solidFill>
            </a:endParaRPr>
          </a:p>
        </p:txBody>
      </p:sp>
    </p:spTree>
    <p:extLst>
      <p:ext uri="{BB962C8B-B14F-4D97-AF65-F5344CB8AC3E}">
        <p14:creationId xmlns:p14="http://schemas.microsoft.com/office/powerpoint/2010/main" val="980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4"/>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iconspng.com/img/21627"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1112701" y="3961762"/>
            <a:ext cx="10515601" cy="1325560"/>
          </a:xfrm>
          <a:prstGeom prst="rect">
            <a:avLst/>
          </a:prstGeom>
        </p:spPr>
        <p:txBody>
          <a:bodyPr lIns="45719" tIns="45720" rIns="45719" bIns="45720" anchor="t">
            <a:normAutofit/>
          </a:bodyPr>
          <a:lstStyle/>
          <a:p>
            <a:pPr algn="ctr" defTabSz="886968">
              <a:defRPr sz="1746" spc="-194">
                <a:solidFill>
                  <a:srgbClr val="414A58"/>
                </a:solidFill>
                <a:latin typeface="Inter"/>
                <a:ea typeface="Inter"/>
                <a:cs typeface="Inter"/>
                <a:sym typeface="Inter"/>
              </a:defRPr>
            </a:pPr>
            <a:r>
              <a:rPr sz="1700" dirty="0"/>
              <a:t>Presented by:</a:t>
            </a:r>
            <a:r>
              <a:rPr lang="en-US" sz="1700" dirty="0"/>
              <a:t> Christina Ramos </a:t>
            </a:r>
            <a:r>
              <a:rPr sz="1700" dirty="0"/>
              <a:t/>
            </a:r>
            <a:br>
              <a:rPr sz="1700" dirty="0"/>
            </a:br>
            <a:r>
              <a:rPr sz="1700" dirty="0"/>
              <a:t/>
            </a:r>
            <a:br>
              <a:rPr sz="1700" dirty="0"/>
            </a:br>
            <a:r>
              <a:rPr sz="1700" dirty="0"/>
              <a:t>Email:</a:t>
            </a:r>
            <a:r>
              <a:rPr lang="en-US" sz="1700" dirty="0"/>
              <a:t> cramos@goddard.org</a:t>
            </a:r>
            <a:r>
              <a:rPr sz="1700" dirty="0"/>
              <a:t/>
            </a:r>
            <a:br>
              <a:rPr sz="1700" dirty="0"/>
            </a:br>
            <a:r>
              <a:rPr sz="1700" dirty="0"/>
              <a:t/>
            </a:r>
            <a:br>
              <a:rPr sz="1700" dirty="0"/>
            </a:br>
            <a:r>
              <a:rPr sz="1700" dirty="0"/>
              <a:t>Date:</a:t>
            </a:r>
            <a:r>
              <a:rPr lang="en-US" sz="1700" dirty="0"/>
              <a:t> January 24, 2023</a:t>
            </a:r>
            <a:endParaRPr sz="1700" dirty="0"/>
          </a:p>
        </p:txBody>
      </p:sp>
      <p:sp>
        <p:nvSpPr>
          <p:cNvPr id="177" name="Text Placeholder 2"/>
          <p:cNvSpPr txBox="1">
            <a:spLocks noGrp="1"/>
          </p:cNvSpPr>
          <p:nvPr>
            <p:ph type="body" sz="quarter" idx="1"/>
          </p:nvPr>
        </p:nvSpPr>
        <p:spPr>
          <a:xfrm>
            <a:off x="0" y="1909950"/>
            <a:ext cx="7437119" cy="1146424"/>
          </a:xfrm>
          <a:prstGeom prst="rect">
            <a:avLst/>
          </a:prstGeom>
        </p:spPr>
        <p:txBody>
          <a:bodyPr lIns="45719" tIns="45720" rIns="45719" bIns="45720" anchor="t">
            <a:normAutofit/>
          </a:bodyPr>
          <a:lstStyle/>
          <a:p>
            <a:pPr algn="ctr" defTabSz="384047">
              <a:spcBef>
                <a:spcPts val="400"/>
              </a:spcBef>
              <a:defRPr sz="2267" spc="-84">
                <a:solidFill>
                  <a:srgbClr val="414A58"/>
                </a:solidFill>
                <a:latin typeface="Inter"/>
                <a:ea typeface="Inter"/>
                <a:cs typeface="Inter"/>
                <a:sym typeface="Inter"/>
              </a:defRPr>
            </a:pPr>
            <a:r>
              <a:rPr dirty="0"/>
              <a:t>Professional Development</a:t>
            </a:r>
          </a:p>
          <a:p>
            <a:pPr algn="ctr" defTabSz="384047">
              <a:spcBef>
                <a:spcPts val="400"/>
              </a:spcBef>
              <a:defRPr sz="2267" spc="-84">
                <a:solidFill>
                  <a:srgbClr val="414A58"/>
                </a:solidFill>
                <a:latin typeface="Inter"/>
                <a:ea typeface="Inter"/>
                <a:cs typeface="Inter"/>
                <a:sym typeface="Inter"/>
              </a:defRPr>
            </a:pPr>
            <a:r>
              <a:rPr dirty="0"/>
              <a:t>Master Deck</a:t>
            </a:r>
          </a:p>
          <a:p>
            <a:pPr algn="ctr" defTabSz="384047">
              <a:spcBef>
                <a:spcPts val="400"/>
              </a:spcBef>
              <a:defRPr sz="2267" spc="-84">
                <a:solidFill>
                  <a:srgbClr val="414A58"/>
                </a:solidFill>
                <a:latin typeface="Inter"/>
                <a:ea typeface="Inter"/>
                <a:cs typeface="Inter"/>
                <a:sym typeface="Inter"/>
              </a:defRPr>
            </a:pPr>
            <a:r>
              <a:rPr lang="en-US" sz="2250" b="1" dirty="0"/>
              <a:t>Evaluating a College List</a:t>
            </a:r>
            <a:endParaRPr sz="2250" b="1"/>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A Balanced List is … </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10</a:t>
            </a:fld>
            <a:endParaRPr/>
          </a:p>
        </p:txBody>
      </p:sp>
      <p:pic>
        <p:nvPicPr>
          <p:cNvPr id="2" name="Picture 2" descr="Graphical user interface, website&#10;&#10;Description automatically generated">
            <a:extLst>
              <a:ext uri="{FF2B5EF4-FFF2-40B4-BE49-F238E27FC236}">
                <a16:creationId xmlns:a16="http://schemas.microsoft.com/office/drawing/2014/main" id="{41BCE256-4CE2-F6A0-3A09-125A9BF34D89}"/>
              </a:ext>
            </a:extLst>
          </p:cNvPr>
          <p:cNvPicPr>
            <a:picLocks noChangeAspect="1"/>
          </p:cNvPicPr>
          <p:nvPr/>
        </p:nvPicPr>
        <p:blipFill>
          <a:blip r:embed="rId2"/>
          <a:stretch>
            <a:fillRect/>
          </a:stretch>
        </p:blipFill>
        <p:spPr>
          <a:xfrm>
            <a:off x="1850571" y="1645766"/>
            <a:ext cx="8708571" cy="435023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An Academically Balanced List</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11</a:t>
            </a:fld>
            <a:endParaRPr/>
          </a:p>
        </p:txBody>
      </p:sp>
      <p:pic>
        <p:nvPicPr>
          <p:cNvPr id="4" name="Picture 4">
            <a:extLst>
              <a:ext uri="{FF2B5EF4-FFF2-40B4-BE49-F238E27FC236}">
                <a16:creationId xmlns:a16="http://schemas.microsoft.com/office/drawing/2014/main" id="{935B9C90-C3D1-B5DE-1F31-911F30B7F21B}"/>
              </a:ext>
            </a:extLst>
          </p:cNvPr>
          <p:cNvPicPr>
            <a:picLocks noChangeAspect="1"/>
          </p:cNvPicPr>
          <p:nvPr/>
        </p:nvPicPr>
        <p:blipFill>
          <a:blip r:embed="rId2"/>
          <a:stretch>
            <a:fillRect/>
          </a:stretch>
        </p:blipFill>
        <p:spPr>
          <a:xfrm>
            <a:off x="1926772" y="1535312"/>
            <a:ext cx="4386943" cy="5148090"/>
          </a:xfrm>
          <a:prstGeom prst="rect">
            <a:avLst/>
          </a:prstGeom>
        </p:spPr>
      </p:pic>
      <p:pic>
        <p:nvPicPr>
          <p:cNvPr id="3" name="Picture 3" descr="A picture containing person, wall, young, hairpiece&#10;&#10;Description automatically generated">
            <a:extLst>
              <a:ext uri="{FF2B5EF4-FFF2-40B4-BE49-F238E27FC236}">
                <a16:creationId xmlns:a16="http://schemas.microsoft.com/office/drawing/2014/main" id="{621308AF-376E-6CAE-F08F-8D4D731D91CE}"/>
              </a:ext>
            </a:extLst>
          </p:cNvPr>
          <p:cNvPicPr>
            <a:picLocks noChangeAspect="1"/>
          </p:cNvPicPr>
          <p:nvPr/>
        </p:nvPicPr>
        <p:blipFill>
          <a:blip r:embed="rId3"/>
          <a:stretch>
            <a:fillRect/>
          </a:stretch>
        </p:blipFill>
        <p:spPr>
          <a:xfrm>
            <a:off x="5693229" y="1536786"/>
            <a:ext cx="4474028" cy="5145143"/>
          </a:xfrm>
          <a:prstGeom prst="rect">
            <a:avLst/>
          </a:prstGeom>
        </p:spPr>
      </p:pic>
      <p:sp>
        <p:nvSpPr>
          <p:cNvPr id="5" name="TextBox 4">
            <a:extLst>
              <a:ext uri="{FF2B5EF4-FFF2-40B4-BE49-F238E27FC236}">
                <a16:creationId xmlns:a16="http://schemas.microsoft.com/office/drawing/2014/main" id="{63C004F6-A3FA-07B3-F978-22DA2D64E75D}"/>
              </a:ext>
            </a:extLst>
          </p:cNvPr>
          <p:cNvSpPr txBox="1"/>
          <p:nvPr/>
        </p:nvSpPr>
        <p:spPr>
          <a:xfrm>
            <a:off x="2601686" y="2253343"/>
            <a:ext cx="2743200" cy="1292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457200" lvl="1" indent="-457200">
              <a:buFont typeface="Wingdings"/>
              <a:buChar char="Ø"/>
            </a:pPr>
            <a:r>
              <a:rPr lang="en-US" sz="2600" dirty="0">
                <a:latin typeface="Tw Cen MT"/>
                <a:cs typeface="Arial"/>
              </a:rPr>
              <a:t>Admission Rate​</a:t>
            </a:r>
            <a:endParaRPr lang="en-US"/>
          </a:p>
          <a:p>
            <a:pPr marL="457200" lvl="1" indent="-457200">
              <a:buFont typeface="Wingdings"/>
              <a:buChar char="Ø"/>
            </a:pPr>
            <a:r>
              <a:rPr lang="en-US" sz="2600" dirty="0">
                <a:latin typeface="Tw Cen MT"/>
                <a:cs typeface="Arial"/>
              </a:rPr>
              <a:t>GPA ​</a:t>
            </a:r>
          </a:p>
          <a:p>
            <a:pPr marL="457200" lvl="1" indent="-457200">
              <a:buFont typeface="Wingdings"/>
              <a:buChar char="Ø"/>
            </a:pPr>
            <a:r>
              <a:rPr lang="en-US" sz="2600" dirty="0">
                <a:latin typeface="Tw Cen MT"/>
                <a:cs typeface="Arial"/>
              </a:rPr>
              <a:t>SAT/ACT Scores</a:t>
            </a:r>
            <a:endParaRPr lang="en-US" sz="2600" b="0" i="0" u="none" strike="noStrike" dirty="0">
              <a:solidFill>
                <a:srgbClr val="000000"/>
              </a:solidFill>
              <a:latin typeface="Tw Cen MT"/>
              <a:cs typeface="Arial"/>
            </a:endParaRPr>
          </a:p>
        </p:txBody>
      </p:sp>
    </p:spTree>
    <p:extLst>
      <p:ext uri="{BB962C8B-B14F-4D97-AF65-F5344CB8AC3E}">
        <p14:creationId xmlns:p14="http://schemas.microsoft.com/office/powerpoint/2010/main" val="5681200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An Academically Balanced List</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12</a:t>
            </a:fld>
            <a:endParaRPr/>
          </a:p>
        </p:txBody>
      </p:sp>
      <p:pic>
        <p:nvPicPr>
          <p:cNvPr id="3" name="Picture 3" descr="Text, letter&#10;&#10;Description automatically generated">
            <a:extLst>
              <a:ext uri="{FF2B5EF4-FFF2-40B4-BE49-F238E27FC236}">
                <a16:creationId xmlns:a16="http://schemas.microsoft.com/office/drawing/2014/main" id="{9AD2793B-FC06-68FE-12C1-8CE9BC2F3129}"/>
              </a:ext>
            </a:extLst>
          </p:cNvPr>
          <p:cNvPicPr>
            <a:picLocks noChangeAspect="1"/>
          </p:cNvPicPr>
          <p:nvPr/>
        </p:nvPicPr>
        <p:blipFill>
          <a:blip r:embed="rId2"/>
          <a:stretch>
            <a:fillRect/>
          </a:stretch>
        </p:blipFill>
        <p:spPr>
          <a:xfrm>
            <a:off x="1045028" y="1590006"/>
            <a:ext cx="9622970" cy="4744787"/>
          </a:xfrm>
          <a:prstGeom prst="rect">
            <a:avLst/>
          </a:prstGeom>
        </p:spPr>
      </p:pic>
    </p:spTree>
    <p:extLst>
      <p:ext uri="{BB962C8B-B14F-4D97-AF65-F5344CB8AC3E}">
        <p14:creationId xmlns:p14="http://schemas.microsoft.com/office/powerpoint/2010/main" val="21882357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1759527" y="3990109"/>
            <a:ext cx="8631382" cy="0"/>
          </a:xfrm>
          <a:prstGeom prst="straightConnector1">
            <a:avLst/>
          </a:prstGeom>
          <a:ln w="76200">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p:cNvCxnSpPr/>
          <p:nvPr/>
        </p:nvCxnSpPr>
        <p:spPr>
          <a:xfrm flipV="1">
            <a:off x="9264670" y="3898975"/>
            <a:ext cx="316716" cy="1340428"/>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25" name="Oval 24"/>
          <p:cNvSpPr/>
          <p:nvPr/>
        </p:nvSpPr>
        <p:spPr>
          <a:xfrm>
            <a:off x="8720973" y="4844549"/>
            <a:ext cx="1447800" cy="1524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cxnSp>
        <p:nvCxnSpPr>
          <p:cNvPr id="26" name="Straight Arrow Connector 25"/>
          <p:cNvCxnSpPr/>
          <p:nvPr/>
        </p:nvCxnSpPr>
        <p:spPr>
          <a:xfrm flipH="1">
            <a:off x="7116255" y="2817803"/>
            <a:ext cx="433370" cy="1229589"/>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24" name="Oval 23"/>
          <p:cNvSpPr/>
          <p:nvPr/>
        </p:nvSpPr>
        <p:spPr>
          <a:xfrm>
            <a:off x="6825725" y="1597269"/>
            <a:ext cx="1447800" cy="1524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cxnSp>
        <p:nvCxnSpPr>
          <p:cNvPr id="30" name="Straight Arrow Connector 29"/>
          <p:cNvCxnSpPr/>
          <p:nvPr/>
        </p:nvCxnSpPr>
        <p:spPr>
          <a:xfrm flipH="1">
            <a:off x="3144985" y="2781302"/>
            <a:ext cx="433370" cy="1229589"/>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23" name="Oval 22"/>
          <p:cNvSpPr/>
          <p:nvPr/>
        </p:nvSpPr>
        <p:spPr>
          <a:xfrm>
            <a:off x="2854455" y="1685061"/>
            <a:ext cx="1447800" cy="1524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cxnSp>
        <p:nvCxnSpPr>
          <p:cNvPr id="28" name="Straight Arrow Connector 27"/>
          <p:cNvCxnSpPr/>
          <p:nvPr/>
        </p:nvCxnSpPr>
        <p:spPr>
          <a:xfrm flipV="1">
            <a:off x="4742619" y="3979242"/>
            <a:ext cx="316716" cy="1340428"/>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9" name="Oval 8"/>
          <p:cNvSpPr/>
          <p:nvPr/>
        </p:nvSpPr>
        <p:spPr>
          <a:xfrm>
            <a:off x="3981907" y="5059898"/>
            <a:ext cx="1447800" cy="1524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idx="4294967295"/>
          </p:nvPr>
        </p:nvSpPr>
        <p:spPr>
          <a:xfrm>
            <a:off x="1320800" y="228600"/>
            <a:ext cx="10871200" cy="990600"/>
          </a:xfrm>
        </p:spPr>
        <p:txBody>
          <a:bodyPr/>
          <a:lstStyle/>
          <a:p>
            <a:r>
              <a:rPr lang="en-US"/>
              <a:t>An Academically Balanced List</a:t>
            </a:r>
          </a:p>
        </p:txBody>
      </p:sp>
      <p:sp>
        <p:nvSpPr>
          <p:cNvPr id="3" name="Content Placeholder 2"/>
          <p:cNvSpPr>
            <a:spLocks noGrp="1"/>
          </p:cNvSpPr>
          <p:nvPr>
            <p:ph sz="quarter" idx="4294967295"/>
          </p:nvPr>
        </p:nvSpPr>
        <p:spPr>
          <a:xfrm>
            <a:off x="5820728" y="5819140"/>
            <a:ext cx="3028632" cy="429578"/>
          </a:xfrm>
        </p:spPr>
        <p:txBody>
          <a:bodyPr/>
          <a:lstStyle/>
          <a:p>
            <a:pPr marL="0" indent="0">
              <a:buNone/>
            </a:pPr>
            <a:r>
              <a:rPr lang="en-US"/>
              <a:t>Options University</a:t>
            </a:r>
          </a:p>
        </p:txBody>
      </p:sp>
      <p:cxnSp>
        <p:nvCxnSpPr>
          <p:cNvPr id="17" name="Straight Connector 16"/>
          <p:cNvCxnSpPr/>
          <p:nvPr/>
        </p:nvCxnSpPr>
        <p:spPr>
          <a:xfrm>
            <a:off x="6601692" y="3622964"/>
            <a:ext cx="0" cy="775855"/>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8271163" y="3598718"/>
            <a:ext cx="0" cy="775855"/>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6176081" y="4412021"/>
            <a:ext cx="81741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charset="0"/>
                <a:ea typeface="+mn-ea"/>
                <a:cs typeface="+mn-cs"/>
              </a:rPr>
              <a:t>82</a:t>
            </a:r>
          </a:p>
        </p:txBody>
      </p:sp>
      <p:sp>
        <p:nvSpPr>
          <p:cNvPr id="22" name="TextBox 21"/>
          <p:cNvSpPr txBox="1"/>
          <p:nvPr/>
        </p:nvSpPr>
        <p:spPr>
          <a:xfrm>
            <a:off x="7862454" y="4381501"/>
            <a:ext cx="81741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charset="0"/>
                <a:ea typeface="+mn-ea"/>
                <a:cs typeface="+mn-cs"/>
              </a:rPr>
              <a:t>88</a:t>
            </a:r>
          </a:p>
        </p:txBody>
      </p:sp>
      <p:sp>
        <p:nvSpPr>
          <p:cNvPr id="32" name="TextBox 31"/>
          <p:cNvSpPr txBox="1"/>
          <p:nvPr/>
        </p:nvSpPr>
        <p:spPr>
          <a:xfrm>
            <a:off x="3791164" y="5254339"/>
            <a:ext cx="186703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Jerry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GPA: 78</a:t>
            </a:r>
          </a:p>
        </p:txBody>
      </p:sp>
      <p:sp>
        <p:nvSpPr>
          <p:cNvPr id="33" name="TextBox 32"/>
          <p:cNvSpPr txBox="1"/>
          <p:nvPr/>
        </p:nvSpPr>
        <p:spPr>
          <a:xfrm>
            <a:off x="2576120" y="1986806"/>
            <a:ext cx="186703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Chelsea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GPA: 68</a:t>
            </a:r>
          </a:p>
        </p:txBody>
      </p:sp>
      <p:sp>
        <p:nvSpPr>
          <p:cNvPr id="34" name="TextBox 33"/>
          <p:cNvSpPr txBox="1"/>
          <p:nvPr/>
        </p:nvSpPr>
        <p:spPr>
          <a:xfrm>
            <a:off x="6616107" y="1894885"/>
            <a:ext cx="186703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Mike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GPA: 84</a:t>
            </a:r>
          </a:p>
        </p:txBody>
      </p:sp>
      <p:sp>
        <p:nvSpPr>
          <p:cNvPr id="35" name="TextBox 34"/>
          <p:cNvSpPr txBox="1"/>
          <p:nvPr/>
        </p:nvSpPr>
        <p:spPr>
          <a:xfrm>
            <a:off x="8523873" y="5155611"/>
            <a:ext cx="186703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Lisa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charset="0"/>
                <a:ea typeface="+mn-ea"/>
                <a:cs typeface="+mn-cs"/>
              </a:rPr>
              <a:t>GPA: 94</a:t>
            </a:r>
          </a:p>
        </p:txBody>
      </p:sp>
      <p:sp>
        <p:nvSpPr>
          <p:cNvPr id="8" name="TextBox 7"/>
          <p:cNvSpPr txBox="1"/>
          <p:nvPr/>
        </p:nvSpPr>
        <p:spPr>
          <a:xfrm rot="5400000">
            <a:off x="7286175" y="3145131"/>
            <a:ext cx="539234" cy="37702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3900" b="0" i="0" u="none" strike="noStrike" kern="1200" cap="none" spc="0" normalizeH="0" baseline="0" noProof="0">
                <a:ln>
                  <a:noFill/>
                </a:ln>
                <a:solidFill>
                  <a:srgbClr val="04617B">
                    <a:lumMod val="60000"/>
                    <a:lumOff val="40000"/>
                  </a:srgbClr>
                </a:solidFill>
                <a:effectLst/>
                <a:uLnTx/>
                <a:uFillTx/>
                <a:latin typeface="Arial" charset="0"/>
                <a:ea typeface="+mn-ea"/>
                <a:cs typeface="+mn-cs"/>
              </a:rPr>
              <a:t>}</a:t>
            </a:r>
          </a:p>
        </p:txBody>
      </p:sp>
    </p:spTree>
    <p:extLst>
      <p:ext uri="{BB962C8B-B14F-4D97-AF65-F5344CB8AC3E}">
        <p14:creationId xmlns:p14="http://schemas.microsoft.com/office/powerpoint/2010/main" val="6639376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A Financially Balanced List</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14</a:t>
            </a:fld>
            <a:endParaRPr/>
          </a:p>
        </p:txBody>
      </p:sp>
      <p:pic>
        <p:nvPicPr>
          <p:cNvPr id="2" name="Picture 3">
            <a:extLst>
              <a:ext uri="{FF2B5EF4-FFF2-40B4-BE49-F238E27FC236}">
                <a16:creationId xmlns:a16="http://schemas.microsoft.com/office/drawing/2014/main" id="{9D6E96C0-0D4D-A257-7D52-FF4A5C2CE550}"/>
              </a:ext>
            </a:extLst>
          </p:cNvPr>
          <p:cNvPicPr>
            <a:picLocks noChangeAspect="1"/>
          </p:cNvPicPr>
          <p:nvPr/>
        </p:nvPicPr>
        <p:blipFill>
          <a:blip r:embed="rId2"/>
          <a:stretch>
            <a:fillRect/>
          </a:stretch>
        </p:blipFill>
        <p:spPr>
          <a:xfrm>
            <a:off x="130629" y="1453110"/>
            <a:ext cx="11767456" cy="5094778"/>
          </a:xfrm>
          <a:prstGeom prst="rect">
            <a:avLst/>
          </a:prstGeom>
        </p:spPr>
      </p:pic>
    </p:spTree>
    <p:extLst>
      <p:ext uri="{BB962C8B-B14F-4D97-AF65-F5344CB8AC3E}">
        <p14:creationId xmlns:p14="http://schemas.microsoft.com/office/powerpoint/2010/main" val="10770428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A Financially Balanced List: </a:t>
            </a:r>
            <a:r>
              <a:rPr lang="en-US" sz="3200" dirty="0"/>
              <a:t>Helpful Resources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15</a:t>
            </a:fld>
            <a:endParaRPr/>
          </a:p>
        </p:txBody>
      </p:sp>
      <p:sp>
        <p:nvSpPr>
          <p:cNvPr id="3" name="TextBox 2">
            <a:extLst>
              <a:ext uri="{FF2B5EF4-FFF2-40B4-BE49-F238E27FC236}">
                <a16:creationId xmlns:a16="http://schemas.microsoft.com/office/drawing/2014/main" id="{851752E0-C476-2BDB-DD1C-2AD615427D22}"/>
              </a:ext>
            </a:extLst>
          </p:cNvPr>
          <p:cNvSpPr txBox="1"/>
          <p:nvPr/>
        </p:nvSpPr>
        <p:spPr>
          <a:xfrm>
            <a:off x="936172" y="1937657"/>
            <a:ext cx="10319657"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Wingdings"/>
              <a:buChar char="Ø"/>
            </a:pPr>
            <a:r>
              <a:rPr lang="en-US" sz="3200" dirty="0">
                <a:latin typeface="Tw Cen MT"/>
                <a:cs typeface="Arial"/>
              </a:rPr>
              <a:t>Net Price Calculator on each college’s web site​</a:t>
            </a:r>
            <a:endParaRPr lang="en-US" sz="3200" dirty="0"/>
          </a:p>
          <a:p>
            <a:pPr marL="285750" indent="-285750">
              <a:buFont typeface="Wingdings"/>
              <a:buChar char="Ø"/>
            </a:pPr>
            <a:endParaRPr lang="en-US" sz="3200" dirty="0">
              <a:latin typeface="Tw Cen MT"/>
              <a:cs typeface="Arial"/>
            </a:endParaRPr>
          </a:p>
          <a:p>
            <a:pPr marL="285750" indent="-285750">
              <a:buFont typeface="Wingdings"/>
              <a:buChar char="Ø"/>
            </a:pPr>
            <a:r>
              <a:rPr lang="en-US" sz="3200" dirty="0">
                <a:latin typeface="Tw Cen MT"/>
                <a:cs typeface="Arial"/>
              </a:rPr>
              <a:t>College Navigator </a:t>
            </a:r>
            <a:r>
              <a:rPr lang="en-US" sz="3200" dirty="0">
                <a:solidFill>
                  <a:srgbClr val="0070C0"/>
                </a:solidFill>
                <a:latin typeface="Tw Cen MT"/>
                <a:cs typeface="Arial"/>
              </a:rPr>
              <a:t>http://nces.ed.gov/collegenavigator </a:t>
            </a:r>
            <a:r>
              <a:rPr lang="en-US" sz="3200" dirty="0">
                <a:latin typeface="Tw Cen MT"/>
                <a:cs typeface="Arial"/>
              </a:rPr>
              <a:t>​</a:t>
            </a:r>
          </a:p>
          <a:p>
            <a:pPr marL="285750" indent="-285750">
              <a:buFont typeface="Wingdings"/>
              <a:buChar char="Ø"/>
            </a:pPr>
            <a:endParaRPr lang="en-US" sz="3200" dirty="0">
              <a:latin typeface="Tw Cen MT"/>
              <a:cs typeface="Arial"/>
            </a:endParaRPr>
          </a:p>
          <a:p>
            <a:pPr marL="285750" indent="-285750">
              <a:buFont typeface="Wingdings"/>
              <a:buChar char="Ø"/>
            </a:pPr>
            <a:r>
              <a:rPr lang="en-US" sz="3200" dirty="0">
                <a:latin typeface="Tw Cen MT"/>
                <a:cs typeface="Arial"/>
              </a:rPr>
              <a:t>Loan Burden</a:t>
            </a:r>
            <a:r>
              <a:rPr lang="en-US" sz="3200" dirty="0">
                <a:solidFill>
                  <a:schemeClr val="accent5">
                    <a:lumMod val="75000"/>
                  </a:schemeClr>
                </a:solidFill>
                <a:latin typeface="Tw Cen MT"/>
                <a:cs typeface="Arial"/>
              </a:rPr>
              <a:t> </a:t>
            </a:r>
            <a:r>
              <a:rPr lang="en-US" sz="3200" dirty="0">
                <a:solidFill>
                  <a:schemeClr val="accent5">
                    <a:lumMod val="75000"/>
                  </a:schemeClr>
                </a:solidFill>
                <a:latin typeface="Tw Cen MT" panose="020B0602020104020603" pitchFamily="34" charset="0"/>
              </a:rPr>
              <a:t>https://ticas.org/our-work/student-debt/</a:t>
            </a:r>
            <a:endParaRPr lang="en-US" sz="3200" dirty="0">
              <a:solidFill>
                <a:schemeClr val="accent5">
                  <a:lumMod val="75000"/>
                </a:schemeClr>
              </a:solidFill>
              <a:latin typeface="Tw Cen MT" panose="020B0602020104020603" pitchFamily="34" charset="0"/>
              <a:cs typeface="Arial"/>
            </a:endParaRPr>
          </a:p>
          <a:p>
            <a:pPr marL="285750" indent="-285750">
              <a:buFont typeface="Wingdings"/>
              <a:buChar char="Ø"/>
            </a:pPr>
            <a:endParaRPr lang="en-US" sz="3200" dirty="0" smtClean="0">
              <a:latin typeface="Tw Cen MT"/>
              <a:cs typeface="Arial"/>
            </a:endParaRPr>
          </a:p>
          <a:p>
            <a:pPr marL="285750" indent="-285750">
              <a:buFont typeface="Wingdings"/>
              <a:buChar char="Ø"/>
            </a:pPr>
            <a:r>
              <a:rPr lang="en-US" sz="3200" dirty="0" smtClean="0">
                <a:latin typeface="Tw Cen MT"/>
                <a:cs typeface="Arial"/>
              </a:rPr>
              <a:t>College </a:t>
            </a:r>
            <a:r>
              <a:rPr lang="en-US" sz="3200" dirty="0">
                <a:latin typeface="Tw Cen MT"/>
                <a:cs typeface="Arial"/>
              </a:rPr>
              <a:t>Scorecard </a:t>
            </a:r>
            <a:r>
              <a:rPr lang="en-US" sz="3200" dirty="0">
                <a:solidFill>
                  <a:srgbClr val="0070C0"/>
                </a:solidFill>
                <a:latin typeface="Tw Cen MT"/>
                <a:cs typeface="Arial"/>
              </a:rPr>
              <a:t>https://collegescorecard.ed.gov/ </a:t>
            </a:r>
          </a:p>
        </p:txBody>
      </p:sp>
    </p:spTree>
    <p:extLst>
      <p:ext uri="{BB962C8B-B14F-4D97-AF65-F5344CB8AC3E}">
        <p14:creationId xmlns:p14="http://schemas.microsoft.com/office/powerpoint/2010/main" val="13552442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A Geographically Accessible List</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16</a:t>
            </a:fld>
            <a:endParaRPr/>
          </a:p>
        </p:txBody>
      </p:sp>
      <p:pic>
        <p:nvPicPr>
          <p:cNvPr id="2" name="Picture 3" descr="A picture containing sky, silhouette, flock, line&#10;&#10;Description automatically generated">
            <a:extLst>
              <a:ext uri="{FF2B5EF4-FFF2-40B4-BE49-F238E27FC236}">
                <a16:creationId xmlns:a16="http://schemas.microsoft.com/office/drawing/2014/main" id="{96B34DE3-0F85-2087-08C5-7D757EB9D476}"/>
              </a:ext>
            </a:extLst>
          </p:cNvPr>
          <p:cNvPicPr>
            <a:picLocks noChangeAspect="1"/>
          </p:cNvPicPr>
          <p:nvPr/>
        </p:nvPicPr>
        <p:blipFill rotWithShape="1">
          <a:blip r:embed="rId2"/>
          <a:srcRect l="9404" r="10987" b="195"/>
          <a:stretch/>
        </p:blipFill>
        <p:spPr>
          <a:xfrm>
            <a:off x="489858" y="1273125"/>
            <a:ext cx="11253627" cy="5585398"/>
          </a:xfrm>
          <a:prstGeom prst="rect">
            <a:avLst/>
          </a:prstGeom>
        </p:spPr>
      </p:pic>
      <p:pic>
        <p:nvPicPr>
          <p:cNvPr id="6" name="Picture 6" descr="Icon&#10;&#10;Description automatically generated">
            <a:extLst>
              <a:ext uri="{FF2B5EF4-FFF2-40B4-BE49-F238E27FC236}">
                <a16:creationId xmlns:a16="http://schemas.microsoft.com/office/drawing/2014/main" id="{91663DF9-6D2D-8F0D-904F-F0E109E4516C}"/>
              </a:ext>
            </a:extLst>
          </p:cNvPr>
          <p:cNvPicPr>
            <a:picLocks noChangeAspect="1"/>
          </p:cNvPicPr>
          <p:nvPr/>
        </p:nvPicPr>
        <p:blipFill>
          <a:blip r:embed="rId3"/>
          <a:stretch>
            <a:fillRect/>
          </a:stretch>
        </p:blipFill>
        <p:spPr>
          <a:xfrm>
            <a:off x="1839686" y="1719943"/>
            <a:ext cx="2743200" cy="2743200"/>
          </a:xfrm>
          <a:prstGeom prst="rect">
            <a:avLst/>
          </a:prstGeom>
        </p:spPr>
      </p:pic>
      <p:sp>
        <p:nvSpPr>
          <p:cNvPr id="7" name="Oval 6">
            <a:extLst>
              <a:ext uri="{FF2B5EF4-FFF2-40B4-BE49-F238E27FC236}">
                <a16:creationId xmlns:a16="http://schemas.microsoft.com/office/drawing/2014/main" id="{85FC42A0-17C8-0B71-6A6F-A2F9CEE0FFE5}"/>
              </a:ext>
            </a:extLst>
          </p:cNvPr>
          <p:cNvSpPr/>
          <p:nvPr/>
        </p:nvSpPr>
        <p:spPr>
          <a:xfrm>
            <a:off x="2293401" y="1852648"/>
            <a:ext cx="1843258" cy="177515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Tw Cen MT"/>
                <a:ea typeface="+mn-ea"/>
                <a:cs typeface="+mn-cs"/>
              </a:rPr>
              <a:t>Commuting Distance?</a:t>
            </a:r>
            <a:endParaRPr lang="en-US" sz="2000" b="0" i="0" u="none" strike="noStrike" kern="1200" cap="none" spc="0" normalizeH="0" baseline="0" noProof="0" dirty="0">
              <a:ln>
                <a:noFill/>
              </a:ln>
              <a:solidFill>
                <a:schemeClr val="tx1"/>
              </a:solidFill>
              <a:effectLst/>
              <a:uLnTx/>
              <a:uFillTx/>
              <a:latin typeface="Tw Cen MT"/>
              <a:ea typeface="+mn-ea"/>
              <a:cs typeface="+mn-cs"/>
            </a:endParaRPr>
          </a:p>
        </p:txBody>
      </p:sp>
      <p:pic>
        <p:nvPicPr>
          <p:cNvPr id="8" name="Picture 6" descr="Icon&#10;&#10;Description automatically generated">
            <a:extLst>
              <a:ext uri="{FF2B5EF4-FFF2-40B4-BE49-F238E27FC236}">
                <a16:creationId xmlns:a16="http://schemas.microsoft.com/office/drawing/2014/main" id="{0AD46F6D-4B8D-6C5D-F9A2-66FEC8110547}"/>
              </a:ext>
            </a:extLst>
          </p:cNvPr>
          <p:cNvPicPr>
            <a:picLocks noChangeAspect="1"/>
          </p:cNvPicPr>
          <p:nvPr/>
        </p:nvPicPr>
        <p:blipFill>
          <a:blip r:embed="rId3"/>
          <a:stretch>
            <a:fillRect/>
          </a:stretch>
        </p:blipFill>
        <p:spPr>
          <a:xfrm>
            <a:off x="4442097" y="1611812"/>
            <a:ext cx="2743200" cy="2743200"/>
          </a:xfrm>
          <a:prstGeom prst="rect">
            <a:avLst/>
          </a:prstGeom>
        </p:spPr>
      </p:pic>
      <p:sp>
        <p:nvSpPr>
          <p:cNvPr id="9" name="Oval 8">
            <a:extLst>
              <a:ext uri="{FF2B5EF4-FFF2-40B4-BE49-F238E27FC236}">
                <a16:creationId xmlns:a16="http://schemas.microsoft.com/office/drawing/2014/main" id="{B69C9922-C11C-F189-5D3C-524E818E0DD3}"/>
              </a:ext>
            </a:extLst>
          </p:cNvPr>
          <p:cNvSpPr/>
          <p:nvPr/>
        </p:nvSpPr>
        <p:spPr>
          <a:xfrm>
            <a:off x="4887692" y="1734694"/>
            <a:ext cx="1850559" cy="16544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Tw Cen MT"/>
                <a:ea typeface="+mn-ea"/>
                <a:cs typeface="+mn-cs"/>
              </a:rPr>
              <a:t>Cost of travel?</a:t>
            </a:r>
          </a:p>
        </p:txBody>
      </p:sp>
      <p:pic>
        <p:nvPicPr>
          <p:cNvPr id="11" name="Picture 6" descr="Icon&#10;&#10;Description automatically generated">
            <a:extLst>
              <a:ext uri="{FF2B5EF4-FFF2-40B4-BE49-F238E27FC236}">
                <a16:creationId xmlns:a16="http://schemas.microsoft.com/office/drawing/2014/main" id="{16578040-988B-6FCC-16FC-D1EDE3D0344C}"/>
              </a:ext>
            </a:extLst>
          </p:cNvPr>
          <p:cNvPicPr>
            <a:picLocks noChangeAspect="1"/>
          </p:cNvPicPr>
          <p:nvPr/>
        </p:nvPicPr>
        <p:blipFill>
          <a:blip r:embed="rId3"/>
          <a:stretch>
            <a:fillRect/>
          </a:stretch>
        </p:blipFill>
        <p:spPr>
          <a:xfrm>
            <a:off x="7293428" y="1611085"/>
            <a:ext cx="2743200" cy="2743200"/>
          </a:xfrm>
          <a:prstGeom prst="rect">
            <a:avLst/>
          </a:prstGeom>
        </p:spPr>
      </p:pic>
      <p:sp>
        <p:nvSpPr>
          <p:cNvPr id="12" name="Oval 11">
            <a:extLst>
              <a:ext uri="{FF2B5EF4-FFF2-40B4-BE49-F238E27FC236}">
                <a16:creationId xmlns:a16="http://schemas.microsoft.com/office/drawing/2014/main" id="{56BB3698-ADB3-6F7C-B50B-20B590829CDF}"/>
              </a:ext>
            </a:extLst>
          </p:cNvPr>
          <p:cNvSpPr/>
          <p:nvPr/>
        </p:nvSpPr>
        <p:spPr>
          <a:xfrm>
            <a:off x="7764746" y="1814116"/>
            <a:ext cx="1808888" cy="16671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Tw Cen MT"/>
                <a:ea typeface="+mn-ea"/>
                <a:cs typeface="+mn-cs"/>
              </a:rPr>
              <a:t>Accessibility of Services?</a:t>
            </a:r>
            <a:endParaRPr lang="en-US" sz="2000" b="0" i="0" u="none" strike="noStrike" kern="1200" cap="none" spc="0" normalizeH="0" baseline="0" noProof="0" dirty="0">
              <a:ln>
                <a:noFill/>
              </a:ln>
              <a:solidFill>
                <a:schemeClr val="tx1"/>
              </a:solidFill>
              <a:effectLst/>
              <a:uLnTx/>
              <a:uFillTx/>
              <a:latin typeface="Tw Cen MT"/>
              <a:ea typeface="+mn-ea"/>
              <a:cs typeface="+mn-cs"/>
            </a:endParaRPr>
          </a:p>
        </p:txBody>
      </p:sp>
    </p:spTree>
    <p:extLst>
      <p:ext uri="{BB962C8B-B14F-4D97-AF65-F5344CB8AC3E}">
        <p14:creationId xmlns:p14="http://schemas.microsoft.com/office/powerpoint/2010/main" val="41675553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sz="3200" dirty="0"/>
              <a:t>A List Focused on Success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17</a:t>
            </a:fld>
            <a:endParaRPr/>
          </a:p>
        </p:txBody>
      </p:sp>
      <p:pic>
        <p:nvPicPr>
          <p:cNvPr id="5" name="Picture 5">
            <a:extLst>
              <a:ext uri="{FF2B5EF4-FFF2-40B4-BE49-F238E27FC236}">
                <a16:creationId xmlns:a16="http://schemas.microsoft.com/office/drawing/2014/main" id="{54580D76-4B9A-AB64-F57E-E139FDAF9C2A}"/>
              </a:ext>
            </a:extLst>
          </p:cNvPr>
          <p:cNvPicPr>
            <a:picLocks noChangeAspect="1"/>
          </p:cNvPicPr>
          <p:nvPr/>
        </p:nvPicPr>
        <p:blipFill>
          <a:blip r:embed="rId2"/>
          <a:stretch>
            <a:fillRect/>
          </a:stretch>
        </p:blipFill>
        <p:spPr>
          <a:xfrm>
            <a:off x="217715" y="1354961"/>
            <a:ext cx="11419114" cy="5399933"/>
          </a:xfrm>
          <a:prstGeom prst="rect">
            <a:avLst/>
          </a:prstGeom>
        </p:spPr>
      </p:pic>
    </p:spTree>
    <p:extLst>
      <p:ext uri="{BB962C8B-B14F-4D97-AF65-F5344CB8AC3E}">
        <p14:creationId xmlns:p14="http://schemas.microsoft.com/office/powerpoint/2010/main" val="19594272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sz="3200" dirty="0"/>
              <a:t>A List Matched to Preferences</a:t>
            </a:r>
            <a:endParaRPr lang="en-US" dirty="0"/>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18</a:t>
            </a:fld>
            <a:endParaRPr/>
          </a:p>
        </p:txBody>
      </p:sp>
      <p:pic>
        <p:nvPicPr>
          <p:cNvPr id="2" name="Picture 2" descr="A picture containing text, sign&#10;&#10;Description automatically generated">
            <a:extLst>
              <a:ext uri="{FF2B5EF4-FFF2-40B4-BE49-F238E27FC236}">
                <a16:creationId xmlns:a16="http://schemas.microsoft.com/office/drawing/2014/main" id="{BB70BED3-CE45-4795-6068-58D7773D40E9}"/>
              </a:ext>
            </a:extLst>
          </p:cNvPr>
          <p:cNvPicPr>
            <a:picLocks noChangeAspect="1"/>
          </p:cNvPicPr>
          <p:nvPr/>
        </p:nvPicPr>
        <p:blipFill>
          <a:blip r:embed="rId2"/>
          <a:stretch>
            <a:fillRect/>
          </a:stretch>
        </p:blipFill>
        <p:spPr>
          <a:xfrm>
            <a:off x="2481943" y="1461918"/>
            <a:ext cx="7119256" cy="5218677"/>
          </a:xfrm>
          <a:prstGeom prst="rect">
            <a:avLst/>
          </a:prstGeom>
        </p:spPr>
      </p:pic>
    </p:spTree>
    <p:extLst>
      <p:ext uri="{BB962C8B-B14F-4D97-AF65-F5344CB8AC3E}">
        <p14:creationId xmlns:p14="http://schemas.microsoft.com/office/powerpoint/2010/main" val="42707649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cdn.notonthehighstreet.com/system/product_images/images/000/572/241/original_Keep_calm_new.jpg?1335180327"/>
          <p:cNvPicPr>
            <a:picLocks noChangeAspect="1" noChangeArrowheads="1"/>
          </p:cNvPicPr>
          <p:nvPr/>
        </p:nvPicPr>
        <p:blipFill>
          <a:blip r:embed="rId3" cstate="print">
            <a:clrChange>
              <a:clrFrom>
                <a:srgbClr val="F4F0EF"/>
              </a:clrFrom>
              <a:clrTo>
                <a:srgbClr val="F4F0EF">
                  <a:alpha val="0"/>
                </a:srgbClr>
              </a:clrTo>
            </a:clrChange>
            <a:extLst>
              <a:ext uri="{28A0092B-C50C-407E-A947-70E740481C1C}">
                <a14:useLocalDpi xmlns:a14="http://schemas.microsoft.com/office/drawing/2010/main" val="0"/>
              </a:ext>
            </a:extLst>
          </a:blip>
          <a:srcRect/>
          <a:stretch>
            <a:fillRect/>
          </a:stretch>
        </p:blipFill>
        <p:spPr bwMode="auto">
          <a:xfrm>
            <a:off x="867208" y="1817594"/>
            <a:ext cx="4685927" cy="4685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98C3AF4-417E-4EB0-47DC-CCDD6FCBC72D}"/>
              </a:ext>
            </a:extLst>
          </p:cNvPr>
          <p:cNvSpPr>
            <a:spLocks noGrp="1"/>
          </p:cNvSpPr>
          <p:nvPr>
            <p:ph type="body" idx="1"/>
          </p:nvPr>
        </p:nvSpPr>
        <p:spPr/>
        <p:txBody>
          <a:bodyPr/>
          <a:lstStyle/>
          <a:p>
            <a:endParaRPr lang="en-US"/>
          </a:p>
        </p:txBody>
      </p:sp>
      <p:sp>
        <p:nvSpPr>
          <p:cNvPr id="2" name="Title 1"/>
          <p:cNvSpPr>
            <a:spLocks noGrp="1"/>
          </p:cNvSpPr>
          <p:nvPr>
            <p:ph type="title" idx="4294967295"/>
          </p:nvPr>
        </p:nvSpPr>
        <p:spPr>
          <a:xfrm>
            <a:off x="1320800" y="228600"/>
            <a:ext cx="10871200" cy="990600"/>
          </a:xfrm>
        </p:spPr>
        <p:txBody>
          <a:bodyPr vert="horz" lIns="91440" tIns="45720" rIns="91440" bIns="45720" anchor="ctr">
            <a:normAutofit/>
          </a:bodyPr>
          <a:lstStyle/>
          <a:p>
            <a:r>
              <a:rPr lang="en-US"/>
              <a:t>Ana's College List</a:t>
            </a:r>
          </a:p>
        </p:txBody>
      </p:sp>
      <p:sp>
        <p:nvSpPr>
          <p:cNvPr id="3" name="TextBox 2">
            <a:extLst>
              <a:ext uri="{FF2B5EF4-FFF2-40B4-BE49-F238E27FC236}">
                <a16:creationId xmlns:a16="http://schemas.microsoft.com/office/drawing/2014/main" id="{6D198E02-C053-65ED-4EAC-00E4AC34093F}"/>
              </a:ext>
            </a:extLst>
          </p:cNvPr>
          <p:cNvSpPr txBox="1"/>
          <p:nvPr/>
        </p:nvSpPr>
        <p:spPr>
          <a:xfrm>
            <a:off x="5586872" y="1524210"/>
            <a:ext cx="609599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mn-lt"/>
                <a:cs typeface="+mn-lt"/>
              </a:rPr>
              <a:t>Ana has an 80 GPA and a combined (RW+M) 950 SAT score. </a:t>
            </a:r>
            <a:endParaRPr lang="en-US" dirty="0"/>
          </a:p>
          <a:p>
            <a:endParaRPr lang="en-US" sz="2400" dirty="0">
              <a:ea typeface="+mn-lt"/>
              <a:cs typeface="+mn-lt"/>
            </a:endParaRPr>
          </a:p>
          <a:p>
            <a:r>
              <a:rPr lang="en-US" sz="2400" dirty="0">
                <a:ea typeface="+mn-lt"/>
                <a:cs typeface="+mn-lt"/>
              </a:rPr>
              <a:t> The list she brings to your first meeting is:</a:t>
            </a:r>
            <a:endParaRPr lang="en-US" dirty="0">
              <a:ea typeface="+mn-lt"/>
              <a:cs typeface="+mn-lt"/>
            </a:endParaRPr>
          </a:p>
          <a:p>
            <a:pPr algn="ctr"/>
            <a:endParaRPr lang="en-US" sz="2400" b="1" dirty="0">
              <a:ea typeface="+mn-lt"/>
              <a:cs typeface="+mn-lt"/>
            </a:endParaRPr>
          </a:p>
          <a:p>
            <a:pPr algn="ctr"/>
            <a:r>
              <a:rPr lang="en-US" sz="2400" b="1" dirty="0">
                <a:ea typeface="+mn-lt"/>
                <a:cs typeface="+mn-lt"/>
              </a:rPr>
              <a:t>LIKELY</a:t>
            </a:r>
            <a:r>
              <a:rPr lang="en-US" sz="2400" dirty="0">
                <a:ea typeface="+mn-lt"/>
                <a:cs typeface="+mn-lt"/>
              </a:rPr>
              <a:t> </a:t>
            </a:r>
            <a:endParaRPr lang="en-US" dirty="0"/>
          </a:p>
          <a:p>
            <a:pPr algn="ctr"/>
            <a:r>
              <a:rPr lang="en-US" sz="2400" dirty="0">
                <a:ea typeface="+mn-lt"/>
                <a:cs typeface="+mn-lt"/>
              </a:rPr>
              <a:t>SUNY Binghamton, CUNY Baruch</a:t>
            </a:r>
            <a:endParaRPr lang="en-US" dirty="0"/>
          </a:p>
          <a:p>
            <a:pPr algn="ctr"/>
            <a:endParaRPr lang="en-US" sz="2400" dirty="0">
              <a:ea typeface="+mn-lt"/>
              <a:cs typeface="+mn-lt"/>
            </a:endParaRPr>
          </a:p>
          <a:p>
            <a:pPr algn="ctr"/>
            <a:r>
              <a:rPr lang="en-US" sz="2400" b="1" dirty="0">
                <a:ea typeface="+mn-lt"/>
                <a:cs typeface="+mn-lt"/>
              </a:rPr>
              <a:t>TARGET</a:t>
            </a:r>
            <a:r>
              <a:rPr lang="en-US" sz="2400" dirty="0">
                <a:ea typeface="+mn-lt"/>
                <a:cs typeface="+mn-lt"/>
              </a:rPr>
              <a:t> </a:t>
            </a:r>
            <a:endParaRPr lang="en-US" dirty="0"/>
          </a:p>
          <a:p>
            <a:pPr algn="ctr"/>
            <a:r>
              <a:rPr lang="en-US" sz="2400" dirty="0">
                <a:ea typeface="+mn-lt"/>
                <a:cs typeface="+mn-lt"/>
              </a:rPr>
              <a:t>NYU, Vassar </a:t>
            </a:r>
            <a:endParaRPr lang="en-US" dirty="0"/>
          </a:p>
          <a:p>
            <a:pPr algn="ctr"/>
            <a:endParaRPr lang="en-US" dirty="0"/>
          </a:p>
          <a:p>
            <a:pPr algn="ctr"/>
            <a:r>
              <a:rPr lang="en-US" sz="2400" b="1" dirty="0">
                <a:latin typeface="TW Cen MT"/>
              </a:rPr>
              <a:t>REACH</a:t>
            </a:r>
            <a:r>
              <a:rPr lang="en-US" sz="2400" dirty="0">
                <a:latin typeface="TW Cen MT"/>
              </a:rPr>
              <a:t> </a:t>
            </a:r>
            <a:endParaRPr lang="en-US" dirty="0"/>
          </a:p>
          <a:p>
            <a:pPr algn="ctr"/>
            <a:r>
              <a:rPr lang="en-US" sz="2400" dirty="0">
                <a:latin typeface="TW Cen MT"/>
              </a:rPr>
              <a:t>Harvard, Georgetown</a:t>
            </a:r>
            <a:endParaRPr lang="en-US" dirty="0"/>
          </a:p>
        </p:txBody>
      </p:sp>
    </p:spTree>
    <p:extLst>
      <p:ext uri="{BB962C8B-B14F-4D97-AF65-F5344CB8AC3E}">
        <p14:creationId xmlns:p14="http://schemas.microsoft.com/office/powerpoint/2010/main" val="26904341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spcBef>
                <a:spcPts val="1000"/>
              </a:spcBef>
              <a:defRPr sz="2000"/>
            </a:pPr>
            <a:r>
              <a:t>You can now access CEE’s professional development webinars directly on EconEdLink.org! To receive these new professional development benefits, </a:t>
            </a:r>
            <a:r>
              <a:rPr b="1"/>
              <a:t>become an EconEdLink </a:t>
            </a:r>
            <a:r>
              <a:rPr b="1" u="sng">
                <a:solidFill>
                  <a:srgbClr val="0563C1"/>
                </a:solidFill>
                <a:uFill>
                  <a:solidFill>
                    <a:srgbClr val="0563C1"/>
                  </a:solidFill>
                </a:uFill>
                <a:hlinkClick r:id="rId2"/>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cdn.notonthehighstreet.com/system/product_images/images/000/572/241/original_Keep_calm_new.jpg?1335180327"/>
          <p:cNvPicPr>
            <a:picLocks noChangeAspect="1" noChangeArrowheads="1"/>
          </p:cNvPicPr>
          <p:nvPr/>
        </p:nvPicPr>
        <p:blipFill>
          <a:blip r:embed="rId3" cstate="print">
            <a:clrChange>
              <a:clrFrom>
                <a:srgbClr val="F4F0EF"/>
              </a:clrFrom>
              <a:clrTo>
                <a:srgbClr val="F4F0EF">
                  <a:alpha val="0"/>
                </a:srgbClr>
              </a:clrTo>
            </a:clrChange>
            <a:extLst>
              <a:ext uri="{28A0092B-C50C-407E-A947-70E740481C1C}">
                <a14:useLocalDpi xmlns:a14="http://schemas.microsoft.com/office/drawing/2010/main" val="0"/>
              </a:ext>
            </a:extLst>
          </a:blip>
          <a:srcRect/>
          <a:stretch>
            <a:fillRect/>
          </a:stretch>
        </p:blipFill>
        <p:spPr bwMode="auto">
          <a:xfrm>
            <a:off x="867208" y="1817594"/>
            <a:ext cx="4685927" cy="4685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29100D1-03EE-71E8-CA52-1017B00025B4}"/>
              </a:ext>
            </a:extLst>
          </p:cNvPr>
          <p:cNvSpPr>
            <a:spLocks noGrp="1"/>
          </p:cNvSpPr>
          <p:nvPr>
            <p:ph type="body" idx="1"/>
          </p:nvPr>
        </p:nvSpPr>
        <p:spPr/>
        <p:txBody>
          <a:bodyPr/>
          <a:lstStyle/>
          <a:p>
            <a:endParaRPr lang="en-US"/>
          </a:p>
        </p:txBody>
      </p:sp>
      <p:sp>
        <p:nvSpPr>
          <p:cNvPr id="2" name="Title 1"/>
          <p:cNvSpPr>
            <a:spLocks noGrp="1"/>
          </p:cNvSpPr>
          <p:nvPr>
            <p:ph type="title" idx="4294967295"/>
          </p:nvPr>
        </p:nvSpPr>
        <p:spPr>
          <a:xfrm>
            <a:off x="1320800" y="228600"/>
            <a:ext cx="10871200" cy="990600"/>
          </a:xfrm>
        </p:spPr>
        <p:txBody>
          <a:bodyPr vert="horz" lIns="91440" tIns="45720" rIns="91440" bIns="45720" anchor="ctr">
            <a:normAutofit/>
          </a:bodyPr>
          <a:lstStyle/>
          <a:p>
            <a:r>
              <a:rPr lang="en-US"/>
              <a:t>Brianna's College List</a:t>
            </a:r>
          </a:p>
        </p:txBody>
      </p:sp>
      <p:sp>
        <p:nvSpPr>
          <p:cNvPr id="3" name="TextBox 2">
            <a:extLst>
              <a:ext uri="{FF2B5EF4-FFF2-40B4-BE49-F238E27FC236}">
                <a16:creationId xmlns:a16="http://schemas.microsoft.com/office/drawing/2014/main" id="{6D198E02-C053-65ED-4EAC-00E4AC34093F}"/>
              </a:ext>
            </a:extLst>
          </p:cNvPr>
          <p:cNvSpPr txBox="1"/>
          <p:nvPr/>
        </p:nvSpPr>
        <p:spPr>
          <a:xfrm>
            <a:off x="5558117" y="1624852"/>
            <a:ext cx="609599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ea typeface="+mn-lt"/>
                <a:cs typeface="+mn-lt"/>
              </a:rPr>
              <a:t>Brianna has an 85 GPA and combined (RW+M) 980 SAT. </a:t>
            </a:r>
            <a:endParaRPr lang="en-US" sz="2400" dirty="0"/>
          </a:p>
          <a:p>
            <a:pPr>
              <a:buFont typeface="Arial"/>
              <a:buChar char="•"/>
            </a:pPr>
            <a:endParaRPr lang="en-US" sz="2400">
              <a:ea typeface="+mn-lt"/>
              <a:cs typeface="+mn-lt"/>
            </a:endParaRPr>
          </a:p>
          <a:p>
            <a:pPr marL="342900" indent="-342900">
              <a:buFont typeface="Arial"/>
              <a:buChar char="•"/>
            </a:pPr>
            <a:r>
              <a:rPr lang="en-US" sz="2400" dirty="0">
                <a:ea typeface="+mn-lt"/>
                <a:cs typeface="+mn-lt"/>
              </a:rPr>
              <a:t>The list of colleges she brings to your first meeting is:</a:t>
            </a:r>
            <a:endParaRPr lang="en-US">
              <a:ea typeface="+mn-lt"/>
              <a:cs typeface="+mn-lt"/>
            </a:endParaRPr>
          </a:p>
          <a:p>
            <a:pPr algn="ctr"/>
            <a:r>
              <a:rPr lang="en-US" sz="2400" b="1" dirty="0">
                <a:ea typeface="+mn-lt"/>
                <a:cs typeface="+mn-lt"/>
              </a:rPr>
              <a:t>Colleges to apply to:</a:t>
            </a:r>
            <a:endParaRPr lang="en-US" sz="2400">
              <a:ea typeface="+mn-lt"/>
              <a:cs typeface="+mn-lt"/>
            </a:endParaRPr>
          </a:p>
          <a:p>
            <a:pPr algn="ctr"/>
            <a:r>
              <a:rPr lang="en-US" sz="2400" dirty="0">
                <a:ea typeface="+mn-lt"/>
                <a:cs typeface="+mn-lt"/>
              </a:rPr>
              <a:t>University of Virginia</a:t>
            </a:r>
          </a:p>
          <a:p>
            <a:pPr algn="ctr"/>
            <a:r>
              <a:rPr lang="en-US" sz="2400" dirty="0">
                <a:ea typeface="+mn-lt"/>
                <a:cs typeface="+mn-lt"/>
              </a:rPr>
              <a:t>University of Maryland</a:t>
            </a:r>
          </a:p>
          <a:p>
            <a:pPr algn="ctr"/>
            <a:r>
              <a:rPr lang="en-US" sz="2400" dirty="0">
                <a:ea typeface="+mn-lt"/>
                <a:cs typeface="+mn-lt"/>
              </a:rPr>
              <a:t>Spelman</a:t>
            </a:r>
          </a:p>
          <a:p>
            <a:pPr algn="ctr"/>
            <a:r>
              <a:rPr lang="en-US" sz="2400" dirty="0">
                <a:ea typeface="+mn-lt"/>
                <a:cs typeface="+mn-lt"/>
              </a:rPr>
              <a:t>Rutgers</a:t>
            </a:r>
          </a:p>
          <a:p>
            <a:pPr algn="ctr"/>
            <a:r>
              <a:rPr lang="en-US" sz="2400" dirty="0">
                <a:ea typeface="+mn-lt"/>
                <a:cs typeface="+mn-lt"/>
              </a:rPr>
              <a:t>Mt Holyoke </a:t>
            </a:r>
          </a:p>
          <a:p>
            <a:pPr marL="285750" indent="-285750">
              <a:buFont typeface="Arial"/>
              <a:buChar char="•"/>
            </a:pPr>
            <a:endParaRPr lang="en-US" sz="2400">
              <a:solidFill>
                <a:srgbClr val="000000"/>
              </a:solidFill>
            </a:endParaRPr>
          </a:p>
        </p:txBody>
      </p:sp>
    </p:spTree>
    <p:extLst>
      <p:ext uri="{BB962C8B-B14F-4D97-AF65-F5344CB8AC3E}">
        <p14:creationId xmlns:p14="http://schemas.microsoft.com/office/powerpoint/2010/main" val="11357519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cdn.notonthehighstreet.com/system/product_images/images/000/572/241/original_Keep_calm_new.jpg?1335180327"/>
          <p:cNvPicPr>
            <a:picLocks noChangeAspect="1" noChangeArrowheads="1"/>
          </p:cNvPicPr>
          <p:nvPr/>
        </p:nvPicPr>
        <p:blipFill>
          <a:blip r:embed="rId3" cstate="print">
            <a:clrChange>
              <a:clrFrom>
                <a:srgbClr val="F4F0EF"/>
              </a:clrFrom>
              <a:clrTo>
                <a:srgbClr val="F4F0EF">
                  <a:alpha val="0"/>
                </a:srgbClr>
              </a:clrTo>
            </a:clrChange>
            <a:extLst>
              <a:ext uri="{28A0092B-C50C-407E-A947-70E740481C1C}">
                <a14:useLocalDpi xmlns:a14="http://schemas.microsoft.com/office/drawing/2010/main" val="0"/>
              </a:ext>
            </a:extLst>
          </a:blip>
          <a:srcRect/>
          <a:stretch>
            <a:fillRect/>
          </a:stretch>
        </p:blipFill>
        <p:spPr bwMode="auto">
          <a:xfrm>
            <a:off x="867208" y="1817594"/>
            <a:ext cx="4685927" cy="4685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4D03096-D089-C26C-BE49-05A2F9AF4EFD}"/>
              </a:ext>
            </a:extLst>
          </p:cNvPr>
          <p:cNvSpPr>
            <a:spLocks noGrp="1"/>
          </p:cNvSpPr>
          <p:nvPr>
            <p:ph type="body" idx="1"/>
          </p:nvPr>
        </p:nvSpPr>
        <p:spPr/>
        <p:txBody>
          <a:bodyPr/>
          <a:lstStyle/>
          <a:p>
            <a:endParaRPr lang="en-US"/>
          </a:p>
        </p:txBody>
      </p:sp>
      <p:sp>
        <p:nvSpPr>
          <p:cNvPr id="2" name="Title 1"/>
          <p:cNvSpPr>
            <a:spLocks noGrp="1"/>
          </p:cNvSpPr>
          <p:nvPr>
            <p:ph type="title" idx="4294967295"/>
          </p:nvPr>
        </p:nvSpPr>
        <p:spPr>
          <a:xfrm>
            <a:off x="1320800" y="228600"/>
            <a:ext cx="10871200" cy="990600"/>
          </a:xfrm>
        </p:spPr>
        <p:txBody>
          <a:bodyPr vert="horz" lIns="91440" tIns="45720" rIns="91440" bIns="45720" anchor="ctr">
            <a:normAutofit/>
          </a:bodyPr>
          <a:lstStyle/>
          <a:p>
            <a:r>
              <a:rPr lang="en-US"/>
              <a:t>Cat's College List</a:t>
            </a:r>
          </a:p>
        </p:txBody>
      </p:sp>
      <p:sp>
        <p:nvSpPr>
          <p:cNvPr id="3" name="TextBox 2">
            <a:extLst>
              <a:ext uri="{FF2B5EF4-FFF2-40B4-BE49-F238E27FC236}">
                <a16:creationId xmlns:a16="http://schemas.microsoft.com/office/drawing/2014/main" id="{6D198E02-C053-65ED-4EAC-00E4AC34093F}"/>
              </a:ext>
            </a:extLst>
          </p:cNvPr>
          <p:cNvSpPr txBox="1"/>
          <p:nvPr/>
        </p:nvSpPr>
        <p:spPr>
          <a:xfrm>
            <a:off x="4958677" y="1624852"/>
            <a:ext cx="7233919"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ea typeface="+mn-lt"/>
                <a:cs typeface="+mn-lt"/>
              </a:rPr>
              <a:t>Cat has an 82 GPA and combined (RW+M) 1000 SAT.  </a:t>
            </a:r>
          </a:p>
          <a:p>
            <a:r>
              <a:rPr lang="en-US" sz="2000" dirty="0">
                <a:ea typeface="+mn-lt"/>
                <a:cs typeface="+mn-lt"/>
              </a:rPr>
              <a:t>They come in with the following list.</a:t>
            </a:r>
            <a:endParaRPr lang="en-US" sz="2000"/>
          </a:p>
          <a:p>
            <a:pPr algn="ctr"/>
            <a:endParaRPr lang="en-US" sz="2000" b="1" dirty="0">
              <a:ea typeface="+mn-lt"/>
              <a:cs typeface="+mn-lt"/>
            </a:endParaRPr>
          </a:p>
          <a:p>
            <a:pPr algn="ctr"/>
            <a:r>
              <a:rPr lang="en-US" sz="2000" b="1" dirty="0">
                <a:ea typeface="+mn-lt"/>
                <a:cs typeface="+mn-lt"/>
              </a:rPr>
              <a:t>College List</a:t>
            </a:r>
            <a:endParaRPr lang="en-US" dirty="0"/>
          </a:p>
          <a:p>
            <a:endParaRPr lang="en-US" sz="1400">
              <a:ea typeface="+mn-lt"/>
              <a:cs typeface="+mn-lt"/>
            </a:endParaRPr>
          </a:p>
        </p:txBody>
      </p:sp>
      <p:sp>
        <p:nvSpPr>
          <p:cNvPr id="4" name="TextBox 3">
            <a:extLst>
              <a:ext uri="{FF2B5EF4-FFF2-40B4-BE49-F238E27FC236}">
                <a16:creationId xmlns:a16="http://schemas.microsoft.com/office/drawing/2014/main" id="{F1F0CDA4-A77D-80D2-1425-D084AF00F138}"/>
              </a:ext>
            </a:extLst>
          </p:cNvPr>
          <p:cNvSpPr txBox="1"/>
          <p:nvPr/>
        </p:nvSpPr>
        <p:spPr>
          <a:xfrm>
            <a:off x="5672538" y="2952727"/>
            <a:ext cx="31496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W Cen MT"/>
              </a:rPr>
              <a:t>College of Mt St Vincent </a:t>
            </a:r>
            <a:endParaRPr lang="en-US">
              <a:ea typeface="+mn-lt"/>
              <a:cs typeface="+mn-lt"/>
            </a:endParaRPr>
          </a:p>
          <a:p>
            <a:pPr algn="ctr"/>
            <a:r>
              <a:rPr lang="en-US">
                <a:latin typeface="TW Cen MT"/>
              </a:rPr>
              <a:t>New York Institute of Technology</a:t>
            </a:r>
            <a:endParaRPr lang="en-US">
              <a:ea typeface="+mn-lt"/>
              <a:cs typeface="+mn-lt"/>
            </a:endParaRPr>
          </a:p>
          <a:p>
            <a:pPr algn="ctr"/>
            <a:r>
              <a:rPr lang="en-US">
                <a:latin typeface="TW Cen MT"/>
              </a:rPr>
              <a:t>CUNY Brooklyn </a:t>
            </a:r>
            <a:endParaRPr lang="en-US">
              <a:ea typeface="+mn-lt"/>
              <a:cs typeface="+mn-lt"/>
            </a:endParaRPr>
          </a:p>
          <a:p>
            <a:pPr algn="ctr"/>
            <a:r>
              <a:rPr lang="en-US">
                <a:latin typeface="TW Cen MT"/>
              </a:rPr>
              <a:t>St Bonaventure University</a:t>
            </a:r>
            <a:endParaRPr lang="en-US">
              <a:ea typeface="+mn-lt"/>
              <a:cs typeface="+mn-lt"/>
            </a:endParaRPr>
          </a:p>
          <a:p>
            <a:pPr algn="ctr"/>
            <a:r>
              <a:rPr lang="en-US">
                <a:latin typeface="TW Cen MT"/>
              </a:rPr>
              <a:t>CUNY City College </a:t>
            </a:r>
            <a:endParaRPr lang="en-US">
              <a:ea typeface="+mn-lt"/>
              <a:cs typeface="+mn-lt"/>
            </a:endParaRPr>
          </a:p>
          <a:p>
            <a:pPr algn="ctr"/>
            <a:r>
              <a:rPr lang="en-US">
                <a:latin typeface="TW Cen MT"/>
              </a:rPr>
              <a:t>St Francis College</a:t>
            </a:r>
            <a:endParaRPr lang="en-US">
              <a:ea typeface="+mn-lt"/>
              <a:cs typeface="+mn-lt"/>
            </a:endParaRPr>
          </a:p>
          <a:p>
            <a:pPr algn="ctr"/>
            <a:r>
              <a:rPr lang="en-US">
                <a:latin typeface="TW Cen MT"/>
              </a:rPr>
              <a:t>CUNY Hunter </a:t>
            </a:r>
            <a:endParaRPr lang="en-US">
              <a:ea typeface="+mn-lt"/>
              <a:cs typeface="+mn-lt"/>
            </a:endParaRPr>
          </a:p>
          <a:p>
            <a:pPr algn="ctr"/>
            <a:r>
              <a:rPr lang="en-US">
                <a:latin typeface="TW Cen MT"/>
              </a:rPr>
              <a:t>St Joseph’s College</a:t>
            </a:r>
            <a:endParaRPr lang="en-US">
              <a:ea typeface="+mn-lt"/>
              <a:cs typeface="+mn-lt"/>
            </a:endParaRPr>
          </a:p>
          <a:p>
            <a:pPr algn="ctr"/>
            <a:r>
              <a:rPr lang="en-US">
                <a:latin typeface="TW Cen MT"/>
              </a:rPr>
              <a:t>CUNY Medgar Evers </a:t>
            </a:r>
            <a:endParaRPr lang="en-US">
              <a:ea typeface="+mn-lt"/>
              <a:cs typeface="+mn-lt"/>
            </a:endParaRPr>
          </a:p>
          <a:p>
            <a:pPr algn="ctr"/>
            <a:r>
              <a:rPr lang="en-US">
                <a:latin typeface="TW Cen MT"/>
              </a:rPr>
              <a:t>SUNY Cortland</a:t>
            </a:r>
            <a:endParaRPr lang="en-US">
              <a:ea typeface="+mn-lt"/>
              <a:cs typeface="+mn-lt"/>
            </a:endParaRPr>
          </a:p>
          <a:p>
            <a:pPr algn="ctr"/>
            <a:r>
              <a:rPr lang="en-US">
                <a:latin typeface="TW Cen MT"/>
              </a:rPr>
              <a:t>CUNY Queens </a:t>
            </a:r>
            <a:endParaRPr lang="en-US">
              <a:ea typeface="+mn-lt"/>
              <a:cs typeface="+mn-lt"/>
            </a:endParaRPr>
          </a:p>
          <a:p>
            <a:pPr algn="ctr"/>
            <a:endParaRPr lang="en-US">
              <a:latin typeface="TW Cen MT"/>
              <a:ea typeface="+mn-lt"/>
              <a:cs typeface="+mn-lt"/>
            </a:endParaRPr>
          </a:p>
          <a:p>
            <a:pPr algn="ctr"/>
            <a:endParaRPr lang="en-US">
              <a:ea typeface="+mn-lt"/>
              <a:cs typeface="+mn-lt"/>
            </a:endParaRPr>
          </a:p>
        </p:txBody>
      </p:sp>
      <p:sp>
        <p:nvSpPr>
          <p:cNvPr id="5" name="TextBox 4">
            <a:extLst>
              <a:ext uri="{FF2B5EF4-FFF2-40B4-BE49-F238E27FC236}">
                <a16:creationId xmlns:a16="http://schemas.microsoft.com/office/drawing/2014/main" id="{8E022638-A5F7-1229-84EC-7082C4B9FD7C}"/>
              </a:ext>
            </a:extLst>
          </p:cNvPr>
          <p:cNvSpPr txBox="1"/>
          <p:nvPr/>
        </p:nvSpPr>
        <p:spPr>
          <a:xfrm>
            <a:off x="8567564" y="2952726"/>
            <a:ext cx="32613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w Cen MT"/>
                <a:ea typeface="Segoe UI"/>
                <a:cs typeface="Segoe UI"/>
              </a:rPr>
              <a:t>SUNY Farmingdale</a:t>
            </a:r>
          </a:p>
          <a:p>
            <a:pPr algn="ctr"/>
            <a:r>
              <a:rPr lang="en-US">
                <a:latin typeface="Tw Cen MT"/>
                <a:ea typeface="Segoe UI"/>
                <a:cs typeface="Segoe UI"/>
              </a:rPr>
              <a:t>Fordham University</a:t>
            </a:r>
          </a:p>
          <a:p>
            <a:pPr algn="ctr"/>
            <a:r>
              <a:rPr lang="en-US">
                <a:latin typeface="Tw Cen MT"/>
                <a:ea typeface="Segoe UI"/>
                <a:cs typeface="Segoe UI"/>
              </a:rPr>
              <a:t>SUNY New Paltz</a:t>
            </a:r>
          </a:p>
          <a:p>
            <a:pPr algn="ctr"/>
            <a:r>
              <a:rPr lang="en-US">
                <a:latin typeface="Tw Cen MT"/>
                <a:ea typeface="Segoe UI"/>
                <a:cs typeface="Segoe UI"/>
              </a:rPr>
              <a:t>Long Island University (Bklyn) ​</a:t>
            </a:r>
            <a:endParaRPr lang="en-US"/>
          </a:p>
          <a:p>
            <a:pPr algn="ctr" rtl="0"/>
            <a:r>
              <a:rPr lang="en-US">
                <a:latin typeface="Tw Cen MT"/>
                <a:ea typeface="Segoe UI"/>
                <a:cs typeface="Segoe UI"/>
              </a:rPr>
              <a:t>SUNY Old Westbury​</a:t>
            </a:r>
          </a:p>
          <a:p>
            <a:pPr algn="ctr" rtl="0"/>
            <a:r>
              <a:rPr lang="en-US">
                <a:latin typeface="Tw Cen MT"/>
                <a:ea typeface="Segoe UI"/>
                <a:cs typeface="Segoe UI"/>
              </a:rPr>
              <a:t>Manhattan College ​</a:t>
            </a:r>
          </a:p>
          <a:p>
            <a:pPr algn="ctr" rtl="0"/>
            <a:r>
              <a:rPr lang="en-US">
                <a:latin typeface="Tw Cen MT"/>
                <a:ea typeface="Segoe UI"/>
                <a:cs typeface="Segoe UI"/>
              </a:rPr>
              <a:t>SUNY Purchase​</a:t>
            </a:r>
          </a:p>
          <a:p>
            <a:pPr algn="ctr" rtl="0"/>
            <a:r>
              <a:rPr lang="en-US">
                <a:latin typeface="Tw Cen MT"/>
                <a:ea typeface="Segoe UI"/>
                <a:cs typeface="Segoe UI"/>
              </a:rPr>
              <a:t>Manhattanville College ​</a:t>
            </a:r>
          </a:p>
          <a:p>
            <a:pPr algn="ctr" rtl="0"/>
            <a:r>
              <a:rPr lang="en-US">
                <a:latin typeface="Tw Cen MT"/>
                <a:ea typeface="Segoe UI"/>
                <a:cs typeface="Segoe UI"/>
              </a:rPr>
              <a:t>SUNY Stony Brook​</a:t>
            </a:r>
          </a:p>
          <a:p>
            <a:pPr algn="ctr" rtl="0"/>
            <a:r>
              <a:rPr lang="en-US">
                <a:latin typeface="Tw Cen MT"/>
                <a:ea typeface="Segoe UI"/>
                <a:cs typeface="Segoe UI"/>
              </a:rPr>
              <a:t>Marist College ​</a:t>
            </a:r>
            <a:endParaRPr lang="en-US"/>
          </a:p>
        </p:txBody>
      </p:sp>
    </p:spTree>
    <p:extLst>
      <p:ext uri="{BB962C8B-B14F-4D97-AF65-F5344CB8AC3E}">
        <p14:creationId xmlns:p14="http://schemas.microsoft.com/office/powerpoint/2010/main" val="8490873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241645" y="3429000"/>
            <a:ext cx="11086756" cy="990600"/>
          </a:xfrm>
        </p:spPr>
        <p:txBody>
          <a:bodyPr lIns="45719" tIns="45720" rIns="45719" bIns="45720" anchor="ctr"/>
          <a:lstStyle/>
          <a:p>
            <a:r>
              <a:rPr lang="en-US" altLang="en-US" sz="6000" b="1" dirty="0">
                <a:solidFill>
                  <a:schemeClr val="bg1"/>
                </a:solidFill>
                <a:ea typeface="ＭＳ Ｐゴシック"/>
              </a:rPr>
              <a:t>Researching Colleges </a:t>
            </a:r>
            <a:endParaRPr lang="en-US" dirty="0">
              <a:solidFill>
                <a:schemeClr val="bg1"/>
              </a:solidFill>
            </a:endParaRPr>
          </a:p>
        </p:txBody>
      </p:sp>
    </p:spTree>
    <p:extLst>
      <p:ext uri="{BB962C8B-B14F-4D97-AF65-F5344CB8AC3E}">
        <p14:creationId xmlns:p14="http://schemas.microsoft.com/office/powerpoint/2010/main" val="18510265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sz="3200" dirty="0"/>
              <a:t>Researching Colleges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23</a:t>
            </a:fld>
            <a:endParaRPr/>
          </a:p>
        </p:txBody>
      </p:sp>
      <p:pic>
        <p:nvPicPr>
          <p:cNvPr id="3" name="Picture 3" descr="A picture containing text&#10;&#10;Description automatically generated">
            <a:extLst>
              <a:ext uri="{FF2B5EF4-FFF2-40B4-BE49-F238E27FC236}">
                <a16:creationId xmlns:a16="http://schemas.microsoft.com/office/drawing/2014/main" id="{61987BF9-9D78-EA56-1F49-D08EA026D518}"/>
              </a:ext>
            </a:extLst>
          </p:cNvPr>
          <p:cNvPicPr>
            <a:picLocks noChangeAspect="1"/>
          </p:cNvPicPr>
          <p:nvPr/>
        </p:nvPicPr>
        <p:blipFill>
          <a:blip r:embed="rId3"/>
          <a:stretch>
            <a:fillRect/>
          </a:stretch>
        </p:blipFill>
        <p:spPr>
          <a:xfrm>
            <a:off x="5780314" y="1668780"/>
            <a:ext cx="5497285" cy="4315097"/>
          </a:xfrm>
          <a:prstGeom prst="rect">
            <a:avLst/>
          </a:prstGeom>
        </p:spPr>
      </p:pic>
      <p:sp>
        <p:nvSpPr>
          <p:cNvPr id="4" name="TextBox 3">
            <a:extLst>
              <a:ext uri="{FF2B5EF4-FFF2-40B4-BE49-F238E27FC236}">
                <a16:creationId xmlns:a16="http://schemas.microsoft.com/office/drawing/2014/main" id="{2B322399-6F2E-71BC-5A5F-22A3BC0D7BC1}"/>
              </a:ext>
            </a:extLst>
          </p:cNvPr>
          <p:cNvSpPr txBox="1"/>
          <p:nvPr/>
        </p:nvSpPr>
        <p:spPr>
          <a:xfrm>
            <a:off x="783771" y="2558143"/>
            <a:ext cx="4735285"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3200" dirty="0">
                <a:latin typeface="Tw Cen MT"/>
              </a:rPr>
              <a:t>What tools/resources can  you use to research colleges?</a:t>
            </a:r>
            <a:endParaRPr lang="en-US" sz="3600"/>
          </a:p>
        </p:txBody>
      </p:sp>
    </p:spTree>
    <p:extLst>
      <p:ext uri="{BB962C8B-B14F-4D97-AF65-F5344CB8AC3E}">
        <p14:creationId xmlns:p14="http://schemas.microsoft.com/office/powerpoint/2010/main" val="259478728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sz="3200" dirty="0"/>
              <a:t>Professional Development Opportunities</a:t>
            </a:r>
            <a:endParaRPr lang="en-US" dirty="0"/>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24</a:t>
            </a:fld>
            <a:endParaRPr/>
          </a:p>
        </p:txBody>
      </p:sp>
      <p:pic>
        <p:nvPicPr>
          <p:cNvPr id="2" name="Picture 4" descr="A picture containing plant, flower&#10;&#10;Description automatically generated">
            <a:extLst>
              <a:ext uri="{FF2B5EF4-FFF2-40B4-BE49-F238E27FC236}">
                <a16:creationId xmlns:a16="http://schemas.microsoft.com/office/drawing/2014/main" id="{CC794419-BDCE-B6B3-F6EF-A7C5863195FD}"/>
              </a:ext>
            </a:extLst>
          </p:cNvPr>
          <p:cNvPicPr>
            <a:picLocks noChangeAspect="1"/>
          </p:cNvPicPr>
          <p:nvPr/>
        </p:nvPicPr>
        <p:blipFill>
          <a:blip r:embed="rId3"/>
          <a:stretch>
            <a:fillRect/>
          </a:stretch>
        </p:blipFill>
        <p:spPr>
          <a:xfrm>
            <a:off x="6096000" y="1259957"/>
            <a:ext cx="5138057" cy="5023885"/>
          </a:xfrm>
          <a:prstGeom prst="rect">
            <a:avLst/>
          </a:prstGeom>
        </p:spPr>
      </p:pic>
      <p:sp>
        <p:nvSpPr>
          <p:cNvPr id="5" name="TextBox 4">
            <a:extLst>
              <a:ext uri="{FF2B5EF4-FFF2-40B4-BE49-F238E27FC236}">
                <a16:creationId xmlns:a16="http://schemas.microsoft.com/office/drawing/2014/main" id="{88787E65-9F06-B356-D65E-B0250CF2A710}"/>
              </a:ext>
            </a:extLst>
          </p:cNvPr>
          <p:cNvSpPr txBox="1"/>
          <p:nvPr/>
        </p:nvSpPr>
        <p:spPr>
          <a:xfrm>
            <a:off x="1208313" y="1839686"/>
            <a:ext cx="6520542"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457200" indent="-457200">
              <a:buFont typeface="Wingdings"/>
              <a:buChar char="ü"/>
            </a:pPr>
            <a:r>
              <a:rPr lang="en-US" sz="3200" dirty="0">
                <a:latin typeface="Tw Cen MT"/>
                <a:cs typeface="Arial"/>
              </a:rPr>
              <a:t>NACAC – National​</a:t>
            </a:r>
            <a:endParaRPr lang="en-US"/>
          </a:p>
          <a:p>
            <a:pPr marL="457200" indent="-457200">
              <a:buFont typeface="Wingdings"/>
              <a:buChar char="ü"/>
            </a:pPr>
            <a:r>
              <a:rPr lang="en-US" sz="3200" dirty="0">
                <a:latin typeface="Tw Cen MT"/>
                <a:cs typeface="Arial"/>
              </a:rPr>
              <a:t>State​</a:t>
            </a:r>
          </a:p>
          <a:p>
            <a:pPr marL="457200" indent="-457200">
              <a:buFont typeface="Wingdings"/>
              <a:buChar char="ü"/>
            </a:pPr>
            <a:r>
              <a:rPr lang="en-US" sz="3200" dirty="0">
                <a:latin typeface="Tw Cen MT"/>
                <a:cs typeface="Arial"/>
              </a:rPr>
              <a:t>Local​</a:t>
            </a:r>
          </a:p>
          <a:p>
            <a:pPr marL="457200" indent="-457200">
              <a:buFont typeface="Wingdings"/>
              <a:buChar char="ü"/>
            </a:pPr>
            <a:r>
              <a:rPr lang="en-US" sz="3200" dirty="0">
                <a:latin typeface="Tw Cen MT"/>
                <a:cs typeface="Arial"/>
              </a:rPr>
              <a:t>Counselor Tours​</a:t>
            </a:r>
          </a:p>
          <a:p>
            <a:pPr marL="457200" indent="-457200">
              <a:buFont typeface="Wingdings"/>
              <a:buChar char="ü"/>
            </a:pPr>
            <a:r>
              <a:rPr lang="en-US" sz="3200" dirty="0">
                <a:latin typeface="Tw Cen MT"/>
                <a:cs typeface="Arial"/>
              </a:rPr>
              <a:t>Annual Updates​</a:t>
            </a:r>
          </a:p>
          <a:p>
            <a:pPr marL="457200" indent="-457200">
              <a:buFont typeface="Wingdings"/>
              <a:buChar char="ü"/>
            </a:pPr>
            <a:r>
              <a:rPr lang="en-US" sz="3200" dirty="0">
                <a:latin typeface="Tw Cen MT"/>
                <a:cs typeface="Arial"/>
              </a:rPr>
              <a:t>Counselor Breakfasts</a:t>
            </a:r>
          </a:p>
        </p:txBody>
      </p:sp>
    </p:spTree>
    <p:extLst>
      <p:ext uri="{BB962C8B-B14F-4D97-AF65-F5344CB8AC3E}">
        <p14:creationId xmlns:p14="http://schemas.microsoft.com/office/powerpoint/2010/main" val="11566080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241645" y="3429000"/>
            <a:ext cx="11086756" cy="990600"/>
          </a:xfrm>
        </p:spPr>
        <p:txBody>
          <a:bodyPr lIns="45719" tIns="45720" rIns="45719" bIns="45720" anchor="ctr"/>
          <a:lstStyle/>
          <a:p>
            <a:r>
              <a:rPr lang="en-US" altLang="en-US" sz="6000" b="1" dirty="0">
                <a:solidFill>
                  <a:schemeClr val="bg1"/>
                </a:solidFill>
                <a:ea typeface="ＭＳ Ｐゴシック"/>
              </a:rPr>
              <a:t>College Timeline</a:t>
            </a:r>
            <a:endParaRPr lang="en-US" dirty="0"/>
          </a:p>
        </p:txBody>
      </p:sp>
    </p:spTree>
    <p:extLst>
      <p:ext uri="{BB962C8B-B14F-4D97-AF65-F5344CB8AC3E}">
        <p14:creationId xmlns:p14="http://schemas.microsoft.com/office/powerpoint/2010/main" val="16872950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sz="3200" dirty="0"/>
              <a:t>College Timeline </a:t>
            </a:r>
            <a:endParaRPr lang="en-US" dirty="0"/>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26</a:t>
            </a:fld>
            <a:endParaRPr/>
          </a:p>
        </p:txBody>
      </p:sp>
      <p:pic>
        <p:nvPicPr>
          <p:cNvPr id="5" name="Picture 5" descr="Table&#10;&#10;Description automatically generated">
            <a:extLst>
              <a:ext uri="{FF2B5EF4-FFF2-40B4-BE49-F238E27FC236}">
                <a16:creationId xmlns:a16="http://schemas.microsoft.com/office/drawing/2014/main" id="{BFEEF984-2434-2908-2C9E-E9A7633AA73E}"/>
              </a:ext>
            </a:extLst>
          </p:cNvPr>
          <p:cNvPicPr>
            <a:picLocks noChangeAspect="1"/>
          </p:cNvPicPr>
          <p:nvPr/>
        </p:nvPicPr>
        <p:blipFill>
          <a:blip r:embed="rId2"/>
          <a:stretch>
            <a:fillRect/>
          </a:stretch>
        </p:blipFill>
        <p:spPr>
          <a:xfrm>
            <a:off x="257907" y="1341314"/>
            <a:ext cx="11183815" cy="5394572"/>
          </a:xfrm>
          <a:prstGeom prst="rect">
            <a:avLst/>
          </a:prstGeom>
        </p:spPr>
      </p:pic>
    </p:spTree>
    <p:extLst>
      <p:ext uri="{BB962C8B-B14F-4D97-AF65-F5344CB8AC3E}">
        <p14:creationId xmlns:p14="http://schemas.microsoft.com/office/powerpoint/2010/main" val="374209946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dirty="0"/>
              <a:t>Q &amp; A</a:t>
            </a:r>
            <a:endParaRPr dirty="0"/>
          </a:p>
        </p:txBody>
      </p:sp>
      <p:sp>
        <p:nvSpPr>
          <p:cNvPr id="22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27</a:t>
            </a:fld>
            <a:endParaRPr/>
          </a:p>
        </p:txBody>
      </p:sp>
      <p:sp>
        <p:nvSpPr>
          <p:cNvPr id="227" name="Title 1"/>
          <p:cNvSpPr txBox="1"/>
          <p:nvPr/>
        </p:nvSpPr>
        <p:spPr>
          <a:xfrm>
            <a:off x="761292" y="2939490"/>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endParaRPr dirty="0"/>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703" y="2192852"/>
            <a:ext cx="4299337" cy="3868400"/>
          </a:xfrm>
          <a:prstGeom prst="rect">
            <a:avLst/>
          </a:prstGeom>
        </p:spPr>
      </p:pic>
    </p:spTree>
    <p:extLst>
      <p:ext uri="{BB962C8B-B14F-4D97-AF65-F5344CB8AC3E}">
        <p14:creationId xmlns:p14="http://schemas.microsoft.com/office/powerpoint/2010/main" val="27884229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lIns="45719" tIns="45720" rIns="45719" bIns="45720" anchor="t">
            <a:normAutofit/>
          </a:bodyPr>
          <a:lstStyle>
            <a:lvl1pPr>
              <a:defRPr sz="3200" spc="-100">
                <a:solidFill>
                  <a:srgbClr val="FFFFFF"/>
                </a:solidFill>
                <a:latin typeface="Inter Light"/>
                <a:ea typeface="Inter Light"/>
                <a:cs typeface="Inter Light"/>
                <a:sym typeface="Inter Light"/>
              </a:defRPr>
            </a:lvl1pPr>
          </a:lstStyle>
          <a:p>
            <a:r>
              <a:rPr lang="en-US" dirty="0"/>
              <a:t>Optionsinstitute@goddard.org</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extLst>
      <p:ext uri="{BB962C8B-B14F-4D97-AF65-F5344CB8AC3E}">
        <p14:creationId xmlns:p14="http://schemas.microsoft.com/office/powerpoint/2010/main" val="30350624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29</a:t>
            </a:fld>
            <a:endParaRPr/>
          </a:p>
        </p:txBody>
      </p:sp>
    </p:spTree>
    <p:extLst>
      <p:ext uri="{BB962C8B-B14F-4D97-AF65-F5344CB8AC3E}">
        <p14:creationId xmlns:p14="http://schemas.microsoft.com/office/powerpoint/2010/main" val="12967224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To earn professional development credit for CEE webinars found on EconEdLink, you must:</a:t>
            </a:r>
            <a:endParaRPr sz="2800"/>
          </a:p>
          <a:p>
            <a:endParaRPr sz="2800"/>
          </a:p>
          <a:p>
            <a:pPr marL="285750" indent="-285750">
              <a:buSzPct val="100000"/>
              <a:buFont typeface="Arial"/>
              <a:buChar char="•"/>
            </a:pPr>
            <a:r>
              <a:t>Watch a minimum of 45-minutes and you will automatically receive a professional development </a:t>
            </a:r>
            <a:r>
              <a:rPr b="1">
                <a:solidFill>
                  <a:srgbClr val="7A9900"/>
                </a:solidFill>
              </a:rPr>
              <a:t>certificate </a:t>
            </a:r>
            <a:r>
              <a:t>via e-mail within 24 hours. </a:t>
            </a:r>
            <a:endParaRPr sz="2800"/>
          </a:p>
          <a:p>
            <a:pPr marL="285750" indent="-285750">
              <a:buSzPct val="100000"/>
              <a:buFont typeface="Arial"/>
              <a:buChar char="•"/>
            </a:pPr>
            <a:r>
              <a:t>Attendees can learn how much credit they will earn per workshop. </a:t>
            </a:r>
            <a:endParaRPr sz="2800"/>
          </a:p>
          <a:p>
            <a:endParaRPr sz="2800"/>
          </a:p>
          <a:p>
            <a:pPr>
              <a:defRPr b="1" u="sng"/>
            </a:pPr>
            <a:r>
              <a:t>Accessing resources: </a:t>
            </a:r>
          </a:p>
          <a:p>
            <a:endParaRPr/>
          </a:p>
          <a:p>
            <a:pPr marL="285750" indent="-285750">
              <a:buSzPct val="100000"/>
              <a:buFont typeface="Helvetica"/>
              <a:buChar char="•"/>
            </a:pPr>
            <a:r>
              <a:t>You can now easily download presentations, lesson plan materials, and activities for each webinar from </a:t>
            </a:r>
            <a:r>
              <a:rPr sz="1600" b="1" i="1" u="sng">
                <a:solidFill>
                  <a:srgbClr val="0563C1"/>
                </a:solidFill>
                <a:uFill>
                  <a:solidFill>
                    <a:srgbClr val="0563C1"/>
                  </a:solidFill>
                </a:uFill>
                <a:hlinkClick r:id="rId2"/>
              </a:rPr>
              <a:t>EconEdLink.org/professional-development/</a:t>
            </a:r>
            <a:endParaRPr sz="1600" b="1" i="1">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r>
              <a:t>Local resources:</a:t>
            </a:r>
            <a:r>
              <a:rPr b="0" u="none"/>
              <a:t> </a:t>
            </a:r>
          </a:p>
          <a:p>
            <a:pPr>
              <a:defRPr sz="1600"/>
            </a:pPr>
            <a:endParaRPr b="0" u="none"/>
          </a:p>
          <a:p>
            <a:pPr marL="285750" indent="-285750">
              <a:buSzPct val="100000"/>
              <a:buFont typeface="Helvetica"/>
              <a:buChar char="•"/>
              <a:defRPr sz="1600"/>
            </a:pPr>
            <a:r>
              <a:t>Insert your local professional development opportunities (if applicable)</a:t>
            </a:r>
            <a:endParaRPr sz="1400" b="1" i="1">
              <a:solidFill>
                <a:srgbClr val="005CB8"/>
              </a:solidFill>
            </a:endParaRPr>
          </a:p>
          <a:p>
            <a:pPr>
              <a:defRPr sz="1600" b="1" i="1">
                <a:solidFill>
                  <a:srgbClr val="005CB8"/>
                </a:solidFill>
              </a:defRPr>
            </a:pPr>
            <a:endParaRPr sz="1400" b="1" i="1">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30</a:t>
            </a:fld>
            <a:endParaRPr/>
          </a:p>
        </p:txBody>
      </p:sp>
    </p:spTree>
    <p:extLst>
      <p:ext uri="{BB962C8B-B14F-4D97-AF65-F5344CB8AC3E}">
        <p14:creationId xmlns:p14="http://schemas.microsoft.com/office/powerpoint/2010/main" val="76787883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800">
                <a:solidFill>
                  <a:srgbClr val="FFFFFF"/>
                </a:solidFill>
              </a:defRPr>
            </a:lvl1pPr>
          </a:lstStyle>
          <a:p>
            <a:r>
              <a:t>NPFC</a:t>
            </a:r>
          </a:p>
        </p:txBody>
      </p:sp>
    </p:spTree>
    <p:extLst>
      <p:ext uri="{BB962C8B-B14F-4D97-AF65-F5344CB8AC3E}">
        <p14:creationId xmlns:p14="http://schemas.microsoft.com/office/powerpoint/2010/main" val="301047804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32</a:t>
            </a:fld>
            <a:endParaRPr/>
          </a:p>
        </p:txBody>
      </p:sp>
    </p:spTree>
    <p:extLst>
      <p:ext uri="{BB962C8B-B14F-4D97-AF65-F5344CB8AC3E}">
        <p14:creationId xmlns:p14="http://schemas.microsoft.com/office/powerpoint/2010/main" val="15684849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33</a:t>
            </a:fld>
            <a:endParaRPr/>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extLst>
      <p:ext uri="{BB962C8B-B14F-4D97-AF65-F5344CB8AC3E}">
        <p14:creationId xmlns:p14="http://schemas.microsoft.com/office/powerpoint/2010/main" val="4069717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4</a:t>
            </a:fld>
            <a:endParaRPr/>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About Options</a:t>
            </a:r>
          </a:p>
        </p:txBody>
      </p:sp>
      <p:pic>
        <p:nvPicPr>
          <p:cNvPr id="3" name="Picture 3">
            <a:extLst>
              <a:ext uri="{FF2B5EF4-FFF2-40B4-BE49-F238E27FC236}">
                <a16:creationId xmlns:a16="http://schemas.microsoft.com/office/drawing/2014/main" id="{1F8EF261-3E81-3522-D623-46470E12893A}"/>
              </a:ext>
            </a:extLst>
          </p:cNvPr>
          <p:cNvPicPr>
            <a:picLocks noChangeAspect="1"/>
          </p:cNvPicPr>
          <p:nvPr/>
        </p:nvPicPr>
        <p:blipFill>
          <a:blip r:embed="rId2"/>
          <a:stretch>
            <a:fillRect/>
          </a:stretch>
        </p:blipFill>
        <p:spPr>
          <a:xfrm>
            <a:off x="729344" y="1817915"/>
            <a:ext cx="4626428" cy="4615542"/>
          </a:xfrm>
          <a:prstGeom prst="rect">
            <a:avLst/>
          </a:prstGeom>
        </p:spPr>
      </p:pic>
      <p:sp>
        <p:nvSpPr>
          <p:cNvPr id="4" name="TextBox 3">
            <a:extLst>
              <a:ext uri="{FF2B5EF4-FFF2-40B4-BE49-F238E27FC236}">
                <a16:creationId xmlns:a16="http://schemas.microsoft.com/office/drawing/2014/main" id="{15730A06-CBD0-7141-971C-620F6076CC28}"/>
              </a:ext>
            </a:extLst>
          </p:cNvPr>
          <p:cNvSpPr txBox="1"/>
          <p:nvPr/>
        </p:nvSpPr>
        <p:spPr>
          <a:xfrm>
            <a:off x="5756190" y="1632858"/>
            <a:ext cx="5715000"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Wingdings"/>
              <a:buChar char="q"/>
            </a:pPr>
            <a:r>
              <a:rPr lang="en-US" sz="2800" dirty="0">
                <a:latin typeface="Tw Cen MT"/>
                <a:cs typeface="Arial"/>
              </a:rPr>
              <a:t> A program of Goddard Riverside​ </a:t>
            </a:r>
            <a:r>
              <a:rPr lang="en-US" sz="2800" dirty="0">
                <a:latin typeface="TW Cen MT"/>
                <a:cs typeface="Arial"/>
              </a:rPr>
              <a:t> (based in NYC)</a:t>
            </a:r>
            <a:r>
              <a:rPr lang="en-US" sz="2800" dirty="0">
                <a:latin typeface="Tw Cen MT"/>
                <a:cs typeface="Arial"/>
              </a:rPr>
              <a:t/>
            </a:r>
            <a:br>
              <a:rPr lang="en-US" sz="2800" dirty="0">
                <a:latin typeface="Tw Cen MT"/>
                <a:cs typeface="Arial"/>
              </a:rPr>
            </a:br>
            <a:endParaRPr lang="en-US" sz="2800">
              <a:latin typeface="Calibri"/>
              <a:cs typeface="Calibri"/>
            </a:endParaRPr>
          </a:p>
          <a:p>
            <a:pPr marL="285750" indent="-285750">
              <a:buFont typeface="Wingdings"/>
              <a:buChar char="q"/>
            </a:pPr>
            <a:r>
              <a:rPr lang="en-US" sz="2800" dirty="0">
                <a:latin typeface="Tw Cen MT"/>
                <a:cs typeface="Arial"/>
              </a:rPr>
              <a:t> Founded 1986 as direct service access center ​</a:t>
            </a:r>
            <a:endParaRPr lang="en-US" sz="2800">
              <a:latin typeface="Calibri"/>
              <a:cs typeface="Calibri"/>
            </a:endParaRPr>
          </a:p>
          <a:p>
            <a:pPr>
              <a:buChar char="•"/>
            </a:pPr>
            <a:endParaRPr lang="en-US" sz="2800" dirty="0">
              <a:latin typeface="Tw Cen MT"/>
              <a:cs typeface="Arial"/>
            </a:endParaRPr>
          </a:p>
          <a:p>
            <a:r>
              <a:rPr lang="en-US" sz="2800" dirty="0">
                <a:latin typeface="Tw Cen MT"/>
                <a:cs typeface="Arial"/>
              </a:rPr>
              <a:t>Today​</a:t>
            </a:r>
            <a:endParaRPr lang="en-US" sz="2800">
              <a:latin typeface="Calibri"/>
              <a:cs typeface="Calibri"/>
            </a:endParaRPr>
          </a:p>
          <a:p>
            <a:pPr marL="285750" indent="228600">
              <a:buFont typeface="Wingdings"/>
              <a:buChar char="Ø"/>
            </a:pPr>
            <a:r>
              <a:rPr lang="en-US" sz="2800" dirty="0">
                <a:latin typeface="Tw Cen MT"/>
                <a:cs typeface="Arial"/>
              </a:rPr>
              <a:t>Access Program​</a:t>
            </a:r>
            <a:endParaRPr lang="en-US" sz="2800"/>
          </a:p>
          <a:p>
            <a:pPr marL="285750" lvl="1" indent="228600">
              <a:buFont typeface="Wingdings"/>
              <a:buChar char="Ø"/>
            </a:pPr>
            <a:r>
              <a:rPr lang="en-US" sz="2800" dirty="0">
                <a:latin typeface="Tw Cen MT"/>
                <a:cs typeface="Arial"/>
              </a:rPr>
              <a:t>Success Program​</a:t>
            </a:r>
          </a:p>
          <a:p>
            <a:pPr marL="285750" lvl="1" indent="228600">
              <a:buFont typeface="Wingdings"/>
              <a:buChar char="Ø"/>
            </a:pPr>
            <a:r>
              <a:rPr lang="en-US" sz="2800" dirty="0">
                <a:latin typeface="Tw Cen MT"/>
                <a:cs typeface="Arial"/>
              </a:rPr>
              <a:t>Professional Development Program</a:t>
            </a:r>
            <a:endParaRPr lang="en-US" sz="2800" b="0" i="0" u="none" strike="noStrike" dirty="0">
              <a:solidFill>
                <a:srgbClr val="000000"/>
              </a:solidFill>
              <a:latin typeface="Tw Cen MT"/>
              <a:cs typeface="Arial"/>
            </a:endParaRPr>
          </a:p>
        </p:txBody>
      </p:sp>
    </p:spTree>
    <p:extLst>
      <p:ext uri="{BB962C8B-B14F-4D97-AF65-F5344CB8AC3E}">
        <p14:creationId xmlns:p14="http://schemas.microsoft.com/office/powerpoint/2010/main" val="1987387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5</a:t>
            </a:fld>
            <a:endParaRPr/>
          </a:p>
        </p:txBody>
      </p:sp>
      <p:sp>
        <p:nvSpPr>
          <p:cNvPr id="192" name="Title 1"/>
          <p:cNvSpPr txBox="1"/>
          <p:nvPr/>
        </p:nvSpPr>
        <p:spPr>
          <a:xfrm>
            <a:off x="737615" y="629231"/>
            <a:ext cx="10424161" cy="1311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Housekeeping</a:t>
            </a:r>
          </a:p>
          <a:p>
            <a:endParaRPr dirty="0"/>
          </a:p>
        </p:txBody>
      </p:sp>
      <p:sp>
        <p:nvSpPr>
          <p:cNvPr id="2" name="Content Placeholder 2">
            <a:extLst>
              <a:ext uri="{FF2B5EF4-FFF2-40B4-BE49-F238E27FC236}">
                <a16:creationId xmlns:a16="http://schemas.microsoft.com/office/drawing/2014/main" id="{C14B1675-FB60-8BC4-8B0B-926DDD285AB8}"/>
              </a:ext>
            </a:extLst>
          </p:cNvPr>
          <p:cNvSpPr>
            <a:spLocks noGrp="1"/>
          </p:cNvSpPr>
          <p:nvPr/>
        </p:nvSpPr>
        <p:spPr bwMode="auto">
          <a:xfrm>
            <a:off x="1225079" y="1284514"/>
            <a:ext cx="945749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6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spcBef>
                <a:spcPts val="500"/>
              </a:spcBef>
              <a:buNone/>
            </a:pPr>
            <a:endParaRPr lang="en-US" altLang="en-US" dirty="0">
              <a:ea typeface="+mn-lt"/>
              <a:cs typeface="+mn-lt"/>
            </a:endParaRPr>
          </a:p>
          <a:p>
            <a:pPr marL="318770" indent="-318770">
              <a:lnSpc>
                <a:spcPct val="120000"/>
              </a:lnSpc>
              <a:spcBef>
                <a:spcPts val="500"/>
              </a:spcBef>
            </a:pPr>
            <a:r>
              <a:rPr lang="en-US" dirty="0">
                <a:ea typeface="+mn-lt"/>
                <a:cs typeface="+mn-lt"/>
              </a:rPr>
              <a:t>Evaluation</a:t>
            </a:r>
            <a:endParaRPr lang="en-US" altLang="en-US" dirty="0">
              <a:ea typeface="+mn-lt"/>
              <a:cs typeface="+mn-lt"/>
            </a:endParaRPr>
          </a:p>
          <a:p>
            <a:pPr marL="318770" indent="-318770">
              <a:lnSpc>
                <a:spcPct val="120000"/>
              </a:lnSpc>
              <a:spcBef>
                <a:spcPts val="500"/>
              </a:spcBef>
            </a:pPr>
            <a:r>
              <a:rPr lang="en-US" dirty="0">
                <a:ea typeface="+mn-lt"/>
                <a:cs typeface="+mn-lt"/>
              </a:rPr>
              <a:t>One Mic </a:t>
            </a:r>
          </a:p>
          <a:p>
            <a:pPr marL="318770" indent="-318770">
              <a:lnSpc>
                <a:spcPct val="120000"/>
              </a:lnSpc>
              <a:spcBef>
                <a:spcPts val="500"/>
              </a:spcBef>
            </a:pPr>
            <a:r>
              <a:rPr lang="en-US" dirty="0">
                <a:ea typeface="+mn-lt"/>
                <a:cs typeface="+mn-lt"/>
              </a:rPr>
              <a:t>Cameras on is Highly Encouraged </a:t>
            </a:r>
          </a:p>
          <a:p>
            <a:pPr marL="318770" indent="-318770">
              <a:lnSpc>
                <a:spcPct val="120000"/>
              </a:lnSpc>
              <a:spcBef>
                <a:spcPts val="500"/>
              </a:spcBef>
            </a:pPr>
            <a:r>
              <a:rPr lang="en-US" dirty="0">
                <a:ea typeface="+mn-lt"/>
                <a:cs typeface="+mn-lt"/>
              </a:rPr>
              <a:t>Participation Highly Encouraged </a:t>
            </a:r>
            <a:endParaRPr lang="en-US" altLang="en-US" dirty="0"/>
          </a:p>
          <a:p>
            <a:pPr marL="318770" indent="-318770">
              <a:lnSpc>
                <a:spcPct val="120000"/>
              </a:lnSpc>
              <a:spcBef>
                <a:spcPts val="500"/>
              </a:spcBef>
            </a:pPr>
            <a:r>
              <a:rPr lang="en-US" altLang="en-US" dirty="0"/>
              <a:t>Step Up, Step Back</a:t>
            </a:r>
          </a:p>
        </p:txBody>
      </p:sp>
      <p:pic>
        <p:nvPicPr>
          <p:cNvPr id="3" name="Picture 3">
            <a:extLst>
              <a:ext uri="{FF2B5EF4-FFF2-40B4-BE49-F238E27FC236}">
                <a16:creationId xmlns:a16="http://schemas.microsoft.com/office/drawing/2014/main" id="{DEBC11EC-79C2-5F02-A300-C9B95A9CCDA7}"/>
              </a:ext>
            </a:extLst>
          </p:cNvPr>
          <p:cNvPicPr>
            <a:picLocks noChangeAspect="1"/>
          </p:cNvPicPr>
          <p:nvPr/>
        </p:nvPicPr>
        <p:blipFill>
          <a:blip r:embed="rId2"/>
          <a:stretch>
            <a:fillRect/>
          </a:stretch>
        </p:blipFill>
        <p:spPr>
          <a:xfrm>
            <a:off x="7064829" y="1707580"/>
            <a:ext cx="4180114" cy="4313696"/>
          </a:xfrm>
          <a:prstGeom prst="rect">
            <a:avLst/>
          </a:prstGeom>
        </p:spPr>
      </p:pic>
    </p:spTree>
    <p:extLst>
      <p:ext uri="{BB962C8B-B14F-4D97-AF65-F5344CB8AC3E}">
        <p14:creationId xmlns:p14="http://schemas.microsoft.com/office/powerpoint/2010/main" val="25760847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6</a:t>
            </a:fld>
            <a:endParaRPr/>
          </a:p>
        </p:txBody>
      </p:sp>
      <p:sp>
        <p:nvSpPr>
          <p:cNvPr id="192" name="Title 1"/>
          <p:cNvSpPr txBox="1"/>
          <p:nvPr/>
        </p:nvSpPr>
        <p:spPr>
          <a:xfrm>
            <a:off x="737615" y="629231"/>
            <a:ext cx="10424161"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Objectives</a:t>
            </a:r>
          </a:p>
        </p:txBody>
      </p:sp>
      <p:sp>
        <p:nvSpPr>
          <p:cNvPr id="193" name="TextBox 4"/>
          <p:cNvSpPr txBox="1"/>
          <p:nvPr/>
        </p:nvSpPr>
        <p:spPr>
          <a:xfrm>
            <a:off x="873856" y="1561382"/>
            <a:ext cx="9964323" cy="3170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marL="285750" indent="-285750">
              <a:buSzPct val="100000"/>
              <a:buFont typeface="Arial"/>
              <a:buChar char="•"/>
            </a:lvl1pPr>
          </a:lstStyle>
          <a:p>
            <a:pPr marL="0" indent="0">
              <a:buNone/>
            </a:pPr>
            <a:r>
              <a:rPr lang="en-US" sz="3200" dirty="0"/>
              <a:t>After this workshop, attendees will be able to…</a:t>
            </a:r>
            <a:endParaRPr lang="en-US" sz="3200" dirty="0">
              <a:ea typeface="+mn-lt"/>
              <a:cs typeface="+mn-lt"/>
            </a:endParaRPr>
          </a:p>
          <a:p>
            <a:endParaRPr lang="en-US" sz="2800" dirty="0">
              <a:ea typeface="+mn-lt"/>
              <a:cs typeface="+mn-lt"/>
            </a:endParaRPr>
          </a:p>
          <a:p>
            <a:r>
              <a:rPr lang="en-US" sz="2800" dirty="0" smtClean="0">
                <a:ea typeface="+mn-lt"/>
                <a:cs typeface="+mn-lt"/>
              </a:rPr>
              <a:t>Develop </a:t>
            </a:r>
            <a:r>
              <a:rPr lang="en-US" sz="2800" dirty="0">
                <a:ea typeface="+mn-lt"/>
                <a:cs typeface="+mn-lt"/>
              </a:rPr>
              <a:t>and/or support students to develop well balanced list of good-fit postsecondary </a:t>
            </a:r>
            <a:br>
              <a:rPr lang="en-US" sz="2800" dirty="0">
                <a:ea typeface="+mn-lt"/>
                <a:cs typeface="+mn-lt"/>
              </a:rPr>
            </a:br>
            <a:endParaRPr lang="en-US" sz="2800" dirty="0">
              <a:ea typeface="+mn-lt"/>
              <a:cs typeface="+mn-lt"/>
            </a:endParaRPr>
          </a:p>
          <a:p>
            <a:r>
              <a:rPr lang="en-US" sz="2800" dirty="0" smtClean="0"/>
              <a:t>Guide </a:t>
            </a:r>
            <a:r>
              <a:rPr lang="en-US" sz="2800" dirty="0"/>
              <a:t>students in assessing postsecondary options to determine good-fit and appropriate path</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7</a:t>
            </a:fld>
            <a:endParaRPr/>
          </a:p>
        </p:txBody>
      </p:sp>
      <p:sp>
        <p:nvSpPr>
          <p:cNvPr id="188" name="Title 1"/>
          <p:cNvSpPr txBox="1"/>
          <p:nvPr/>
        </p:nvSpPr>
        <p:spPr>
          <a:xfrm>
            <a:off x="737615" y="629231"/>
            <a:ext cx="10424161"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Agenda</a:t>
            </a:r>
          </a:p>
        </p:txBody>
      </p:sp>
      <p:sp>
        <p:nvSpPr>
          <p:cNvPr id="189" name="TextBox 5"/>
          <p:cNvSpPr txBox="1"/>
          <p:nvPr/>
        </p:nvSpPr>
        <p:spPr>
          <a:xfrm>
            <a:off x="654116" y="1717977"/>
            <a:ext cx="8302061" cy="2831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marL="285750" indent="-285750">
              <a:buSzPct val="100000"/>
              <a:buFont typeface="Arial"/>
              <a:buChar char="•"/>
              <a:defRPr>
                <a:latin typeface="Calibri Light"/>
                <a:ea typeface="Calibri Light"/>
                <a:cs typeface="Calibri Light"/>
                <a:sym typeface="Calibri Light"/>
              </a:defRPr>
            </a:lvl1pPr>
          </a:lstStyle>
          <a:p>
            <a:pPr>
              <a:buFont typeface="Wingdings"/>
              <a:buChar char="q"/>
            </a:pPr>
            <a:r>
              <a:rPr lang="en-US" sz="3200" dirty="0"/>
              <a:t>  Overview of Options Institute &amp; Presenters </a:t>
            </a:r>
          </a:p>
          <a:p>
            <a:pPr>
              <a:buFont typeface="Wingdings"/>
              <a:buChar char="q"/>
            </a:pPr>
            <a:r>
              <a:rPr lang="en-US" sz="3200" dirty="0"/>
              <a:t>  What is a Balanced List?</a:t>
            </a:r>
          </a:p>
          <a:p>
            <a:pPr>
              <a:buFont typeface="Wingdings"/>
              <a:buChar char="q"/>
            </a:pPr>
            <a:r>
              <a:rPr lang="en-US" sz="3200" dirty="0"/>
              <a:t>  Researching Colleges </a:t>
            </a:r>
          </a:p>
          <a:p>
            <a:pPr>
              <a:buFont typeface="Wingdings"/>
              <a:buChar char="q"/>
            </a:pPr>
            <a:r>
              <a:rPr lang="en-US" sz="3200" dirty="0"/>
              <a:t>  College Timeline </a:t>
            </a:r>
          </a:p>
          <a:p>
            <a:pPr>
              <a:buFont typeface="Wingdings"/>
              <a:buChar char="q"/>
            </a:pPr>
            <a:r>
              <a:rPr lang="en-US" sz="3200" dirty="0"/>
              <a:t>  Questions &amp; Answers </a:t>
            </a:r>
          </a:p>
          <a:p>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Presenter </a:t>
            </a:r>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8</a:t>
            </a:fld>
            <a:endParaRPr/>
          </a:p>
        </p:txBody>
      </p:sp>
      <p:sp>
        <p:nvSpPr>
          <p:cNvPr id="197" name="Title 1"/>
          <p:cNvSpPr txBox="1"/>
          <p:nvPr/>
        </p:nvSpPr>
        <p:spPr>
          <a:xfrm>
            <a:off x="263434" y="1371558"/>
            <a:ext cx="10805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nSpc>
                <a:spcPct val="90000"/>
              </a:lnSpc>
              <a:defRPr sz="4400" u="sng">
                <a:latin typeface="Helvetica Neue"/>
                <a:ea typeface="Helvetica Neue"/>
                <a:cs typeface="Helvetica Neue"/>
                <a:sym typeface="Helvetica Neue"/>
              </a:defRPr>
            </a:lvl1pPr>
          </a:lstStyle>
          <a:p>
            <a:r>
              <a:rPr lang="en-US" dirty="0"/>
              <a:t>Christina Ramos</a:t>
            </a:r>
            <a:endParaRPr dirty="0"/>
          </a:p>
        </p:txBody>
      </p:sp>
      <p:sp>
        <p:nvSpPr>
          <p:cNvPr id="198" name="Content Placeholder 2"/>
          <p:cNvSpPr txBox="1"/>
          <p:nvPr/>
        </p:nvSpPr>
        <p:spPr>
          <a:xfrm>
            <a:off x="261081" y="2118033"/>
            <a:ext cx="8039012" cy="331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lnSpc>
                <a:spcPct val="90000"/>
              </a:lnSpc>
              <a:spcBef>
                <a:spcPts val="1000"/>
              </a:spcBef>
              <a:defRPr sz="2800"/>
            </a:pPr>
            <a:r>
              <a:rPr lang="en-US" i="1" dirty="0"/>
              <a:t>Trainer/College Access Counselor</a:t>
            </a:r>
            <a:r>
              <a:rPr i="1" dirty="0"/>
              <a:t>, </a:t>
            </a:r>
            <a:r>
              <a:rPr lang="en-US" i="1" dirty="0"/>
              <a:t>Options Institute </a:t>
            </a:r>
          </a:p>
          <a:p>
            <a:pPr marL="342900" indent="-342900">
              <a:lnSpc>
                <a:spcPct val="90000"/>
              </a:lnSpc>
              <a:spcBef>
                <a:spcPts val="1000"/>
              </a:spcBef>
              <a:buFont typeface="Wingdings"/>
              <a:buChar char="q"/>
              <a:defRPr sz="2800"/>
            </a:pPr>
            <a:r>
              <a:rPr lang="en-US" sz="2400" dirty="0">
                <a:ea typeface="+mn-lt"/>
                <a:cs typeface="+mn-lt"/>
              </a:rPr>
              <a:t>Born and raised in the Bronx, New York. </a:t>
            </a:r>
          </a:p>
          <a:p>
            <a:pPr marL="342900" indent="-342900">
              <a:lnSpc>
                <a:spcPct val="90000"/>
              </a:lnSpc>
              <a:spcBef>
                <a:spcPts val="1000"/>
              </a:spcBef>
              <a:buFont typeface="Wingdings"/>
              <a:buChar char="q"/>
              <a:defRPr sz="2800"/>
            </a:pPr>
            <a:r>
              <a:rPr lang="en-US" sz="2400" dirty="0">
                <a:ea typeface="+mn-lt"/>
                <a:cs typeface="+mn-lt"/>
              </a:rPr>
              <a:t>Worked with the Department of Education for about 7 years, as a math teacher, mentor, and coach. </a:t>
            </a:r>
            <a:endParaRPr lang="en-US"/>
          </a:p>
          <a:p>
            <a:pPr marL="342900" indent="-342900">
              <a:lnSpc>
                <a:spcPct val="90000"/>
              </a:lnSpc>
              <a:spcBef>
                <a:spcPts val="1000"/>
              </a:spcBef>
              <a:buFont typeface="Wingdings"/>
              <a:buChar char="q"/>
              <a:defRPr sz="2800"/>
            </a:pPr>
            <a:r>
              <a:rPr lang="en-US" sz="2400" dirty="0">
                <a:ea typeface="+mn-lt"/>
                <a:cs typeface="+mn-lt"/>
              </a:rPr>
              <a:t>Passionate about bridging the academic achievement gap and supporting students with college and career readiness. </a:t>
            </a:r>
          </a:p>
          <a:p>
            <a:pPr marL="342900" indent="-342900">
              <a:lnSpc>
                <a:spcPct val="90000"/>
              </a:lnSpc>
              <a:spcBef>
                <a:spcPts val="1000"/>
              </a:spcBef>
              <a:buFont typeface="Wingdings"/>
              <a:buChar char="q"/>
              <a:defRPr sz="2800"/>
            </a:pPr>
            <a:r>
              <a:rPr lang="en-US" sz="2400" dirty="0">
                <a:ea typeface="+mn-lt"/>
                <a:cs typeface="+mn-lt"/>
              </a:rPr>
              <a:t>Enjoys traveling, trying new restaurants, drawing and binge-watching Netflix series.</a:t>
            </a:r>
            <a:endParaRPr lang="en-US" sz="2400"/>
          </a:p>
        </p:txBody>
      </p:sp>
      <p:pic>
        <p:nvPicPr>
          <p:cNvPr id="2" name="Picture 2" descr="A picture containing building, ground, wall, outdoor&#10;&#10;Description automatically generated">
            <a:extLst>
              <a:ext uri="{FF2B5EF4-FFF2-40B4-BE49-F238E27FC236}">
                <a16:creationId xmlns:a16="http://schemas.microsoft.com/office/drawing/2014/main" id="{772C51B7-2051-6F76-A4FC-BFBAE578684D}"/>
              </a:ext>
            </a:extLst>
          </p:cNvPr>
          <p:cNvPicPr>
            <a:picLocks noChangeAspect="1"/>
          </p:cNvPicPr>
          <p:nvPr/>
        </p:nvPicPr>
        <p:blipFill>
          <a:blip r:embed="rId2"/>
          <a:stretch>
            <a:fillRect/>
          </a:stretch>
        </p:blipFill>
        <p:spPr>
          <a:xfrm>
            <a:off x="8482914" y="1665786"/>
            <a:ext cx="3062415" cy="4072184"/>
          </a:xfrm>
          <a:prstGeom prst="rect">
            <a:avLst/>
          </a:prstGeom>
          <a:ln>
            <a:solidFill>
              <a:schemeClr val="tx1"/>
            </a:solidFill>
          </a:ln>
        </p:spPr>
      </p:pic>
    </p:spTree>
    <p:extLst>
      <p:ext uri="{BB962C8B-B14F-4D97-AF65-F5344CB8AC3E}">
        <p14:creationId xmlns:p14="http://schemas.microsoft.com/office/powerpoint/2010/main" val="16939952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1168401" y="3429000"/>
            <a:ext cx="10160000" cy="990600"/>
          </a:xfrm>
        </p:spPr>
        <p:txBody>
          <a:bodyPr lIns="45719" tIns="45720" rIns="45719" bIns="45720" anchor="ctr"/>
          <a:lstStyle/>
          <a:p>
            <a:r>
              <a:rPr lang="en-US" altLang="en-US" sz="6000" b="1" dirty="0">
                <a:solidFill>
                  <a:schemeClr val="bg1"/>
                </a:solidFill>
                <a:ea typeface="ＭＳ Ｐゴシック"/>
              </a:rPr>
              <a:t>A Balanced List </a:t>
            </a:r>
            <a:endParaRPr lang="en-US" dirty="0">
              <a:solidFill>
                <a:schemeClr val="bg1"/>
              </a:solidFill>
            </a:endParaRPr>
          </a:p>
        </p:txBody>
      </p:sp>
    </p:spTree>
    <p:extLst>
      <p:ext uri="{BB962C8B-B14F-4D97-AF65-F5344CB8AC3E}">
        <p14:creationId xmlns:p14="http://schemas.microsoft.com/office/powerpoint/2010/main" val="1337323796"/>
      </p:ext>
    </p:extLst>
  </p:cSld>
  <p:clrMapOvr>
    <a:masterClrMapping/>
  </p:clrMapOvr>
  <p:transition/>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TotalTime>
  <Words>531</Words>
  <Application>Microsoft Office PowerPoint</Application>
  <PresentationFormat>Widescreen</PresentationFormat>
  <Paragraphs>248</Paragraphs>
  <Slides>33</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ＭＳ Ｐゴシック</vt:lpstr>
      <vt:lpstr>Arial</vt:lpstr>
      <vt:lpstr>Calibri</vt:lpstr>
      <vt:lpstr>Calibri Light</vt:lpstr>
      <vt:lpstr>Helvetica</vt:lpstr>
      <vt:lpstr>Helvetica Neue</vt:lpstr>
      <vt:lpstr>Inter</vt:lpstr>
      <vt:lpstr>Inter Light</vt:lpstr>
      <vt:lpstr>Inter SemiBold</vt:lpstr>
      <vt:lpstr>Segoe UI</vt:lpstr>
      <vt:lpstr>Times New Roman</vt:lpstr>
      <vt:lpstr>TW Cen MT</vt:lpstr>
      <vt:lpstr>TW Cen MT</vt:lpstr>
      <vt:lpstr>Wingdings</vt:lpstr>
      <vt:lpstr>Wingdings 2</vt:lpstr>
      <vt:lpstr>1_Office Theme</vt:lpstr>
      <vt:lpstr>Presented by: Christina Ramos   Email: cramos@goddard.org  Date: January 24,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Balanced List </vt:lpstr>
      <vt:lpstr>PowerPoint Presentation</vt:lpstr>
      <vt:lpstr>PowerPoint Presentation</vt:lpstr>
      <vt:lpstr>PowerPoint Presentation</vt:lpstr>
      <vt:lpstr>An Academically Balanced List</vt:lpstr>
      <vt:lpstr>PowerPoint Presentation</vt:lpstr>
      <vt:lpstr>PowerPoint Presentation</vt:lpstr>
      <vt:lpstr>PowerPoint Presentation</vt:lpstr>
      <vt:lpstr>PowerPoint Presentation</vt:lpstr>
      <vt:lpstr>PowerPoint Presentation</vt:lpstr>
      <vt:lpstr>Ana's College List</vt:lpstr>
      <vt:lpstr>Brianna's College List</vt:lpstr>
      <vt:lpstr>Cat's College List</vt:lpstr>
      <vt:lpstr>Researching Colleges </vt:lpstr>
      <vt:lpstr>PowerPoint Presentation</vt:lpstr>
      <vt:lpstr>PowerPoint Presentation</vt:lpstr>
      <vt:lpstr>College Timeline</vt:lpstr>
      <vt:lpstr>PowerPoint Presentation</vt:lpstr>
      <vt:lpstr>PowerPoint Presentation</vt:lpstr>
      <vt:lpstr>Optionsinstitute@goddard.org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Christina</dc:creator>
  <cp:lastModifiedBy>Clarissa Delgado</cp:lastModifiedBy>
  <cp:revision>615</cp:revision>
  <dcterms:modified xsi:type="dcterms:W3CDTF">2023-01-24T22:52:58Z</dcterms:modified>
</cp:coreProperties>
</file>