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42"/>
  </p:notesMasterIdLst>
  <p:sldIdLst>
    <p:sldId id="256" r:id="rId3"/>
    <p:sldId id="257" r:id="rId4"/>
    <p:sldId id="259" r:id="rId5"/>
    <p:sldId id="260" r:id="rId6"/>
    <p:sldId id="270" r:id="rId7"/>
    <p:sldId id="287" r:id="rId8"/>
    <p:sldId id="271" r:id="rId9"/>
    <p:sldId id="288" r:id="rId10"/>
    <p:sldId id="272" r:id="rId11"/>
    <p:sldId id="328" r:id="rId12"/>
    <p:sldId id="293" r:id="rId13"/>
    <p:sldId id="290" r:id="rId14"/>
    <p:sldId id="291" r:id="rId15"/>
    <p:sldId id="292" r:id="rId16"/>
    <p:sldId id="308" r:id="rId17"/>
    <p:sldId id="305" r:id="rId18"/>
    <p:sldId id="298" r:id="rId19"/>
    <p:sldId id="289" r:id="rId20"/>
    <p:sldId id="274" r:id="rId21"/>
    <p:sldId id="312" r:id="rId22"/>
    <p:sldId id="329" r:id="rId23"/>
    <p:sldId id="311" r:id="rId24"/>
    <p:sldId id="277" r:id="rId25"/>
    <p:sldId id="281" r:id="rId26"/>
    <p:sldId id="327" r:id="rId27"/>
    <p:sldId id="294" r:id="rId28"/>
    <p:sldId id="320" r:id="rId29"/>
    <p:sldId id="321" r:id="rId30"/>
    <p:sldId id="323" r:id="rId31"/>
    <p:sldId id="324" r:id="rId32"/>
    <p:sldId id="325" r:id="rId33"/>
    <p:sldId id="315" r:id="rId34"/>
    <p:sldId id="316" r:id="rId35"/>
    <p:sldId id="300" r:id="rId36"/>
    <p:sldId id="301" r:id="rId37"/>
    <p:sldId id="313" r:id="rId38"/>
    <p:sldId id="275" r:id="rId39"/>
    <p:sldId id="263" r:id="rId40"/>
    <p:sldId id="264" r:id="rId41"/>
  </p:sldIdLst>
  <p:sldSz cx="9144000" cy="5143500" type="screen16x9"/>
  <p:notesSz cx="6858000" cy="9144000"/>
  <p:embeddedFontLst>
    <p:embeddedFont>
      <p:font typeface="Aharoni" panose="02010803020104030203" pitchFamily="2" charset="-79"/>
      <p:bold r:id="rId43"/>
    </p:embeddedFont>
    <p:embeddedFont>
      <p:font typeface="Oswald" panose="00000500000000000000" pitchFamily="2" charset="0"/>
      <p:regular r:id="rId44"/>
      <p:bold r:id="rId45"/>
    </p:embeddedFont>
    <p:embeddedFont>
      <p:font typeface="Roboto" panose="02000000000000000000" pitchFamily="2" charset="0"/>
      <p:regular r:id="rId46"/>
      <p:bold r:id="rId47"/>
      <p:italic r:id="rId48"/>
      <p:boldItalic r:id="rId49"/>
    </p:embeddedFont>
    <p:embeddedFont>
      <p:font typeface="Source Code Pro" panose="020B0509030403020204" pitchFamily="49"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FD3AF-C91B-4A82-A722-B88EBE48448A}" v="397" dt="2022-05-09T22:54:11.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557" autoAdjust="0"/>
  </p:normalViewPr>
  <p:slideViewPr>
    <p:cSldViewPr snapToGrid="0">
      <p:cViewPr varScale="1">
        <p:scale>
          <a:sx n="138" d="100"/>
          <a:sy n="138" d="100"/>
        </p:scale>
        <p:origin x="834" y="126"/>
      </p:cViewPr>
      <p:guideLst>
        <p:guide orient="horz" pos="1620"/>
        <p:guide pos="2880"/>
      </p:guideLst>
    </p:cSldViewPr>
  </p:slideViewPr>
  <p:outlineViewPr>
    <p:cViewPr>
      <p:scale>
        <a:sx n="33" d="100"/>
        <a:sy n="33" d="100"/>
      </p:scale>
      <p:origin x="0" y="-3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microsoft.com/office/2016/11/relationships/changesInfo" Target="changesInfos/changesInfo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_Redelsheimer@rdale.org" userId="0bc5b4da-4472-4765-be32-514c3730ecac" providerId="ADAL" clId="{5BAFD3AF-C91B-4A82-A722-B88EBE48448A}"/>
    <pc:docChg chg="undo custSel addSld delSld modSld sldOrd modMainMaster modNotesMaster">
      <pc:chgData name="James_Redelsheimer@rdale.org" userId="0bc5b4da-4472-4765-be32-514c3730ecac" providerId="ADAL" clId="{5BAFD3AF-C91B-4A82-A722-B88EBE48448A}" dt="2022-05-09T22:54:11.264" v="992" actId="20577"/>
      <pc:docMkLst>
        <pc:docMk/>
      </pc:docMkLst>
      <pc:sldChg chg="modSp modNotes">
        <pc:chgData name="James_Redelsheimer@rdale.org" userId="0bc5b4da-4472-4765-be32-514c3730ecac" providerId="ADAL" clId="{5BAFD3AF-C91B-4A82-A722-B88EBE48448A}" dt="2022-05-09T12:59:14.363" v="24"/>
        <pc:sldMkLst>
          <pc:docMk/>
          <pc:sldMk cId="0" sldId="256"/>
        </pc:sldMkLst>
        <pc:spChg chg="mod">
          <ac:chgData name="James_Redelsheimer@rdale.org" userId="0bc5b4da-4472-4765-be32-514c3730ecac" providerId="ADAL" clId="{5BAFD3AF-C91B-4A82-A722-B88EBE48448A}" dt="2022-05-09T12:59:14.363" v="24"/>
          <ac:spMkLst>
            <pc:docMk/>
            <pc:sldMk cId="0" sldId="256"/>
            <ac:spMk id="185" creationId="{00000000-0000-0000-0000-000000000000}"/>
          </ac:spMkLst>
        </pc:spChg>
        <pc:spChg chg="mod">
          <ac:chgData name="James_Redelsheimer@rdale.org" userId="0bc5b4da-4472-4765-be32-514c3730ecac" providerId="ADAL" clId="{5BAFD3AF-C91B-4A82-A722-B88EBE48448A}" dt="2022-05-09T12:59:14.363" v="24"/>
          <ac:spMkLst>
            <pc:docMk/>
            <pc:sldMk cId="0" sldId="256"/>
            <ac:spMk id="186" creationId="{00000000-0000-0000-0000-000000000000}"/>
          </ac:spMkLst>
        </pc:spChg>
        <pc:spChg chg="mod">
          <ac:chgData name="James_Redelsheimer@rdale.org" userId="0bc5b4da-4472-4765-be32-514c3730ecac" providerId="ADAL" clId="{5BAFD3AF-C91B-4A82-A722-B88EBE48448A}" dt="2022-05-09T12:59:14.363" v="24"/>
          <ac:spMkLst>
            <pc:docMk/>
            <pc:sldMk cId="0" sldId="256"/>
            <ac:spMk id="187" creationId="{00000000-0000-0000-0000-000000000000}"/>
          </ac:spMkLst>
        </pc:spChg>
        <pc:spChg chg="mod">
          <ac:chgData name="James_Redelsheimer@rdale.org" userId="0bc5b4da-4472-4765-be32-514c3730ecac" providerId="ADAL" clId="{5BAFD3AF-C91B-4A82-A722-B88EBE48448A}" dt="2022-05-09T12:59:14.363" v="24"/>
          <ac:spMkLst>
            <pc:docMk/>
            <pc:sldMk cId="0" sldId="256"/>
            <ac:spMk id="188" creationId="{00000000-0000-0000-0000-000000000000}"/>
          </ac:spMkLst>
        </pc:spChg>
      </pc:sldChg>
      <pc:sldChg chg="modSp modNotes">
        <pc:chgData name="James_Redelsheimer@rdale.org" userId="0bc5b4da-4472-4765-be32-514c3730ecac" providerId="ADAL" clId="{5BAFD3AF-C91B-4A82-A722-B88EBE48448A}" dt="2022-05-09T12:59:14.363" v="24"/>
        <pc:sldMkLst>
          <pc:docMk/>
          <pc:sldMk cId="0" sldId="257"/>
        </pc:sldMkLst>
        <pc:spChg chg="mod">
          <ac:chgData name="James_Redelsheimer@rdale.org" userId="0bc5b4da-4472-4765-be32-514c3730ecac" providerId="ADAL" clId="{5BAFD3AF-C91B-4A82-A722-B88EBE48448A}" dt="2022-05-09T12:59:14.363" v="24"/>
          <ac:spMkLst>
            <pc:docMk/>
            <pc:sldMk cId="0" sldId="257"/>
            <ac:spMk id="193" creationId="{00000000-0000-0000-0000-000000000000}"/>
          </ac:spMkLst>
        </pc:spChg>
        <pc:spChg chg="mod">
          <ac:chgData name="James_Redelsheimer@rdale.org" userId="0bc5b4da-4472-4765-be32-514c3730ecac" providerId="ADAL" clId="{5BAFD3AF-C91B-4A82-A722-B88EBE48448A}" dt="2022-05-09T12:59:14.363" v="24"/>
          <ac:spMkLst>
            <pc:docMk/>
            <pc:sldMk cId="0" sldId="257"/>
            <ac:spMk id="194" creationId="{00000000-0000-0000-0000-000000000000}"/>
          </ac:spMkLst>
        </pc:spChg>
      </pc:sldChg>
      <pc:sldChg chg="modSp modNotes">
        <pc:chgData name="James_Redelsheimer@rdale.org" userId="0bc5b4da-4472-4765-be32-514c3730ecac" providerId="ADAL" clId="{5BAFD3AF-C91B-4A82-A722-B88EBE48448A}" dt="2022-05-09T12:59:14.363" v="24"/>
        <pc:sldMkLst>
          <pc:docMk/>
          <pc:sldMk cId="0" sldId="259"/>
        </pc:sldMkLst>
        <pc:spChg chg="mod">
          <ac:chgData name="James_Redelsheimer@rdale.org" userId="0bc5b4da-4472-4765-be32-514c3730ecac" providerId="ADAL" clId="{5BAFD3AF-C91B-4A82-A722-B88EBE48448A}" dt="2022-05-09T12:59:14.363" v="24"/>
          <ac:spMkLst>
            <pc:docMk/>
            <pc:sldMk cId="0" sldId="259"/>
            <ac:spMk id="206" creationId="{00000000-0000-0000-0000-000000000000}"/>
          </ac:spMkLst>
        </pc:spChg>
        <pc:spChg chg="mod">
          <ac:chgData name="James_Redelsheimer@rdale.org" userId="0bc5b4da-4472-4765-be32-514c3730ecac" providerId="ADAL" clId="{5BAFD3AF-C91B-4A82-A722-B88EBE48448A}" dt="2022-05-09T12:59:14.363" v="24"/>
          <ac:spMkLst>
            <pc:docMk/>
            <pc:sldMk cId="0" sldId="259"/>
            <ac:spMk id="207" creationId="{00000000-0000-0000-0000-000000000000}"/>
          </ac:spMkLst>
        </pc:spChg>
        <pc:spChg chg="mod">
          <ac:chgData name="James_Redelsheimer@rdale.org" userId="0bc5b4da-4472-4765-be32-514c3730ecac" providerId="ADAL" clId="{5BAFD3AF-C91B-4A82-A722-B88EBE48448A}" dt="2022-05-09T12:59:14.363" v="24"/>
          <ac:spMkLst>
            <pc:docMk/>
            <pc:sldMk cId="0" sldId="259"/>
            <ac:spMk id="208" creationId="{00000000-0000-0000-0000-000000000000}"/>
          </ac:spMkLst>
        </pc:spChg>
        <pc:picChg chg="mod">
          <ac:chgData name="James_Redelsheimer@rdale.org" userId="0bc5b4da-4472-4765-be32-514c3730ecac" providerId="ADAL" clId="{5BAFD3AF-C91B-4A82-A722-B88EBE48448A}" dt="2022-05-09T12:59:14.363" v="24"/>
          <ac:picMkLst>
            <pc:docMk/>
            <pc:sldMk cId="0" sldId="259"/>
            <ac:picMk id="1026" creationId="{B7D937BA-F8FA-CE68-E542-2FF6823D4479}"/>
          </ac:picMkLst>
        </pc:picChg>
      </pc:sldChg>
      <pc:sldChg chg="modSp mod modNotes">
        <pc:chgData name="James_Redelsheimer@rdale.org" userId="0bc5b4da-4472-4765-be32-514c3730ecac" providerId="ADAL" clId="{5BAFD3AF-C91B-4A82-A722-B88EBE48448A}" dt="2022-05-09T12:59:14.363" v="24"/>
        <pc:sldMkLst>
          <pc:docMk/>
          <pc:sldMk cId="0" sldId="260"/>
        </pc:sldMkLst>
        <pc:spChg chg="mod">
          <ac:chgData name="James_Redelsheimer@rdale.org" userId="0bc5b4da-4472-4765-be32-514c3730ecac" providerId="ADAL" clId="{5BAFD3AF-C91B-4A82-A722-B88EBE48448A}" dt="2022-05-09T12:59:14.363" v="24"/>
          <ac:spMkLst>
            <pc:docMk/>
            <pc:sldMk cId="0" sldId="260"/>
            <ac:spMk id="214" creationId="{00000000-0000-0000-0000-000000000000}"/>
          </ac:spMkLst>
        </pc:spChg>
        <pc:spChg chg="mod">
          <ac:chgData name="James_Redelsheimer@rdale.org" userId="0bc5b4da-4472-4765-be32-514c3730ecac" providerId="ADAL" clId="{5BAFD3AF-C91B-4A82-A722-B88EBE48448A}" dt="2022-05-09T12:59:14.363" v="24"/>
          <ac:spMkLst>
            <pc:docMk/>
            <pc:sldMk cId="0" sldId="260"/>
            <ac:spMk id="215" creationId="{00000000-0000-0000-0000-000000000000}"/>
          </ac:spMkLst>
        </pc:spChg>
        <pc:spChg chg="mod">
          <ac:chgData name="James_Redelsheimer@rdale.org" userId="0bc5b4da-4472-4765-be32-514c3730ecac" providerId="ADAL" clId="{5BAFD3AF-C91B-4A82-A722-B88EBE48448A}" dt="2022-05-09T12:59:14.363" v="24"/>
          <ac:spMkLst>
            <pc:docMk/>
            <pc:sldMk cId="0" sldId="260"/>
            <ac:spMk id="216" creationId="{00000000-0000-0000-0000-000000000000}"/>
          </ac:spMkLst>
        </pc:spChg>
      </pc:sldChg>
      <pc:sldChg chg="del">
        <pc:chgData name="James_Redelsheimer@rdale.org" userId="0bc5b4da-4472-4765-be32-514c3730ecac" providerId="ADAL" clId="{5BAFD3AF-C91B-4A82-A722-B88EBE48448A}" dt="2022-05-09T12:55:09.216" v="13" actId="47"/>
        <pc:sldMkLst>
          <pc:docMk/>
          <pc:sldMk cId="0" sldId="261"/>
        </pc:sldMkLst>
      </pc:sldChg>
      <pc:sldChg chg="del">
        <pc:chgData name="James_Redelsheimer@rdale.org" userId="0bc5b4da-4472-4765-be32-514c3730ecac" providerId="ADAL" clId="{5BAFD3AF-C91B-4A82-A722-B88EBE48448A}" dt="2022-05-09T12:55:16.754" v="14" actId="47"/>
        <pc:sldMkLst>
          <pc:docMk/>
          <pc:sldMk cId="0" sldId="262"/>
        </pc:sldMkLst>
      </pc:sldChg>
      <pc:sldChg chg="modSp modNotes">
        <pc:chgData name="James_Redelsheimer@rdale.org" userId="0bc5b4da-4472-4765-be32-514c3730ecac" providerId="ADAL" clId="{5BAFD3AF-C91B-4A82-A722-B88EBE48448A}" dt="2022-05-09T12:59:14.363" v="24"/>
        <pc:sldMkLst>
          <pc:docMk/>
          <pc:sldMk cId="0" sldId="263"/>
        </pc:sldMkLst>
        <pc:spChg chg="mod">
          <ac:chgData name="James_Redelsheimer@rdale.org" userId="0bc5b4da-4472-4765-be32-514c3730ecac" providerId="ADAL" clId="{5BAFD3AF-C91B-4A82-A722-B88EBE48448A}" dt="2022-05-09T12:59:14.363" v="24"/>
          <ac:spMkLst>
            <pc:docMk/>
            <pc:sldMk cId="0" sldId="263"/>
            <ac:spMk id="233" creationId="{00000000-0000-0000-0000-000000000000}"/>
          </ac:spMkLst>
        </pc:spChg>
        <pc:spChg chg="mod">
          <ac:chgData name="James_Redelsheimer@rdale.org" userId="0bc5b4da-4472-4765-be32-514c3730ecac" providerId="ADAL" clId="{5BAFD3AF-C91B-4A82-A722-B88EBE48448A}" dt="2022-05-09T12:59:14.363" v="24"/>
          <ac:spMkLst>
            <pc:docMk/>
            <pc:sldMk cId="0" sldId="263"/>
            <ac:spMk id="234" creationId="{00000000-0000-0000-0000-000000000000}"/>
          </ac:spMkLst>
        </pc:spChg>
      </pc:sldChg>
      <pc:sldChg chg="modSp modNotes">
        <pc:chgData name="James_Redelsheimer@rdale.org" userId="0bc5b4da-4472-4765-be32-514c3730ecac" providerId="ADAL" clId="{5BAFD3AF-C91B-4A82-A722-B88EBE48448A}" dt="2022-05-09T12:59:14.363" v="24"/>
        <pc:sldMkLst>
          <pc:docMk/>
          <pc:sldMk cId="0" sldId="264"/>
        </pc:sldMkLst>
        <pc:spChg chg="mod">
          <ac:chgData name="James_Redelsheimer@rdale.org" userId="0bc5b4da-4472-4765-be32-514c3730ecac" providerId="ADAL" clId="{5BAFD3AF-C91B-4A82-A722-B88EBE48448A}" dt="2022-05-09T12:59:14.363" v="24"/>
          <ac:spMkLst>
            <pc:docMk/>
            <pc:sldMk cId="0" sldId="264"/>
            <ac:spMk id="239" creationId="{00000000-0000-0000-0000-000000000000}"/>
          </ac:spMkLst>
        </pc:spChg>
        <pc:spChg chg="mod">
          <ac:chgData name="James_Redelsheimer@rdale.org" userId="0bc5b4da-4472-4765-be32-514c3730ecac" providerId="ADAL" clId="{5BAFD3AF-C91B-4A82-A722-B88EBE48448A}" dt="2022-05-09T12:59:14.363" v="24"/>
          <ac:spMkLst>
            <pc:docMk/>
            <pc:sldMk cId="0" sldId="264"/>
            <ac:spMk id="240" creationId="{00000000-0000-0000-0000-000000000000}"/>
          </ac:spMkLst>
        </pc:spChg>
        <pc:spChg chg="mod">
          <ac:chgData name="James_Redelsheimer@rdale.org" userId="0bc5b4da-4472-4765-be32-514c3730ecac" providerId="ADAL" clId="{5BAFD3AF-C91B-4A82-A722-B88EBE48448A}" dt="2022-05-09T12:59:14.363" v="24"/>
          <ac:spMkLst>
            <pc:docMk/>
            <pc:sldMk cId="0" sldId="264"/>
            <ac:spMk id="241" creationId="{00000000-0000-0000-0000-000000000000}"/>
          </ac:spMkLst>
        </pc:spChg>
      </pc:sldChg>
      <pc:sldChg chg="modSp mod modNotes">
        <pc:chgData name="James_Redelsheimer@rdale.org" userId="0bc5b4da-4472-4765-be32-514c3730ecac" providerId="ADAL" clId="{5BAFD3AF-C91B-4A82-A722-B88EBE48448A}" dt="2022-05-09T12:59:14.363" v="24"/>
        <pc:sldMkLst>
          <pc:docMk/>
          <pc:sldMk cId="0" sldId="270"/>
        </pc:sldMkLst>
        <pc:spChg chg="mod">
          <ac:chgData name="James_Redelsheimer@rdale.org" userId="0bc5b4da-4472-4765-be32-514c3730ecac" providerId="ADAL" clId="{5BAFD3AF-C91B-4A82-A722-B88EBE48448A}" dt="2022-05-09T12:59:14.363" v="24"/>
          <ac:spMkLst>
            <pc:docMk/>
            <pc:sldMk cId="0" sldId="270"/>
            <ac:spMk id="277" creationId="{00000000-0000-0000-0000-000000000000}"/>
          </ac:spMkLst>
        </pc:spChg>
        <pc:spChg chg="mod">
          <ac:chgData name="James_Redelsheimer@rdale.org" userId="0bc5b4da-4472-4765-be32-514c3730ecac" providerId="ADAL" clId="{5BAFD3AF-C91B-4A82-A722-B88EBE48448A}" dt="2022-05-09T12:59:14.363" v="24"/>
          <ac:spMkLst>
            <pc:docMk/>
            <pc:sldMk cId="0" sldId="270"/>
            <ac:spMk id="278" creationId="{00000000-0000-0000-0000-000000000000}"/>
          </ac:spMkLst>
        </pc:spChg>
        <pc:spChg chg="mod">
          <ac:chgData name="James_Redelsheimer@rdale.org" userId="0bc5b4da-4472-4765-be32-514c3730ecac" providerId="ADAL" clId="{5BAFD3AF-C91B-4A82-A722-B88EBE48448A}" dt="2022-05-09T12:59:14.363" v="24"/>
          <ac:spMkLst>
            <pc:docMk/>
            <pc:sldMk cId="0" sldId="270"/>
            <ac:spMk id="279" creationId="{00000000-0000-0000-0000-000000000000}"/>
          </ac:spMkLst>
        </pc:spChg>
      </pc:sldChg>
      <pc:sldChg chg="modSp modNotes">
        <pc:chgData name="James_Redelsheimer@rdale.org" userId="0bc5b4da-4472-4765-be32-514c3730ecac" providerId="ADAL" clId="{5BAFD3AF-C91B-4A82-A722-B88EBE48448A}" dt="2022-05-09T12:59:14.363" v="24"/>
        <pc:sldMkLst>
          <pc:docMk/>
          <pc:sldMk cId="0" sldId="271"/>
        </pc:sldMkLst>
        <pc:spChg chg="mod">
          <ac:chgData name="James_Redelsheimer@rdale.org" userId="0bc5b4da-4472-4765-be32-514c3730ecac" providerId="ADAL" clId="{5BAFD3AF-C91B-4A82-A722-B88EBE48448A}" dt="2022-05-09T12:59:14.363" v="24"/>
          <ac:spMkLst>
            <pc:docMk/>
            <pc:sldMk cId="0" sldId="271"/>
            <ac:spMk id="286" creationId="{00000000-0000-0000-0000-000000000000}"/>
          </ac:spMkLst>
        </pc:spChg>
        <pc:spChg chg="mod">
          <ac:chgData name="James_Redelsheimer@rdale.org" userId="0bc5b4da-4472-4765-be32-514c3730ecac" providerId="ADAL" clId="{5BAFD3AF-C91B-4A82-A722-B88EBE48448A}" dt="2022-05-09T12:59:14.363" v="24"/>
          <ac:spMkLst>
            <pc:docMk/>
            <pc:sldMk cId="0" sldId="271"/>
            <ac:spMk id="288" creationId="{00000000-0000-0000-0000-000000000000}"/>
          </ac:spMkLst>
        </pc:spChg>
        <pc:spChg chg="mod">
          <ac:chgData name="James_Redelsheimer@rdale.org" userId="0bc5b4da-4472-4765-be32-514c3730ecac" providerId="ADAL" clId="{5BAFD3AF-C91B-4A82-A722-B88EBE48448A}" dt="2022-05-09T12:59:14.363" v="24"/>
          <ac:spMkLst>
            <pc:docMk/>
            <pc:sldMk cId="0" sldId="271"/>
            <ac:spMk id="290" creationId="{00000000-0000-0000-0000-000000000000}"/>
          </ac:spMkLst>
        </pc:spChg>
        <pc:picChg chg="mod">
          <ac:chgData name="James_Redelsheimer@rdale.org" userId="0bc5b4da-4472-4765-be32-514c3730ecac" providerId="ADAL" clId="{5BAFD3AF-C91B-4A82-A722-B88EBE48448A}" dt="2022-05-09T12:59:14.363" v="24"/>
          <ac:picMkLst>
            <pc:docMk/>
            <pc:sldMk cId="0" sldId="271"/>
            <ac:picMk id="2" creationId="{00000000-0000-0000-0000-000000000000}"/>
          </ac:picMkLst>
        </pc:picChg>
      </pc:sldChg>
      <pc:sldChg chg="modSp mod modAnim modNotes">
        <pc:chgData name="James_Redelsheimer@rdale.org" userId="0bc5b4da-4472-4765-be32-514c3730ecac" providerId="ADAL" clId="{5BAFD3AF-C91B-4A82-A722-B88EBE48448A}" dt="2022-05-09T22:54:11.264" v="992" actId="20577"/>
        <pc:sldMkLst>
          <pc:docMk/>
          <pc:sldMk cId="0" sldId="272"/>
        </pc:sldMkLst>
        <pc:spChg chg="mod">
          <ac:chgData name="James_Redelsheimer@rdale.org" userId="0bc5b4da-4472-4765-be32-514c3730ecac" providerId="ADAL" clId="{5BAFD3AF-C91B-4A82-A722-B88EBE48448A}" dt="2022-05-09T12:59:14.363" v="24"/>
          <ac:spMkLst>
            <pc:docMk/>
            <pc:sldMk cId="0" sldId="272"/>
            <ac:spMk id="295" creationId="{00000000-0000-0000-0000-000000000000}"/>
          </ac:spMkLst>
        </pc:spChg>
        <pc:spChg chg="mod">
          <ac:chgData name="James_Redelsheimer@rdale.org" userId="0bc5b4da-4472-4765-be32-514c3730ecac" providerId="ADAL" clId="{5BAFD3AF-C91B-4A82-A722-B88EBE48448A}" dt="2022-05-09T12:59:14.363" v="24"/>
          <ac:spMkLst>
            <pc:docMk/>
            <pc:sldMk cId="0" sldId="272"/>
            <ac:spMk id="297" creationId="{00000000-0000-0000-0000-000000000000}"/>
          </ac:spMkLst>
        </pc:spChg>
        <pc:spChg chg="mod">
          <ac:chgData name="James_Redelsheimer@rdale.org" userId="0bc5b4da-4472-4765-be32-514c3730ecac" providerId="ADAL" clId="{5BAFD3AF-C91B-4A82-A722-B88EBE48448A}" dt="2022-05-09T12:59:14.363" v="24"/>
          <ac:spMkLst>
            <pc:docMk/>
            <pc:sldMk cId="0" sldId="272"/>
            <ac:spMk id="299" creationId="{00000000-0000-0000-0000-000000000000}"/>
          </ac:spMkLst>
        </pc:spChg>
        <pc:spChg chg="mod">
          <ac:chgData name="James_Redelsheimer@rdale.org" userId="0bc5b4da-4472-4765-be32-514c3730ecac" providerId="ADAL" clId="{5BAFD3AF-C91B-4A82-A722-B88EBE48448A}" dt="2022-05-09T22:54:11.264" v="992" actId="20577"/>
          <ac:spMkLst>
            <pc:docMk/>
            <pc:sldMk cId="0" sldId="272"/>
            <ac:spMk id="300" creationId="{00000000-0000-0000-0000-000000000000}"/>
          </ac:spMkLst>
        </pc:spChg>
      </pc:sldChg>
      <pc:sldChg chg="modSp mod modAnim modNotes">
        <pc:chgData name="James_Redelsheimer@rdale.org" userId="0bc5b4da-4472-4765-be32-514c3730ecac" providerId="ADAL" clId="{5BAFD3AF-C91B-4A82-A722-B88EBE48448A}" dt="2022-05-09T13:00:58.937" v="37" actId="20577"/>
        <pc:sldMkLst>
          <pc:docMk/>
          <pc:sldMk cId="0" sldId="274"/>
        </pc:sldMkLst>
        <pc:spChg chg="mod">
          <ac:chgData name="James_Redelsheimer@rdale.org" userId="0bc5b4da-4472-4765-be32-514c3730ecac" providerId="ADAL" clId="{5BAFD3AF-C91B-4A82-A722-B88EBE48448A}" dt="2022-05-09T12:59:14.363" v="24"/>
          <ac:spMkLst>
            <pc:docMk/>
            <pc:sldMk cId="0" sldId="274"/>
            <ac:spMk id="316" creationId="{00000000-0000-0000-0000-000000000000}"/>
          </ac:spMkLst>
        </pc:spChg>
        <pc:spChg chg="mod">
          <ac:chgData name="James_Redelsheimer@rdale.org" userId="0bc5b4da-4472-4765-be32-514c3730ecac" providerId="ADAL" clId="{5BAFD3AF-C91B-4A82-A722-B88EBE48448A}" dt="2022-05-09T13:00:58.937" v="37" actId="20577"/>
          <ac:spMkLst>
            <pc:docMk/>
            <pc:sldMk cId="0" sldId="274"/>
            <ac:spMk id="317" creationId="{00000000-0000-0000-0000-000000000000}"/>
          </ac:spMkLst>
        </pc:spChg>
        <pc:spChg chg="mod">
          <ac:chgData name="James_Redelsheimer@rdale.org" userId="0bc5b4da-4472-4765-be32-514c3730ecac" providerId="ADAL" clId="{5BAFD3AF-C91B-4A82-A722-B88EBE48448A}" dt="2022-05-09T12:59:14.363" v="24"/>
          <ac:spMkLst>
            <pc:docMk/>
            <pc:sldMk cId="0" sldId="274"/>
            <ac:spMk id="318" creationId="{00000000-0000-0000-0000-000000000000}"/>
          </ac:spMkLst>
        </pc:spChg>
      </pc:sldChg>
      <pc:sldChg chg="modSp modNotes">
        <pc:chgData name="James_Redelsheimer@rdale.org" userId="0bc5b4da-4472-4765-be32-514c3730ecac" providerId="ADAL" clId="{5BAFD3AF-C91B-4A82-A722-B88EBE48448A}" dt="2022-05-09T12:59:14.363" v="24"/>
        <pc:sldMkLst>
          <pc:docMk/>
          <pc:sldMk cId="0" sldId="275"/>
        </pc:sldMkLst>
        <pc:spChg chg="mod">
          <ac:chgData name="James_Redelsheimer@rdale.org" userId="0bc5b4da-4472-4765-be32-514c3730ecac" providerId="ADAL" clId="{5BAFD3AF-C91B-4A82-A722-B88EBE48448A}" dt="2022-05-09T12:59:14.363" v="24"/>
          <ac:spMkLst>
            <pc:docMk/>
            <pc:sldMk cId="0" sldId="275"/>
            <ac:spMk id="326" creationId="{00000000-0000-0000-0000-000000000000}"/>
          </ac:spMkLst>
        </pc:spChg>
        <pc:picChg chg="mod">
          <ac:chgData name="James_Redelsheimer@rdale.org" userId="0bc5b4da-4472-4765-be32-514c3730ecac" providerId="ADAL" clId="{5BAFD3AF-C91B-4A82-A722-B88EBE48448A}" dt="2022-05-09T12:59:14.363" v="24"/>
          <ac:picMkLst>
            <pc:docMk/>
            <pc:sldMk cId="0" sldId="275"/>
            <ac:picMk id="325" creationId="{00000000-0000-0000-0000-000000000000}"/>
          </ac:picMkLst>
        </pc:picChg>
        <pc:picChg chg="mod">
          <ac:chgData name="James_Redelsheimer@rdale.org" userId="0bc5b4da-4472-4765-be32-514c3730ecac" providerId="ADAL" clId="{5BAFD3AF-C91B-4A82-A722-B88EBE48448A}" dt="2022-05-09T12:59:14.363" v="24"/>
          <ac:picMkLst>
            <pc:docMk/>
            <pc:sldMk cId="0" sldId="275"/>
            <ac:picMk id="327" creationId="{00000000-0000-0000-0000-000000000000}"/>
          </ac:picMkLst>
        </pc:picChg>
        <pc:picChg chg="mod">
          <ac:chgData name="James_Redelsheimer@rdale.org" userId="0bc5b4da-4472-4765-be32-514c3730ecac" providerId="ADAL" clId="{5BAFD3AF-C91B-4A82-A722-B88EBE48448A}" dt="2022-05-09T12:59:14.363" v="24"/>
          <ac:picMkLst>
            <pc:docMk/>
            <pc:sldMk cId="0" sldId="275"/>
            <ac:picMk id="329" creationId="{00000000-0000-0000-0000-000000000000}"/>
          </ac:picMkLst>
        </pc:picChg>
      </pc:sldChg>
      <pc:sldChg chg="modSp add mod ord setBg modClrScheme chgLayout">
        <pc:chgData name="James_Redelsheimer@rdale.org" userId="0bc5b4da-4472-4765-be32-514c3730ecac" providerId="ADAL" clId="{5BAFD3AF-C91B-4A82-A722-B88EBE48448A}" dt="2022-05-09T13:10:59.383" v="70"/>
        <pc:sldMkLst>
          <pc:docMk/>
          <pc:sldMk cId="3199520342" sldId="277"/>
        </pc:sldMkLst>
        <pc:spChg chg="mod">
          <ac:chgData name="James_Redelsheimer@rdale.org" userId="0bc5b4da-4472-4765-be32-514c3730ecac" providerId="ADAL" clId="{5BAFD3AF-C91B-4A82-A722-B88EBE48448A}" dt="2022-05-09T13:09:03.859" v="52" actId="1076"/>
          <ac:spMkLst>
            <pc:docMk/>
            <pc:sldMk cId="3199520342" sldId="277"/>
            <ac:spMk id="4" creationId="{00000000-0000-0000-0000-000000000000}"/>
          </ac:spMkLst>
        </pc:spChg>
        <pc:spChg chg="mod">
          <ac:chgData name="James_Redelsheimer@rdale.org" userId="0bc5b4da-4472-4765-be32-514c3730ecac" providerId="ADAL" clId="{5BAFD3AF-C91B-4A82-A722-B88EBE48448A}" dt="2022-05-09T13:09:07.269" v="53" actId="1076"/>
          <ac:spMkLst>
            <pc:docMk/>
            <pc:sldMk cId="3199520342" sldId="277"/>
            <ac:spMk id="5" creationId="{00000000-0000-0000-0000-000000000000}"/>
          </ac:spMkLst>
        </pc:spChg>
        <pc:spChg chg="mod">
          <ac:chgData name="James_Redelsheimer@rdale.org" userId="0bc5b4da-4472-4765-be32-514c3730ecac" providerId="ADAL" clId="{5BAFD3AF-C91B-4A82-A722-B88EBE48448A}" dt="2022-05-09T13:09:01.038" v="51" actId="1076"/>
          <ac:spMkLst>
            <pc:docMk/>
            <pc:sldMk cId="3199520342" sldId="277"/>
            <ac:spMk id="6" creationId="{00000000-0000-0000-0000-000000000000}"/>
          </ac:spMkLst>
        </pc:spChg>
      </pc:sldChg>
      <pc:sldChg chg="modSp add">
        <pc:chgData name="James_Redelsheimer@rdale.org" userId="0bc5b4da-4472-4765-be32-514c3730ecac" providerId="ADAL" clId="{5BAFD3AF-C91B-4A82-A722-B88EBE48448A}" dt="2022-05-09T13:08:15.548" v="44" actId="1076"/>
        <pc:sldMkLst>
          <pc:docMk/>
          <pc:sldMk cId="1376621948" sldId="281"/>
        </pc:sldMkLst>
        <pc:picChg chg="mod">
          <ac:chgData name="James_Redelsheimer@rdale.org" userId="0bc5b4da-4472-4765-be32-514c3730ecac" providerId="ADAL" clId="{5BAFD3AF-C91B-4A82-A722-B88EBE48448A}" dt="2022-05-09T13:08:15.548" v="44" actId="1076"/>
          <ac:picMkLst>
            <pc:docMk/>
            <pc:sldMk cId="1376621948" sldId="281"/>
            <ac:picMk id="4099" creationId="{00000000-0000-0000-0000-000000000000}"/>
          </ac:picMkLst>
        </pc:picChg>
      </pc:sldChg>
      <pc:sldChg chg="modSp mod modNotes">
        <pc:chgData name="James_Redelsheimer@rdale.org" userId="0bc5b4da-4472-4765-be32-514c3730ecac" providerId="ADAL" clId="{5BAFD3AF-C91B-4A82-A722-B88EBE48448A}" dt="2022-05-09T12:59:14.363" v="24"/>
        <pc:sldMkLst>
          <pc:docMk/>
          <pc:sldMk cId="2562871997" sldId="287"/>
        </pc:sldMkLst>
        <pc:spChg chg="mod">
          <ac:chgData name="James_Redelsheimer@rdale.org" userId="0bc5b4da-4472-4765-be32-514c3730ecac" providerId="ADAL" clId="{5BAFD3AF-C91B-4A82-A722-B88EBE48448A}" dt="2022-05-09T12:59:14.363" v="24"/>
          <ac:spMkLst>
            <pc:docMk/>
            <pc:sldMk cId="2562871997" sldId="287"/>
            <ac:spMk id="286" creationId="{00000000-0000-0000-0000-000000000000}"/>
          </ac:spMkLst>
        </pc:spChg>
        <pc:spChg chg="mod">
          <ac:chgData name="James_Redelsheimer@rdale.org" userId="0bc5b4da-4472-4765-be32-514c3730ecac" providerId="ADAL" clId="{5BAFD3AF-C91B-4A82-A722-B88EBE48448A}" dt="2022-05-09T12:59:14.363" v="24"/>
          <ac:spMkLst>
            <pc:docMk/>
            <pc:sldMk cId="2562871997" sldId="287"/>
            <ac:spMk id="287" creationId="{00000000-0000-0000-0000-000000000000}"/>
          </ac:spMkLst>
        </pc:spChg>
        <pc:spChg chg="mod">
          <ac:chgData name="James_Redelsheimer@rdale.org" userId="0bc5b4da-4472-4765-be32-514c3730ecac" providerId="ADAL" clId="{5BAFD3AF-C91B-4A82-A722-B88EBE48448A}" dt="2022-05-09T12:59:14.363" v="24"/>
          <ac:spMkLst>
            <pc:docMk/>
            <pc:sldMk cId="2562871997" sldId="287"/>
            <ac:spMk id="288" creationId="{00000000-0000-0000-0000-000000000000}"/>
          </ac:spMkLst>
        </pc:spChg>
        <pc:spChg chg="mod">
          <ac:chgData name="James_Redelsheimer@rdale.org" userId="0bc5b4da-4472-4765-be32-514c3730ecac" providerId="ADAL" clId="{5BAFD3AF-C91B-4A82-A722-B88EBE48448A}" dt="2022-05-09T12:59:14.363" v="24"/>
          <ac:spMkLst>
            <pc:docMk/>
            <pc:sldMk cId="2562871997" sldId="287"/>
            <ac:spMk id="289" creationId="{00000000-0000-0000-0000-000000000000}"/>
          </ac:spMkLst>
        </pc:spChg>
        <pc:spChg chg="mod">
          <ac:chgData name="James_Redelsheimer@rdale.org" userId="0bc5b4da-4472-4765-be32-514c3730ecac" providerId="ADAL" clId="{5BAFD3AF-C91B-4A82-A722-B88EBE48448A}" dt="2022-05-09T12:59:14.363" v="24"/>
          <ac:spMkLst>
            <pc:docMk/>
            <pc:sldMk cId="2562871997" sldId="287"/>
            <ac:spMk id="290" creationId="{00000000-0000-0000-0000-000000000000}"/>
          </ac:spMkLst>
        </pc:spChg>
      </pc:sldChg>
      <pc:sldChg chg="modSp modNotes">
        <pc:chgData name="James_Redelsheimer@rdale.org" userId="0bc5b4da-4472-4765-be32-514c3730ecac" providerId="ADAL" clId="{5BAFD3AF-C91B-4A82-A722-B88EBE48448A}" dt="2022-05-09T12:59:14.363" v="24"/>
        <pc:sldMkLst>
          <pc:docMk/>
          <pc:sldMk cId="3374938235" sldId="288"/>
        </pc:sldMkLst>
        <pc:spChg chg="mod">
          <ac:chgData name="James_Redelsheimer@rdale.org" userId="0bc5b4da-4472-4765-be32-514c3730ecac" providerId="ADAL" clId="{5BAFD3AF-C91B-4A82-A722-B88EBE48448A}" dt="2022-05-09T12:59:14.363" v="24"/>
          <ac:spMkLst>
            <pc:docMk/>
            <pc:sldMk cId="3374938235" sldId="288"/>
            <ac:spMk id="259" creationId="{00000000-0000-0000-0000-000000000000}"/>
          </ac:spMkLst>
        </pc:spChg>
        <pc:spChg chg="mod">
          <ac:chgData name="James_Redelsheimer@rdale.org" userId="0bc5b4da-4472-4765-be32-514c3730ecac" providerId="ADAL" clId="{5BAFD3AF-C91B-4A82-A722-B88EBE48448A}" dt="2022-05-09T12:59:14.363" v="24"/>
          <ac:spMkLst>
            <pc:docMk/>
            <pc:sldMk cId="3374938235" sldId="288"/>
            <ac:spMk id="260" creationId="{00000000-0000-0000-0000-000000000000}"/>
          </ac:spMkLst>
        </pc:spChg>
        <pc:picChg chg="mod">
          <ac:chgData name="James_Redelsheimer@rdale.org" userId="0bc5b4da-4472-4765-be32-514c3730ecac" providerId="ADAL" clId="{5BAFD3AF-C91B-4A82-A722-B88EBE48448A}" dt="2022-05-09T12:59:14.363" v="24"/>
          <ac:picMkLst>
            <pc:docMk/>
            <pc:sldMk cId="3374938235" sldId="288"/>
            <ac:picMk id="2" creationId="{00000000-0000-0000-0000-000000000000}"/>
          </ac:picMkLst>
        </pc:picChg>
      </pc:sldChg>
      <pc:sldChg chg="modSp">
        <pc:chgData name="James_Redelsheimer@rdale.org" userId="0bc5b4da-4472-4765-be32-514c3730ecac" providerId="ADAL" clId="{5BAFD3AF-C91B-4A82-A722-B88EBE48448A}" dt="2022-05-09T12:59:14.363" v="24"/>
        <pc:sldMkLst>
          <pc:docMk/>
          <pc:sldMk cId="1344279569" sldId="289"/>
        </pc:sldMkLst>
        <pc:picChg chg="mod">
          <ac:chgData name="James_Redelsheimer@rdale.org" userId="0bc5b4da-4472-4765-be32-514c3730ecac" providerId="ADAL" clId="{5BAFD3AF-C91B-4A82-A722-B88EBE48448A}" dt="2022-05-09T12:59:14.363" v="24"/>
          <ac:picMkLst>
            <pc:docMk/>
            <pc:sldMk cId="1344279569" sldId="289"/>
            <ac:picMk id="2050" creationId="{51FEE85D-AEC5-1E01-1A30-3DEB62441E74}"/>
          </ac:picMkLst>
        </pc:picChg>
      </pc:sldChg>
      <pc:sldChg chg="modSp">
        <pc:chgData name="James_Redelsheimer@rdale.org" userId="0bc5b4da-4472-4765-be32-514c3730ecac" providerId="ADAL" clId="{5BAFD3AF-C91B-4A82-A722-B88EBE48448A}" dt="2022-05-09T12:59:14.363" v="24"/>
        <pc:sldMkLst>
          <pc:docMk/>
          <pc:sldMk cId="509242616" sldId="290"/>
        </pc:sldMkLst>
        <pc:spChg chg="mod">
          <ac:chgData name="James_Redelsheimer@rdale.org" userId="0bc5b4da-4472-4765-be32-514c3730ecac" providerId="ADAL" clId="{5BAFD3AF-C91B-4A82-A722-B88EBE48448A}" dt="2022-05-09T12:59:14.363" v="24"/>
          <ac:spMkLst>
            <pc:docMk/>
            <pc:sldMk cId="509242616" sldId="290"/>
            <ac:spMk id="3" creationId="{2520F19F-1FBC-8855-02BC-729D67010899}"/>
          </ac:spMkLst>
        </pc:spChg>
        <pc:picChg chg="mod">
          <ac:chgData name="James_Redelsheimer@rdale.org" userId="0bc5b4da-4472-4765-be32-514c3730ecac" providerId="ADAL" clId="{5BAFD3AF-C91B-4A82-A722-B88EBE48448A}" dt="2022-05-09T12:59:14.363" v="24"/>
          <ac:picMkLst>
            <pc:docMk/>
            <pc:sldMk cId="509242616" sldId="290"/>
            <ac:picMk id="3074" creationId="{A68613C8-87F5-5955-D45E-96DF4B1BE0A9}"/>
          </ac:picMkLst>
        </pc:picChg>
      </pc:sldChg>
      <pc:sldChg chg="modSp">
        <pc:chgData name="James_Redelsheimer@rdale.org" userId="0bc5b4da-4472-4765-be32-514c3730ecac" providerId="ADAL" clId="{5BAFD3AF-C91B-4A82-A722-B88EBE48448A}" dt="2022-05-09T12:59:14.363" v="24"/>
        <pc:sldMkLst>
          <pc:docMk/>
          <pc:sldMk cId="807014828" sldId="291"/>
        </pc:sldMkLst>
        <pc:spChg chg="mod">
          <ac:chgData name="James_Redelsheimer@rdale.org" userId="0bc5b4da-4472-4765-be32-514c3730ecac" providerId="ADAL" clId="{5BAFD3AF-C91B-4A82-A722-B88EBE48448A}" dt="2022-05-09T12:59:14.363" v="24"/>
          <ac:spMkLst>
            <pc:docMk/>
            <pc:sldMk cId="807014828" sldId="291"/>
            <ac:spMk id="3" creationId="{AE169B48-D8CF-549F-4BA7-9E4B553B26BC}"/>
          </ac:spMkLst>
        </pc:spChg>
        <pc:picChg chg="mod">
          <ac:chgData name="James_Redelsheimer@rdale.org" userId="0bc5b4da-4472-4765-be32-514c3730ecac" providerId="ADAL" clId="{5BAFD3AF-C91B-4A82-A722-B88EBE48448A}" dt="2022-05-09T12:59:14.363" v="24"/>
          <ac:picMkLst>
            <pc:docMk/>
            <pc:sldMk cId="807014828" sldId="291"/>
            <ac:picMk id="4098" creationId="{E94C3946-7891-BD03-2EA2-5561A853FBBA}"/>
          </ac:picMkLst>
        </pc:picChg>
      </pc:sldChg>
      <pc:sldChg chg="modSp">
        <pc:chgData name="James_Redelsheimer@rdale.org" userId="0bc5b4da-4472-4765-be32-514c3730ecac" providerId="ADAL" clId="{5BAFD3AF-C91B-4A82-A722-B88EBE48448A}" dt="2022-05-09T12:59:14.363" v="24"/>
        <pc:sldMkLst>
          <pc:docMk/>
          <pc:sldMk cId="2256870672" sldId="292"/>
        </pc:sldMkLst>
        <pc:picChg chg="mod">
          <ac:chgData name="James_Redelsheimer@rdale.org" userId="0bc5b4da-4472-4765-be32-514c3730ecac" providerId="ADAL" clId="{5BAFD3AF-C91B-4A82-A722-B88EBE48448A}" dt="2022-05-09T12:59:14.363" v="24"/>
          <ac:picMkLst>
            <pc:docMk/>
            <pc:sldMk cId="2256870672" sldId="292"/>
            <ac:picMk id="3" creationId="{5D3C1E1E-9C53-B014-E7E4-C207490AF9F1}"/>
          </ac:picMkLst>
        </pc:picChg>
      </pc:sldChg>
      <pc:sldChg chg="modSp">
        <pc:chgData name="James_Redelsheimer@rdale.org" userId="0bc5b4da-4472-4765-be32-514c3730ecac" providerId="ADAL" clId="{5BAFD3AF-C91B-4A82-A722-B88EBE48448A}" dt="2022-05-09T12:59:14.363" v="24"/>
        <pc:sldMkLst>
          <pc:docMk/>
          <pc:sldMk cId="3198637425" sldId="293"/>
        </pc:sldMkLst>
        <pc:picChg chg="mod">
          <ac:chgData name="James_Redelsheimer@rdale.org" userId="0bc5b4da-4472-4765-be32-514c3730ecac" providerId="ADAL" clId="{5BAFD3AF-C91B-4A82-A722-B88EBE48448A}" dt="2022-05-09T12:59:14.363" v="24"/>
          <ac:picMkLst>
            <pc:docMk/>
            <pc:sldMk cId="3198637425" sldId="293"/>
            <ac:picMk id="3" creationId="{F723D0D2-6F85-8B00-DFA5-A8C4A70AEF2B}"/>
          </ac:picMkLst>
        </pc:picChg>
      </pc:sldChg>
      <pc:sldChg chg="modSp mod modAnim">
        <pc:chgData name="James_Redelsheimer@rdale.org" userId="0bc5b4da-4472-4765-be32-514c3730ecac" providerId="ADAL" clId="{5BAFD3AF-C91B-4A82-A722-B88EBE48448A}" dt="2022-05-09T21:25:12.521" v="870" actId="1076"/>
        <pc:sldMkLst>
          <pc:docMk/>
          <pc:sldMk cId="102818321" sldId="294"/>
        </pc:sldMkLst>
        <pc:spChg chg="mod">
          <ac:chgData name="James_Redelsheimer@rdale.org" userId="0bc5b4da-4472-4765-be32-514c3730ecac" providerId="ADAL" clId="{5BAFD3AF-C91B-4A82-A722-B88EBE48448A}" dt="2022-05-09T12:59:14.363" v="24"/>
          <ac:spMkLst>
            <pc:docMk/>
            <pc:sldMk cId="102818321" sldId="294"/>
            <ac:spMk id="2" creationId="{50BAC619-A0A5-BEC9-D66C-3BD36F4CA7D5}"/>
          </ac:spMkLst>
        </pc:spChg>
        <pc:spChg chg="mod">
          <ac:chgData name="James_Redelsheimer@rdale.org" userId="0bc5b4da-4472-4765-be32-514c3730ecac" providerId="ADAL" clId="{5BAFD3AF-C91B-4A82-A722-B88EBE48448A}" dt="2022-05-09T15:40:47.561" v="753" actId="1076"/>
          <ac:spMkLst>
            <pc:docMk/>
            <pc:sldMk cId="102818321" sldId="294"/>
            <ac:spMk id="4" creationId="{061F960D-AA55-67B7-184A-64E1E1E4D627}"/>
          </ac:spMkLst>
        </pc:spChg>
        <pc:spChg chg="mod">
          <ac:chgData name="James_Redelsheimer@rdale.org" userId="0bc5b4da-4472-4765-be32-514c3730ecac" providerId="ADAL" clId="{5BAFD3AF-C91B-4A82-A722-B88EBE48448A}" dt="2022-05-09T15:40:47.561" v="753" actId="1076"/>
          <ac:spMkLst>
            <pc:docMk/>
            <pc:sldMk cId="102818321" sldId="294"/>
            <ac:spMk id="5" creationId="{F5F1CB15-18EE-93C7-D103-D126B02BD512}"/>
          </ac:spMkLst>
        </pc:spChg>
        <pc:spChg chg="mod">
          <ac:chgData name="James_Redelsheimer@rdale.org" userId="0bc5b4da-4472-4765-be32-514c3730ecac" providerId="ADAL" clId="{5BAFD3AF-C91B-4A82-A722-B88EBE48448A}" dt="2022-05-09T15:40:47.561" v="753" actId="1076"/>
          <ac:spMkLst>
            <pc:docMk/>
            <pc:sldMk cId="102818321" sldId="294"/>
            <ac:spMk id="6" creationId="{3CA17351-C39F-0A5B-4361-A6C987C39995}"/>
          </ac:spMkLst>
        </pc:spChg>
        <pc:spChg chg="mod">
          <ac:chgData name="James_Redelsheimer@rdale.org" userId="0bc5b4da-4472-4765-be32-514c3730ecac" providerId="ADAL" clId="{5BAFD3AF-C91B-4A82-A722-B88EBE48448A}" dt="2022-05-09T15:40:47.561" v="753" actId="1076"/>
          <ac:spMkLst>
            <pc:docMk/>
            <pc:sldMk cId="102818321" sldId="294"/>
            <ac:spMk id="7" creationId="{3BAA2137-CA7B-986C-B3F0-27DCC93EFD42}"/>
          </ac:spMkLst>
        </pc:spChg>
        <pc:spChg chg="mod">
          <ac:chgData name="James_Redelsheimer@rdale.org" userId="0bc5b4da-4472-4765-be32-514c3730ecac" providerId="ADAL" clId="{5BAFD3AF-C91B-4A82-A722-B88EBE48448A}" dt="2022-05-09T15:40:47.561" v="753" actId="1076"/>
          <ac:spMkLst>
            <pc:docMk/>
            <pc:sldMk cId="102818321" sldId="294"/>
            <ac:spMk id="8" creationId="{7AC16C31-1D74-C412-3139-E8C14CF562F1}"/>
          </ac:spMkLst>
        </pc:spChg>
        <pc:spChg chg="mod">
          <ac:chgData name="James_Redelsheimer@rdale.org" userId="0bc5b4da-4472-4765-be32-514c3730ecac" providerId="ADAL" clId="{5BAFD3AF-C91B-4A82-A722-B88EBE48448A}" dt="2022-05-09T21:25:12.521" v="870" actId="1076"/>
          <ac:spMkLst>
            <pc:docMk/>
            <pc:sldMk cId="102818321" sldId="294"/>
            <ac:spMk id="9" creationId="{F887F9C0-C54D-683F-AFF6-AB79A977AF29}"/>
          </ac:spMkLst>
        </pc:spChg>
        <pc:grpChg chg="mod">
          <ac:chgData name="James_Redelsheimer@rdale.org" userId="0bc5b4da-4472-4765-be32-514c3730ecac" providerId="ADAL" clId="{5BAFD3AF-C91B-4A82-A722-B88EBE48448A}" dt="2022-05-09T15:40:47.561" v="753" actId="1076"/>
          <ac:grpSpMkLst>
            <pc:docMk/>
            <pc:sldMk cId="102818321" sldId="294"/>
            <ac:grpSpMk id="3" creationId="{1A88F559-E9B9-C66F-228D-259608A2B6CF}"/>
          </ac:grpSpMkLst>
        </pc:grpChg>
      </pc:sldChg>
      <pc:sldChg chg="modSp del">
        <pc:chgData name="James_Redelsheimer@rdale.org" userId="0bc5b4da-4472-4765-be32-514c3730ecac" providerId="ADAL" clId="{5BAFD3AF-C91B-4A82-A722-B88EBE48448A}" dt="2022-05-09T15:46:28.479" v="817" actId="47"/>
        <pc:sldMkLst>
          <pc:docMk/>
          <pc:sldMk cId="1100199732" sldId="295"/>
        </pc:sldMkLst>
        <pc:spChg chg="mod">
          <ac:chgData name="James_Redelsheimer@rdale.org" userId="0bc5b4da-4472-4765-be32-514c3730ecac" providerId="ADAL" clId="{5BAFD3AF-C91B-4A82-A722-B88EBE48448A}" dt="2022-05-09T12:59:14.363" v="24"/>
          <ac:spMkLst>
            <pc:docMk/>
            <pc:sldMk cId="1100199732" sldId="295"/>
            <ac:spMk id="3" creationId="{ECA44D76-77F2-9FCE-489E-87CD6BD12DBF}"/>
          </ac:spMkLst>
        </pc:spChg>
        <pc:spChg chg="mod">
          <ac:chgData name="James_Redelsheimer@rdale.org" userId="0bc5b4da-4472-4765-be32-514c3730ecac" providerId="ADAL" clId="{5BAFD3AF-C91B-4A82-A722-B88EBE48448A}" dt="2022-05-09T12:59:14.363" v="24"/>
          <ac:spMkLst>
            <pc:docMk/>
            <pc:sldMk cId="1100199732" sldId="295"/>
            <ac:spMk id="5" creationId="{18229B03-FC32-063B-AFCE-D7FA1137A61D}"/>
          </ac:spMkLst>
        </pc:spChg>
        <pc:spChg chg="mod">
          <ac:chgData name="James_Redelsheimer@rdale.org" userId="0bc5b4da-4472-4765-be32-514c3730ecac" providerId="ADAL" clId="{5BAFD3AF-C91B-4A82-A722-B88EBE48448A}" dt="2022-05-09T12:59:14.363" v="24"/>
          <ac:spMkLst>
            <pc:docMk/>
            <pc:sldMk cId="1100199732" sldId="295"/>
            <ac:spMk id="6" creationId="{2D35CADF-3AC2-C472-5C1C-8112DA8A75B4}"/>
          </ac:spMkLst>
        </pc:spChg>
        <pc:spChg chg="mod">
          <ac:chgData name="James_Redelsheimer@rdale.org" userId="0bc5b4da-4472-4765-be32-514c3730ecac" providerId="ADAL" clId="{5BAFD3AF-C91B-4A82-A722-B88EBE48448A}" dt="2022-05-09T12:59:14.363" v="24"/>
          <ac:spMkLst>
            <pc:docMk/>
            <pc:sldMk cId="1100199732" sldId="295"/>
            <ac:spMk id="7" creationId="{8FB648A9-429D-1291-E74C-C43ACDF5C477}"/>
          </ac:spMkLst>
        </pc:spChg>
        <pc:spChg chg="mod">
          <ac:chgData name="James_Redelsheimer@rdale.org" userId="0bc5b4da-4472-4765-be32-514c3730ecac" providerId="ADAL" clId="{5BAFD3AF-C91B-4A82-A722-B88EBE48448A}" dt="2022-05-09T12:59:14.363" v="24"/>
          <ac:spMkLst>
            <pc:docMk/>
            <pc:sldMk cId="1100199732" sldId="295"/>
            <ac:spMk id="8" creationId="{475E20FA-E40F-2353-07E2-B724D49BA695}"/>
          </ac:spMkLst>
        </pc:spChg>
        <pc:spChg chg="mod">
          <ac:chgData name="James_Redelsheimer@rdale.org" userId="0bc5b4da-4472-4765-be32-514c3730ecac" providerId="ADAL" clId="{5BAFD3AF-C91B-4A82-A722-B88EBE48448A}" dt="2022-05-09T12:59:14.363" v="24"/>
          <ac:spMkLst>
            <pc:docMk/>
            <pc:sldMk cId="1100199732" sldId="295"/>
            <ac:spMk id="9" creationId="{9A95D379-CEC3-6545-65DF-6A3F012EA798}"/>
          </ac:spMkLst>
        </pc:spChg>
        <pc:grpChg chg="mod">
          <ac:chgData name="James_Redelsheimer@rdale.org" userId="0bc5b4da-4472-4765-be32-514c3730ecac" providerId="ADAL" clId="{5BAFD3AF-C91B-4A82-A722-B88EBE48448A}" dt="2022-05-09T12:59:14.363" v="24"/>
          <ac:grpSpMkLst>
            <pc:docMk/>
            <pc:sldMk cId="1100199732" sldId="295"/>
            <ac:grpSpMk id="4" creationId="{6D297441-F188-238B-3346-3E42919E51F1}"/>
          </ac:grpSpMkLst>
        </pc:grpChg>
      </pc:sldChg>
      <pc:sldChg chg="modSp del mod modNotes">
        <pc:chgData name="James_Redelsheimer@rdale.org" userId="0bc5b4da-4472-4765-be32-514c3730ecac" providerId="ADAL" clId="{5BAFD3AF-C91B-4A82-A722-B88EBE48448A}" dt="2022-05-09T22:53:37.381" v="988" actId="47"/>
        <pc:sldMkLst>
          <pc:docMk/>
          <pc:sldMk cId="0" sldId="296"/>
        </pc:sldMkLst>
        <pc:spChg chg="mod">
          <ac:chgData name="James_Redelsheimer@rdale.org" userId="0bc5b4da-4472-4765-be32-514c3730ecac" providerId="ADAL" clId="{5BAFD3AF-C91B-4A82-A722-B88EBE48448A}" dt="2022-05-09T12:59:14.363" v="24"/>
          <ac:spMkLst>
            <pc:docMk/>
            <pc:sldMk cId="0" sldId="296"/>
            <ac:spMk id="150" creationId="{00000000-0000-0000-0000-000000000000}"/>
          </ac:spMkLst>
        </pc:spChg>
        <pc:spChg chg="mod">
          <ac:chgData name="James_Redelsheimer@rdale.org" userId="0bc5b4da-4472-4765-be32-514c3730ecac" providerId="ADAL" clId="{5BAFD3AF-C91B-4A82-A722-B88EBE48448A}" dt="2022-05-09T15:28:25.865" v="630" actId="14100"/>
          <ac:spMkLst>
            <pc:docMk/>
            <pc:sldMk cId="0" sldId="296"/>
            <ac:spMk id="151" creationId="{00000000-0000-0000-0000-000000000000}"/>
          </ac:spMkLst>
        </pc:spChg>
        <pc:picChg chg="mod">
          <ac:chgData name="James_Redelsheimer@rdale.org" userId="0bc5b4da-4472-4765-be32-514c3730ecac" providerId="ADAL" clId="{5BAFD3AF-C91B-4A82-A722-B88EBE48448A}" dt="2022-05-09T12:59:14.363" v="24"/>
          <ac:picMkLst>
            <pc:docMk/>
            <pc:sldMk cId="0" sldId="296"/>
            <ac:picMk id="149" creationId="{00000000-0000-0000-0000-000000000000}"/>
          </ac:picMkLst>
        </pc:picChg>
        <pc:picChg chg="mod">
          <ac:chgData name="James_Redelsheimer@rdale.org" userId="0bc5b4da-4472-4765-be32-514c3730ecac" providerId="ADAL" clId="{5BAFD3AF-C91B-4A82-A722-B88EBE48448A}" dt="2022-05-09T12:59:14.363" v="24"/>
          <ac:picMkLst>
            <pc:docMk/>
            <pc:sldMk cId="0" sldId="296"/>
            <ac:picMk id="153" creationId="{00000000-0000-0000-0000-000000000000}"/>
          </ac:picMkLst>
        </pc:picChg>
      </pc:sldChg>
      <pc:sldChg chg="modSp mod ord modNotes">
        <pc:chgData name="James_Redelsheimer@rdale.org" userId="0bc5b4da-4472-4765-be32-514c3730ecac" providerId="ADAL" clId="{5BAFD3AF-C91B-4A82-A722-B88EBE48448A}" dt="2022-05-09T15:36:54.145" v="689" actId="1076"/>
        <pc:sldMkLst>
          <pc:docMk/>
          <pc:sldMk cId="2057305305" sldId="298"/>
        </pc:sldMkLst>
        <pc:spChg chg="mod">
          <ac:chgData name="James_Redelsheimer@rdale.org" userId="0bc5b4da-4472-4765-be32-514c3730ecac" providerId="ADAL" clId="{5BAFD3AF-C91B-4A82-A722-B88EBE48448A}" dt="2022-05-09T15:35:12.904" v="639"/>
          <ac:spMkLst>
            <pc:docMk/>
            <pc:sldMk cId="2057305305" sldId="298"/>
            <ac:spMk id="3" creationId="{A280BA7D-84F8-F2F4-4290-036D4CBB54E6}"/>
          </ac:spMkLst>
        </pc:spChg>
        <pc:spChg chg="mod">
          <ac:chgData name="James_Redelsheimer@rdale.org" userId="0bc5b4da-4472-4765-be32-514c3730ecac" providerId="ADAL" clId="{5BAFD3AF-C91B-4A82-A722-B88EBE48448A}" dt="2022-05-09T15:36:48.953" v="688" actId="1076"/>
          <ac:spMkLst>
            <pc:docMk/>
            <pc:sldMk cId="2057305305" sldId="298"/>
            <ac:spMk id="5" creationId="{8B7C1E02-9504-B7E6-F07C-906F034E56CA}"/>
          </ac:spMkLst>
        </pc:spChg>
        <pc:spChg chg="mod">
          <ac:chgData name="James_Redelsheimer@rdale.org" userId="0bc5b4da-4472-4765-be32-514c3730ecac" providerId="ADAL" clId="{5BAFD3AF-C91B-4A82-A722-B88EBE48448A}" dt="2022-05-09T15:36:54.145" v="689" actId="1076"/>
          <ac:spMkLst>
            <pc:docMk/>
            <pc:sldMk cId="2057305305" sldId="298"/>
            <ac:spMk id="6" creationId="{330C3DE7-482E-3DC8-C6A9-D123A522483F}"/>
          </ac:spMkLst>
        </pc:spChg>
      </pc:sldChg>
      <pc:sldChg chg="modSp del ord">
        <pc:chgData name="James_Redelsheimer@rdale.org" userId="0bc5b4da-4472-4765-be32-514c3730ecac" providerId="ADAL" clId="{5BAFD3AF-C91B-4A82-A722-B88EBE48448A}" dt="2022-05-09T15:34:53.945" v="635" actId="47"/>
        <pc:sldMkLst>
          <pc:docMk/>
          <pc:sldMk cId="3160939522" sldId="299"/>
        </pc:sldMkLst>
        <pc:spChg chg="mod">
          <ac:chgData name="James_Redelsheimer@rdale.org" userId="0bc5b4da-4472-4765-be32-514c3730ecac" providerId="ADAL" clId="{5BAFD3AF-C91B-4A82-A722-B88EBE48448A}" dt="2022-05-09T12:59:14.363" v="24"/>
          <ac:spMkLst>
            <pc:docMk/>
            <pc:sldMk cId="3160939522" sldId="299"/>
            <ac:spMk id="4" creationId="{93A7321B-0440-6DB0-C3E8-681CA000CFED}"/>
          </ac:spMkLst>
        </pc:spChg>
        <pc:picChg chg="mod">
          <ac:chgData name="James_Redelsheimer@rdale.org" userId="0bc5b4da-4472-4765-be32-514c3730ecac" providerId="ADAL" clId="{5BAFD3AF-C91B-4A82-A722-B88EBE48448A}" dt="2022-05-09T12:59:14.363" v="24"/>
          <ac:picMkLst>
            <pc:docMk/>
            <pc:sldMk cId="3160939522" sldId="299"/>
            <ac:picMk id="3" creationId="{64FF64D8-DA6E-043D-816D-56711C4B0D50}"/>
          </ac:picMkLst>
        </pc:picChg>
      </pc:sldChg>
      <pc:sldChg chg="modSp">
        <pc:chgData name="James_Redelsheimer@rdale.org" userId="0bc5b4da-4472-4765-be32-514c3730ecac" providerId="ADAL" clId="{5BAFD3AF-C91B-4A82-A722-B88EBE48448A}" dt="2022-05-09T12:59:14.363" v="24"/>
        <pc:sldMkLst>
          <pc:docMk/>
          <pc:sldMk cId="2906504486" sldId="300"/>
        </pc:sldMkLst>
        <pc:spChg chg="mod">
          <ac:chgData name="James_Redelsheimer@rdale.org" userId="0bc5b4da-4472-4765-be32-514c3730ecac" providerId="ADAL" clId="{5BAFD3AF-C91B-4A82-A722-B88EBE48448A}" dt="2022-05-09T12:59:14.363" v="24"/>
          <ac:spMkLst>
            <pc:docMk/>
            <pc:sldMk cId="2906504486" sldId="300"/>
            <ac:spMk id="4" creationId="{69A5F4A9-4B50-4479-3480-7EE6FEC6BF2D}"/>
          </ac:spMkLst>
        </pc:spChg>
        <pc:spChg chg="mod">
          <ac:chgData name="James_Redelsheimer@rdale.org" userId="0bc5b4da-4472-4765-be32-514c3730ecac" providerId="ADAL" clId="{5BAFD3AF-C91B-4A82-A722-B88EBE48448A}" dt="2022-05-09T12:59:14.363" v="24"/>
          <ac:spMkLst>
            <pc:docMk/>
            <pc:sldMk cId="2906504486" sldId="300"/>
            <ac:spMk id="6" creationId="{1D544E82-522C-36C2-51E3-4D95D82DA108}"/>
          </ac:spMkLst>
        </pc:spChg>
        <pc:spChg chg="mod">
          <ac:chgData name="James_Redelsheimer@rdale.org" userId="0bc5b4da-4472-4765-be32-514c3730ecac" providerId="ADAL" clId="{5BAFD3AF-C91B-4A82-A722-B88EBE48448A}" dt="2022-05-09T12:59:14.363" v="24"/>
          <ac:spMkLst>
            <pc:docMk/>
            <pc:sldMk cId="2906504486" sldId="300"/>
            <ac:spMk id="7" creationId="{E61909F7-0FF1-3A38-F984-14D9A21F10F2}"/>
          </ac:spMkLst>
        </pc:spChg>
      </pc:sldChg>
      <pc:sldChg chg="modSp mod">
        <pc:chgData name="James_Redelsheimer@rdale.org" userId="0bc5b4da-4472-4765-be32-514c3730ecac" providerId="ADAL" clId="{5BAFD3AF-C91B-4A82-A722-B88EBE48448A}" dt="2022-05-09T21:52:14.086" v="987" actId="1076"/>
        <pc:sldMkLst>
          <pc:docMk/>
          <pc:sldMk cId="3556323697" sldId="301"/>
        </pc:sldMkLst>
        <pc:spChg chg="mod">
          <ac:chgData name="James_Redelsheimer@rdale.org" userId="0bc5b4da-4472-4765-be32-514c3730ecac" providerId="ADAL" clId="{5BAFD3AF-C91B-4A82-A722-B88EBE48448A}" dt="2022-05-09T12:59:14.363" v="24"/>
          <ac:spMkLst>
            <pc:docMk/>
            <pc:sldMk cId="3556323697" sldId="301"/>
            <ac:spMk id="3" creationId="{F9B76418-D471-CE51-917F-3E5BD1774FF9}"/>
          </ac:spMkLst>
        </pc:spChg>
        <pc:spChg chg="mod">
          <ac:chgData name="James_Redelsheimer@rdale.org" userId="0bc5b4da-4472-4765-be32-514c3730ecac" providerId="ADAL" clId="{5BAFD3AF-C91B-4A82-A722-B88EBE48448A}" dt="2022-05-09T21:52:14.086" v="987" actId="1076"/>
          <ac:spMkLst>
            <pc:docMk/>
            <pc:sldMk cId="3556323697" sldId="301"/>
            <ac:spMk id="4" creationId="{EE87A91F-D18C-5CD1-E04E-B64CFDB91F2B}"/>
          </ac:spMkLst>
        </pc:spChg>
      </pc:sldChg>
      <pc:sldChg chg="modSp mod">
        <pc:chgData name="James_Redelsheimer@rdale.org" userId="0bc5b4da-4472-4765-be32-514c3730ecac" providerId="ADAL" clId="{5BAFD3AF-C91B-4A82-A722-B88EBE48448A}" dt="2022-05-09T13:00:44.318" v="34" actId="403"/>
        <pc:sldMkLst>
          <pc:docMk/>
          <pc:sldMk cId="0" sldId="305"/>
        </pc:sldMkLst>
        <pc:spChg chg="mod">
          <ac:chgData name="James_Redelsheimer@rdale.org" userId="0bc5b4da-4472-4765-be32-514c3730ecac" providerId="ADAL" clId="{5BAFD3AF-C91B-4A82-A722-B88EBE48448A}" dt="2022-05-09T12:59:14.363" v="24"/>
          <ac:spMkLst>
            <pc:docMk/>
            <pc:sldMk cId="0" sldId="305"/>
            <ac:spMk id="52226" creationId="{BC551ED7-11F2-AA98-43EE-C4173E3F9965}"/>
          </ac:spMkLst>
        </pc:spChg>
        <pc:spChg chg="mod">
          <ac:chgData name="James_Redelsheimer@rdale.org" userId="0bc5b4da-4472-4765-be32-514c3730ecac" providerId="ADAL" clId="{5BAFD3AF-C91B-4A82-A722-B88EBE48448A}" dt="2022-05-09T13:00:44.318" v="34" actId="403"/>
          <ac:spMkLst>
            <pc:docMk/>
            <pc:sldMk cId="0" sldId="305"/>
            <ac:spMk id="52230" creationId="{1E3EF737-BB86-A995-142A-7C450E40C1F1}"/>
          </ac:spMkLst>
        </pc:spChg>
        <pc:spChg chg="mod">
          <ac:chgData name="James_Redelsheimer@rdale.org" userId="0bc5b4da-4472-4765-be32-514c3730ecac" providerId="ADAL" clId="{5BAFD3AF-C91B-4A82-A722-B88EBE48448A}" dt="2022-05-09T12:59:14.363" v="24"/>
          <ac:spMkLst>
            <pc:docMk/>
            <pc:sldMk cId="0" sldId="305"/>
            <ac:spMk id="52231" creationId="{09B4FB33-799B-3775-3132-D12E201F5E02}"/>
          </ac:spMkLst>
        </pc:spChg>
      </pc:sldChg>
      <pc:sldChg chg="modSp">
        <pc:chgData name="James_Redelsheimer@rdale.org" userId="0bc5b4da-4472-4765-be32-514c3730ecac" providerId="ADAL" clId="{5BAFD3AF-C91B-4A82-A722-B88EBE48448A}" dt="2022-05-09T13:38:10.533" v="75" actId="1076"/>
        <pc:sldMkLst>
          <pc:docMk/>
          <pc:sldMk cId="0" sldId="308"/>
        </pc:sldMkLst>
        <pc:spChg chg="mod">
          <ac:chgData name="James_Redelsheimer@rdale.org" userId="0bc5b4da-4472-4765-be32-514c3730ecac" providerId="ADAL" clId="{5BAFD3AF-C91B-4A82-A722-B88EBE48448A}" dt="2022-05-09T13:38:10.533" v="75" actId="1076"/>
          <ac:spMkLst>
            <pc:docMk/>
            <pc:sldMk cId="0" sldId="308"/>
            <ac:spMk id="55298" creationId="{1CDD16EB-EA4B-6F05-EEE2-90A94AB2EA6E}"/>
          </ac:spMkLst>
        </pc:spChg>
        <pc:spChg chg="mod">
          <ac:chgData name="James_Redelsheimer@rdale.org" userId="0bc5b4da-4472-4765-be32-514c3730ecac" providerId="ADAL" clId="{5BAFD3AF-C91B-4A82-A722-B88EBE48448A}" dt="2022-05-09T12:59:14.363" v="24"/>
          <ac:spMkLst>
            <pc:docMk/>
            <pc:sldMk cId="0" sldId="308"/>
            <ac:spMk id="55300" creationId="{CEAFDDEC-5843-5AC8-26B1-A900080E4AB8}"/>
          </ac:spMkLst>
        </pc:spChg>
        <pc:spChg chg="mod">
          <ac:chgData name="James_Redelsheimer@rdale.org" userId="0bc5b4da-4472-4765-be32-514c3730ecac" providerId="ADAL" clId="{5BAFD3AF-C91B-4A82-A722-B88EBE48448A}" dt="2022-05-09T12:59:14.363" v="24"/>
          <ac:spMkLst>
            <pc:docMk/>
            <pc:sldMk cId="0" sldId="308"/>
            <ac:spMk id="55301" creationId="{CA5BF762-641E-7BB3-BF01-40F1CBFF5F41}"/>
          </ac:spMkLst>
        </pc:spChg>
        <pc:picChg chg="mod">
          <ac:chgData name="James_Redelsheimer@rdale.org" userId="0bc5b4da-4472-4765-be32-514c3730ecac" providerId="ADAL" clId="{5BAFD3AF-C91B-4A82-A722-B88EBE48448A}" dt="2022-05-09T12:59:14.363" v="24"/>
          <ac:picMkLst>
            <pc:docMk/>
            <pc:sldMk cId="0" sldId="308"/>
            <ac:picMk id="18435" creationId="{04B3E810-EAA6-86F4-6933-355F6753E378}"/>
          </ac:picMkLst>
        </pc:picChg>
      </pc:sldChg>
      <pc:sldChg chg="new del">
        <pc:chgData name="James_Redelsheimer@rdale.org" userId="0bc5b4da-4472-4765-be32-514c3730ecac" providerId="ADAL" clId="{5BAFD3AF-C91B-4A82-A722-B88EBE48448A}" dt="2022-05-09T13:10:14.992" v="65" actId="47"/>
        <pc:sldMkLst>
          <pc:docMk/>
          <pc:sldMk cId="401499578" sldId="309"/>
        </pc:sldMkLst>
      </pc:sldChg>
      <pc:sldChg chg="delSp add del setBg delDesignElem">
        <pc:chgData name="James_Redelsheimer@rdale.org" userId="0bc5b4da-4472-4765-be32-514c3730ecac" providerId="ADAL" clId="{5BAFD3AF-C91B-4A82-A722-B88EBE48448A}" dt="2022-05-09T13:09:35.995" v="58" actId="47"/>
        <pc:sldMkLst>
          <pc:docMk/>
          <pc:sldMk cId="941238173" sldId="310"/>
        </pc:sldMkLst>
        <pc:spChg chg="del">
          <ac:chgData name="James_Redelsheimer@rdale.org" userId="0bc5b4da-4472-4765-be32-514c3730ecac" providerId="ADAL" clId="{5BAFD3AF-C91B-4A82-A722-B88EBE48448A}" dt="2022-05-09T13:09:24.757" v="55"/>
          <ac:spMkLst>
            <pc:docMk/>
            <pc:sldMk cId="941238173" sldId="310"/>
            <ac:spMk id="71" creationId="{1707FC24-6981-43D9-B525-C7832BA22463}"/>
          </ac:spMkLst>
        </pc:spChg>
      </pc:sldChg>
      <pc:sldChg chg="delSp modSp add mod ord setBg modClrScheme delDesignElem chgLayout">
        <pc:chgData name="James_Redelsheimer@rdale.org" userId="0bc5b4da-4472-4765-be32-514c3730ecac" providerId="ADAL" clId="{5BAFD3AF-C91B-4A82-A722-B88EBE48448A}" dt="2022-05-09T13:31:46.969" v="72"/>
        <pc:sldMkLst>
          <pc:docMk/>
          <pc:sldMk cId="1195955086" sldId="311"/>
        </pc:sldMkLst>
        <pc:spChg chg="mod ord">
          <ac:chgData name="James_Redelsheimer@rdale.org" userId="0bc5b4da-4472-4765-be32-514c3730ecac" providerId="ADAL" clId="{5BAFD3AF-C91B-4A82-A722-B88EBE48448A}" dt="2022-05-09T13:10:12.314" v="64" actId="1076"/>
          <ac:spMkLst>
            <pc:docMk/>
            <pc:sldMk cId="1195955086" sldId="311"/>
            <ac:spMk id="2" creationId="{829F8415-1544-45F2-B029-ACDD541D95E6}"/>
          </ac:spMkLst>
        </pc:spChg>
        <pc:spChg chg="del">
          <ac:chgData name="James_Redelsheimer@rdale.org" userId="0bc5b4da-4472-4765-be32-514c3730ecac" providerId="ADAL" clId="{5BAFD3AF-C91B-4A82-A722-B88EBE48448A}" dt="2022-05-09T13:09:33.313" v="57"/>
          <ac:spMkLst>
            <pc:docMk/>
            <pc:sldMk cId="1195955086" sldId="311"/>
            <ac:spMk id="71" creationId="{1707FC24-6981-43D9-B525-C7832BA22463}"/>
          </ac:spMkLst>
        </pc:spChg>
        <pc:picChg chg="mod">
          <ac:chgData name="James_Redelsheimer@rdale.org" userId="0bc5b4da-4472-4765-be32-514c3730ecac" providerId="ADAL" clId="{5BAFD3AF-C91B-4A82-A722-B88EBE48448A}" dt="2022-05-09T13:10:09.976" v="63" actId="1076"/>
          <ac:picMkLst>
            <pc:docMk/>
            <pc:sldMk cId="1195955086" sldId="311"/>
            <ac:picMk id="24578" creationId="{12E34502-8D09-40A2-B876-BEA4845D8DDD}"/>
          </ac:picMkLst>
        </pc:picChg>
      </pc:sldChg>
      <pc:sldChg chg="addSp delSp add del setBg delDesignElem">
        <pc:chgData name="James_Redelsheimer@rdale.org" userId="0bc5b4da-4472-4765-be32-514c3730ecac" providerId="ADAL" clId="{5BAFD3AF-C91B-4A82-A722-B88EBE48448A}" dt="2022-05-09T13:10:55.277" v="68"/>
        <pc:sldMkLst>
          <pc:docMk/>
          <pc:sldMk cId="941238173" sldId="312"/>
        </pc:sldMkLst>
        <pc:spChg chg="add del">
          <ac:chgData name="James_Redelsheimer@rdale.org" userId="0bc5b4da-4472-4765-be32-514c3730ecac" providerId="ADAL" clId="{5BAFD3AF-C91B-4A82-A722-B88EBE48448A}" dt="2022-05-09T13:10:55.277" v="68"/>
          <ac:spMkLst>
            <pc:docMk/>
            <pc:sldMk cId="941238173" sldId="312"/>
            <ac:spMk id="71" creationId="{1707FC24-6981-43D9-B525-C7832BA22463}"/>
          </ac:spMkLst>
        </pc:spChg>
      </pc:sldChg>
      <pc:sldChg chg="addSp modSp new mod modAnim">
        <pc:chgData name="James_Redelsheimer@rdale.org" userId="0bc5b4da-4472-4765-be32-514c3730ecac" providerId="ADAL" clId="{5BAFD3AF-C91B-4A82-A722-B88EBE48448A}" dt="2022-05-09T21:48:49.298" v="979"/>
        <pc:sldMkLst>
          <pc:docMk/>
          <pc:sldMk cId="1529904861" sldId="312"/>
        </pc:sldMkLst>
        <pc:spChg chg="add mod">
          <ac:chgData name="James_Redelsheimer@rdale.org" userId="0bc5b4da-4472-4765-be32-514c3730ecac" providerId="ADAL" clId="{5BAFD3AF-C91B-4A82-A722-B88EBE48448A}" dt="2022-05-09T21:48:37.761" v="977" actId="20577"/>
          <ac:spMkLst>
            <pc:docMk/>
            <pc:sldMk cId="1529904861" sldId="312"/>
            <ac:spMk id="3" creationId="{3F1A1DF7-504F-42B8-E135-019FEBE312D0}"/>
          </ac:spMkLst>
        </pc:spChg>
      </pc:sldChg>
      <pc:sldChg chg="addSp delSp modSp add mod">
        <pc:chgData name="James_Redelsheimer@rdale.org" userId="0bc5b4da-4472-4765-be32-514c3730ecac" providerId="ADAL" clId="{5BAFD3AF-C91B-4A82-A722-B88EBE48448A}" dt="2022-05-09T15:27:04.705" v="629" actId="1076"/>
        <pc:sldMkLst>
          <pc:docMk/>
          <pc:sldMk cId="1156955591" sldId="313"/>
        </pc:sldMkLst>
        <pc:spChg chg="mod">
          <ac:chgData name="James_Redelsheimer@rdale.org" userId="0bc5b4da-4472-4765-be32-514c3730ecac" providerId="ADAL" clId="{5BAFD3AF-C91B-4A82-A722-B88EBE48448A}" dt="2022-05-09T15:25:34.083" v="625" actId="403"/>
          <ac:spMkLst>
            <pc:docMk/>
            <pc:sldMk cId="1156955591" sldId="313"/>
            <ac:spMk id="3" creationId="{F9B76418-D471-CE51-917F-3E5BD1774FF9}"/>
          </ac:spMkLst>
        </pc:spChg>
        <pc:spChg chg="mod ord">
          <ac:chgData name="James_Redelsheimer@rdale.org" userId="0bc5b4da-4472-4765-be32-514c3730ecac" providerId="ADAL" clId="{5BAFD3AF-C91B-4A82-A722-B88EBE48448A}" dt="2022-05-09T15:27:04.705" v="629" actId="1076"/>
          <ac:spMkLst>
            <pc:docMk/>
            <pc:sldMk cId="1156955591" sldId="313"/>
            <ac:spMk id="4" creationId="{EE87A91F-D18C-5CD1-E04E-B64CFDB91F2B}"/>
          </ac:spMkLst>
        </pc:spChg>
        <pc:spChg chg="add mod">
          <ac:chgData name="James_Redelsheimer@rdale.org" userId="0bc5b4da-4472-4765-be32-514c3730ecac" providerId="ADAL" clId="{5BAFD3AF-C91B-4A82-A722-B88EBE48448A}" dt="2022-05-09T15:23:20.873" v="478" actId="14100"/>
          <ac:spMkLst>
            <pc:docMk/>
            <pc:sldMk cId="1156955591" sldId="313"/>
            <ac:spMk id="9" creationId="{F9BE3A49-2639-7CD1-DE61-4C1991F6C919}"/>
          </ac:spMkLst>
        </pc:spChg>
        <pc:spChg chg="add del mod">
          <ac:chgData name="James_Redelsheimer@rdale.org" userId="0bc5b4da-4472-4765-be32-514c3730ecac" providerId="ADAL" clId="{5BAFD3AF-C91B-4A82-A722-B88EBE48448A}" dt="2022-05-09T15:23:36.690" v="482" actId="478"/>
          <ac:spMkLst>
            <pc:docMk/>
            <pc:sldMk cId="1156955591" sldId="313"/>
            <ac:spMk id="10" creationId="{117614E7-FEEE-DA74-28E5-848500F886F0}"/>
          </ac:spMkLst>
        </pc:spChg>
        <pc:spChg chg="add del mod">
          <ac:chgData name="James_Redelsheimer@rdale.org" userId="0bc5b4da-4472-4765-be32-514c3730ecac" providerId="ADAL" clId="{5BAFD3AF-C91B-4A82-A722-B88EBE48448A}" dt="2022-05-09T15:23:36.690" v="482" actId="478"/>
          <ac:spMkLst>
            <pc:docMk/>
            <pc:sldMk cId="1156955591" sldId="313"/>
            <ac:spMk id="12" creationId="{1E0CD58E-8924-7028-038C-1A9C99B79802}"/>
          </ac:spMkLst>
        </pc:spChg>
        <pc:spChg chg="add del mod">
          <ac:chgData name="James_Redelsheimer@rdale.org" userId="0bc5b4da-4472-4765-be32-514c3730ecac" providerId="ADAL" clId="{5BAFD3AF-C91B-4A82-A722-B88EBE48448A}" dt="2022-05-09T15:23:36.690" v="482" actId="478"/>
          <ac:spMkLst>
            <pc:docMk/>
            <pc:sldMk cId="1156955591" sldId="313"/>
            <ac:spMk id="14" creationId="{9E88444D-833C-FC84-1E6A-9DA8F7A2F02A}"/>
          </ac:spMkLst>
        </pc:spChg>
        <pc:spChg chg="add del mod">
          <ac:chgData name="James_Redelsheimer@rdale.org" userId="0bc5b4da-4472-4765-be32-514c3730ecac" providerId="ADAL" clId="{5BAFD3AF-C91B-4A82-A722-B88EBE48448A}" dt="2022-05-09T15:23:36.690" v="482" actId="478"/>
          <ac:spMkLst>
            <pc:docMk/>
            <pc:sldMk cId="1156955591" sldId="313"/>
            <ac:spMk id="16" creationId="{D99B4BDE-38D3-E477-BBB7-92539FA086D2}"/>
          </ac:spMkLst>
        </pc:spChg>
        <pc:graphicFrameChg chg="add del mod">
          <ac:chgData name="James_Redelsheimer@rdale.org" userId="0bc5b4da-4472-4765-be32-514c3730ecac" providerId="ADAL" clId="{5BAFD3AF-C91B-4A82-A722-B88EBE48448A}" dt="2022-05-09T15:23:36.690" v="482" actId="478"/>
          <ac:graphicFrameMkLst>
            <pc:docMk/>
            <pc:sldMk cId="1156955591" sldId="313"/>
            <ac:graphicFrameMk id="2" creationId="{D8567E77-A432-00EF-415D-4E80EC914812}"/>
          </ac:graphicFrameMkLst>
        </pc:graphicFrameChg>
        <pc:graphicFrameChg chg="add del mod">
          <ac:chgData name="James_Redelsheimer@rdale.org" userId="0bc5b4da-4472-4765-be32-514c3730ecac" providerId="ADAL" clId="{5BAFD3AF-C91B-4A82-A722-B88EBE48448A}" dt="2022-05-09T15:23:36.690" v="482" actId="478"/>
          <ac:graphicFrameMkLst>
            <pc:docMk/>
            <pc:sldMk cId="1156955591" sldId="313"/>
            <ac:graphicFrameMk id="5" creationId="{16F41490-C902-6FA7-A4E9-21C2DE38853B}"/>
          </ac:graphicFrameMkLst>
        </pc:graphicFrameChg>
        <pc:graphicFrameChg chg="add del mod">
          <ac:chgData name="James_Redelsheimer@rdale.org" userId="0bc5b4da-4472-4765-be32-514c3730ecac" providerId="ADAL" clId="{5BAFD3AF-C91B-4A82-A722-B88EBE48448A}" dt="2022-05-09T15:23:36.690" v="482" actId="478"/>
          <ac:graphicFrameMkLst>
            <pc:docMk/>
            <pc:sldMk cId="1156955591" sldId="313"/>
            <ac:graphicFrameMk id="6" creationId="{A59D75B4-9A97-7971-6927-6B5376400892}"/>
          </ac:graphicFrameMkLst>
        </pc:graphicFrameChg>
        <pc:graphicFrameChg chg="add del mod">
          <ac:chgData name="James_Redelsheimer@rdale.org" userId="0bc5b4da-4472-4765-be32-514c3730ecac" providerId="ADAL" clId="{5BAFD3AF-C91B-4A82-A722-B88EBE48448A}" dt="2022-05-09T15:23:36.690" v="482" actId="478"/>
          <ac:graphicFrameMkLst>
            <pc:docMk/>
            <pc:sldMk cId="1156955591" sldId="313"/>
            <ac:graphicFrameMk id="7" creationId="{D8A3AA88-0CAC-F881-FB0D-3AFCD6F54D4A}"/>
          </ac:graphicFrameMkLst>
        </pc:graphicFrameChg>
        <pc:graphicFrameChg chg="add del mod modGraphic">
          <ac:chgData name="James_Redelsheimer@rdale.org" userId="0bc5b4da-4472-4765-be32-514c3730ecac" providerId="ADAL" clId="{5BAFD3AF-C91B-4A82-A722-B88EBE48448A}" dt="2022-05-09T15:23:33.569" v="481" actId="478"/>
          <ac:graphicFrameMkLst>
            <pc:docMk/>
            <pc:sldMk cId="1156955591" sldId="313"/>
            <ac:graphicFrameMk id="8" creationId="{3C6653DD-EA57-93F7-F6E8-B1E4720047CD}"/>
          </ac:graphicFrameMkLst>
        </pc:graphicFrameChg>
        <pc:graphicFrameChg chg="add del mod">
          <ac:chgData name="James_Redelsheimer@rdale.org" userId="0bc5b4da-4472-4765-be32-514c3730ecac" providerId="ADAL" clId="{5BAFD3AF-C91B-4A82-A722-B88EBE48448A}" dt="2022-05-09T15:23:36.690" v="482" actId="478"/>
          <ac:graphicFrameMkLst>
            <pc:docMk/>
            <pc:sldMk cId="1156955591" sldId="313"/>
            <ac:graphicFrameMk id="11" creationId="{110FB75E-11B4-6D35-4718-857E2F21882F}"/>
          </ac:graphicFrameMkLst>
        </pc:graphicFrameChg>
        <pc:graphicFrameChg chg="add del mod">
          <ac:chgData name="James_Redelsheimer@rdale.org" userId="0bc5b4da-4472-4765-be32-514c3730ecac" providerId="ADAL" clId="{5BAFD3AF-C91B-4A82-A722-B88EBE48448A}" dt="2022-05-09T15:23:36.690" v="482" actId="478"/>
          <ac:graphicFrameMkLst>
            <pc:docMk/>
            <pc:sldMk cId="1156955591" sldId="313"/>
            <ac:graphicFrameMk id="13" creationId="{5CB097F0-FD8C-53D6-E80D-E1E0D4C66719}"/>
          </ac:graphicFrameMkLst>
        </pc:graphicFrameChg>
        <pc:graphicFrameChg chg="add del mod">
          <ac:chgData name="James_Redelsheimer@rdale.org" userId="0bc5b4da-4472-4765-be32-514c3730ecac" providerId="ADAL" clId="{5BAFD3AF-C91B-4A82-A722-B88EBE48448A}" dt="2022-05-09T15:23:36.690" v="482" actId="478"/>
          <ac:graphicFrameMkLst>
            <pc:docMk/>
            <pc:sldMk cId="1156955591" sldId="313"/>
            <ac:graphicFrameMk id="15" creationId="{4E21730A-66F8-C8F4-FD89-5774A464F944}"/>
          </ac:graphicFrameMkLst>
        </pc:graphicFrameChg>
        <pc:graphicFrameChg chg="add del mod">
          <ac:chgData name="James_Redelsheimer@rdale.org" userId="0bc5b4da-4472-4765-be32-514c3730ecac" providerId="ADAL" clId="{5BAFD3AF-C91B-4A82-A722-B88EBE48448A}" dt="2022-05-09T15:23:36.690" v="482" actId="478"/>
          <ac:graphicFrameMkLst>
            <pc:docMk/>
            <pc:sldMk cId="1156955591" sldId="313"/>
            <ac:graphicFrameMk id="17" creationId="{1AA9B345-3C20-ADBD-DF66-A697786CFE55}"/>
          </ac:graphicFrameMkLst>
        </pc:graphicFrameChg>
        <pc:graphicFrameChg chg="add mod modGraphic">
          <ac:chgData name="James_Redelsheimer@rdale.org" userId="0bc5b4da-4472-4765-be32-514c3730ecac" providerId="ADAL" clId="{5BAFD3AF-C91B-4A82-A722-B88EBE48448A}" dt="2022-05-09T15:25:40.225" v="626" actId="1076"/>
          <ac:graphicFrameMkLst>
            <pc:docMk/>
            <pc:sldMk cId="1156955591" sldId="313"/>
            <ac:graphicFrameMk id="18" creationId="{AA3500EA-3424-28D1-9F43-1BE76EABF2FC}"/>
          </ac:graphicFrameMkLst>
        </pc:graphicFrameChg>
      </pc:sldChg>
      <pc:sldChg chg="new del">
        <pc:chgData name="James_Redelsheimer@rdale.org" userId="0bc5b4da-4472-4765-be32-514c3730ecac" providerId="ADAL" clId="{5BAFD3AF-C91B-4A82-A722-B88EBE48448A}" dt="2022-05-09T15:37:43.530" v="690" actId="47"/>
        <pc:sldMkLst>
          <pc:docMk/>
          <pc:sldMk cId="2349002586" sldId="314"/>
        </pc:sldMkLst>
      </pc:sldChg>
      <pc:sldChg chg="add">
        <pc:chgData name="James_Redelsheimer@rdale.org" userId="0bc5b4da-4472-4765-be32-514c3730ecac" providerId="ADAL" clId="{5BAFD3AF-C91B-4A82-A722-B88EBE48448A}" dt="2022-05-09T15:33:52.771" v="632" actId="2890"/>
        <pc:sldMkLst>
          <pc:docMk/>
          <pc:sldMk cId="1899270402" sldId="315"/>
        </pc:sldMkLst>
      </pc:sldChg>
      <pc:sldChg chg="add">
        <pc:chgData name="James_Redelsheimer@rdale.org" userId="0bc5b4da-4472-4765-be32-514c3730ecac" providerId="ADAL" clId="{5BAFD3AF-C91B-4A82-A722-B88EBE48448A}" dt="2022-05-09T15:35:03.302" v="636" actId="2890"/>
        <pc:sldMkLst>
          <pc:docMk/>
          <pc:sldMk cId="2582866377" sldId="316"/>
        </pc:sldMkLst>
      </pc:sldChg>
      <pc:sldChg chg="add del">
        <pc:chgData name="James_Redelsheimer@rdale.org" userId="0bc5b4da-4472-4765-be32-514c3730ecac" providerId="ADAL" clId="{5BAFD3AF-C91B-4A82-A722-B88EBE48448A}" dt="2022-05-09T15:46:29.285" v="818" actId="47"/>
        <pc:sldMkLst>
          <pc:docMk/>
          <pc:sldMk cId="3494969625" sldId="317"/>
        </pc:sldMkLst>
      </pc:sldChg>
      <pc:sldChg chg="add del">
        <pc:chgData name="James_Redelsheimer@rdale.org" userId="0bc5b4da-4472-4765-be32-514c3730ecac" providerId="ADAL" clId="{5BAFD3AF-C91B-4A82-A722-B88EBE48448A}" dt="2022-05-09T15:46:32.529" v="820" actId="47"/>
        <pc:sldMkLst>
          <pc:docMk/>
          <pc:sldMk cId="423528792" sldId="318"/>
        </pc:sldMkLst>
      </pc:sldChg>
      <pc:sldChg chg="modSp add del mod">
        <pc:chgData name="James_Redelsheimer@rdale.org" userId="0bc5b4da-4472-4765-be32-514c3730ecac" providerId="ADAL" clId="{5BAFD3AF-C91B-4A82-A722-B88EBE48448A}" dt="2022-05-09T15:46:30.143" v="819" actId="47"/>
        <pc:sldMkLst>
          <pc:docMk/>
          <pc:sldMk cId="2050069528" sldId="319"/>
        </pc:sldMkLst>
        <pc:spChg chg="mod">
          <ac:chgData name="James_Redelsheimer@rdale.org" userId="0bc5b4da-4472-4765-be32-514c3730ecac" providerId="ADAL" clId="{5BAFD3AF-C91B-4A82-A722-B88EBE48448A}" dt="2022-05-09T15:41:31.595" v="763" actId="12"/>
          <ac:spMkLst>
            <pc:docMk/>
            <pc:sldMk cId="2050069528" sldId="319"/>
            <ac:spMk id="9" creationId="{F887F9C0-C54D-683F-AFF6-AB79A977AF29}"/>
          </ac:spMkLst>
        </pc:spChg>
      </pc:sldChg>
      <pc:sldChg chg="modSp add modAnim">
        <pc:chgData name="James_Redelsheimer@rdale.org" userId="0bc5b4da-4472-4765-be32-514c3730ecac" providerId="ADAL" clId="{5BAFD3AF-C91B-4A82-A722-B88EBE48448A}" dt="2022-05-09T21:43:27.921" v="903" actId="20577"/>
        <pc:sldMkLst>
          <pc:docMk/>
          <pc:sldMk cId="1783048381" sldId="320"/>
        </pc:sldMkLst>
        <pc:spChg chg="mod">
          <ac:chgData name="James_Redelsheimer@rdale.org" userId="0bc5b4da-4472-4765-be32-514c3730ecac" providerId="ADAL" clId="{5BAFD3AF-C91B-4A82-A722-B88EBE48448A}" dt="2022-05-09T21:43:27.921" v="903" actId="20577"/>
          <ac:spMkLst>
            <pc:docMk/>
            <pc:sldMk cId="1783048381" sldId="320"/>
            <ac:spMk id="9" creationId="{F887F9C0-C54D-683F-AFF6-AB79A977AF29}"/>
          </ac:spMkLst>
        </pc:spChg>
      </pc:sldChg>
      <pc:sldChg chg="modSp add modAnim">
        <pc:chgData name="James_Redelsheimer@rdale.org" userId="0bc5b4da-4472-4765-be32-514c3730ecac" providerId="ADAL" clId="{5BAFD3AF-C91B-4A82-A722-B88EBE48448A}" dt="2022-05-09T21:44:03.633" v="907" actId="12"/>
        <pc:sldMkLst>
          <pc:docMk/>
          <pc:sldMk cId="561000496" sldId="321"/>
        </pc:sldMkLst>
        <pc:spChg chg="mod">
          <ac:chgData name="James_Redelsheimer@rdale.org" userId="0bc5b4da-4472-4765-be32-514c3730ecac" providerId="ADAL" clId="{5BAFD3AF-C91B-4A82-A722-B88EBE48448A}" dt="2022-05-09T21:44:03.633" v="907" actId="12"/>
          <ac:spMkLst>
            <pc:docMk/>
            <pc:sldMk cId="561000496" sldId="321"/>
            <ac:spMk id="9" creationId="{F887F9C0-C54D-683F-AFF6-AB79A977AF29}"/>
          </ac:spMkLst>
        </pc:spChg>
      </pc:sldChg>
      <pc:sldChg chg="add del">
        <pc:chgData name="James_Redelsheimer@rdale.org" userId="0bc5b4da-4472-4765-be32-514c3730ecac" providerId="ADAL" clId="{5BAFD3AF-C91B-4A82-A722-B88EBE48448A}" dt="2022-05-09T15:48:18.310" v="858" actId="47"/>
        <pc:sldMkLst>
          <pc:docMk/>
          <pc:sldMk cId="589754379" sldId="322"/>
        </pc:sldMkLst>
      </pc:sldChg>
      <pc:sldChg chg="modSp add modAnim">
        <pc:chgData name="James_Redelsheimer@rdale.org" userId="0bc5b4da-4472-4765-be32-514c3730ecac" providerId="ADAL" clId="{5BAFD3AF-C91B-4A82-A722-B88EBE48448A}" dt="2022-05-09T21:46:17.071" v="952" actId="20577"/>
        <pc:sldMkLst>
          <pc:docMk/>
          <pc:sldMk cId="407686224" sldId="323"/>
        </pc:sldMkLst>
        <pc:spChg chg="mod">
          <ac:chgData name="James_Redelsheimer@rdale.org" userId="0bc5b4da-4472-4765-be32-514c3730ecac" providerId="ADAL" clId="{5BAFD3AF-C91B-4A82-A722-B88EBE48448A}" dt="2022-05-09T21:46:17.071" v="952" actId="20577"/>
          <ac:spMkLst>
            <pc:docMk/>
            <pc:sldMk cId="407686224" sldId="323"/>
            <ac:spMk id="9" creationId="{F887F9C0-C54D-683F-AFF6-AB79A977AF29}"/>
          </ac:spMkLst>
        </pc:spChg>
      </pc:sldChg>
      <pc:sldChg chg="modSp add modAnim">
        <pc:chgData name="James_Redelsheimer@rdale.org" userId="0bc5b4da-4472-4765-be32-514c3730ecac" providerId="ADAL" clId="{5BAFD3AF-C91B-4A82-A722-B88EBE48448A}" dt="2022-05-09T22:53:45.363" v="989" actId="33524"/>
        <pc:sldMkLst>
          <pc:docMk/>
          <pc:sldMk cId="3931600249" sldId="324"/>
        </pc:sldMkLst>
        <pc:spChg chg="mod">
          <ac:chgData name="James_Redelsheimer@rdale.org" userId="0bc5b4da-4472-4765-be32-514c3730ecac" providerId="ADAL" clId="{5BAFD3AF-C91B-4A82-A722-B88EBE48448A}" dt="2022-05-09T22:53:45.363" v="989" actId="33524"/>
          <ac:spMkLst>
            <pc:docMk/>
            <pc:sldMk cId="3931600249" sldId="324"/>
            <ac:spMk id="9" creationId="{F887F9C0-C54D-683F-AFF6-AB79A977AF29}"/>
          </ac:spMkLst>
        </pc:spChg>
      </pc:sldChg>
      <pc:sldChg chg="modSp add modAnim">
        <pc:chgData name="James_Redelsheimer@rdale.org" userId="0bc5b4da-4472-4765-be32-514c3730ecac" providerId="ADAL" clId="{5BAFD3AF-C91B-4A82-A722-B88EBE48448A}" dt="2022-05-09T21:46:37.313" v="961" actId="20577"/>
        <pc:sldMkLst>
          <pc:docMk/>
          <pc:sldMk cId="3549042797" sldId="325"/>
        </pc:sldMkLst>
        <pc:spChg chg="mod">
          <ac:chgData name="James_Redelsheimer@rdale.org" userId="0bc5b4da-4472-4765-be32-514c3730ecac" providerId="ADAL" clId="{5BAFD3AF-C91B-4A82-A722-B88EBE48448A}" dt="2022-05-09T21:46:37.313" v="961" actId="20577"/>
          <ac:spMkLst>
            <pc:docMk/>
            <pc:sldMk cId="3549042797" sldId="325"/>
            <ac:spMk id="9" creationId="{F887F9C0-C54D-683F-AFF6-AB79A977AF29}"/>
          </ac:spMkLst>
        </pc:spChg>
      </pc:sldChg>
      <pc:sldChg chg="addSp delSp modSp new del mod">
        <pc:chgData name="James_Redelsheimer@rdale.org" userId="0bc5b4da-4472-4765-be32-514c3730ecac" providerId="ADAL" clId="{5BAFD3AF-C91B-4A82-A722-B88EBE48448A}" dt="2022-05-09T21:29:19.793" v="886" actId="47"/>
        <pc:sldMkLst>
          <pc:docMk/>
          <pc:sldMk cId="3782502905" sldId="326"/>
        </pc:sldMkLst>
        <pc:picChg chg="add del mod">
          <ac:chgData name="James_Redelsheimer@rdale.org" userId="0bc5b4da-4472-4765-be32-514c3730ecac" providerId="ADAL" clId="{5BAFD3AF-C91B-4A82-A722-B88EBE48448A}" dt="2022-05-09T21:29:08.664" v="879" actId="21"/>
          <ac:picMkLst>
            <pc:docMk/>
            <pc:sldMk cId="3782502905" sldId="326"/>
            <ac:picMk id="5" creationId="{001B8D4B-2A89-46FC-67CB-7858845B3AC7}"/>
          </ac:picMkLst>
        </pc:picChg>
      </pc:sldChg>
      <pc:sldChg chg="addSp modSp new mod ord">
        <pc:chgData name="James_Redelsheimer@rdale.org" userId="0bc5b4da-4472-4765-be32-514c3730ecac" providerId="ADAL" clId="{5BAFD3AF-C91B-4A82-A722-B88EBE48448A}" dt="2022-05-09T21:29:18.354" v="885"/>
        <pc:sldMkLst>
          <pc:docMk/>
          <pc:sldMk cId="334349515" sldId="327"/>
        </pc:sldMkLst>
        <pc:picChg chg="add mod">
          <ac:chgData name="James_Redelsheimer@rdale.org" userId="0bc5b4da-4472-4765-be32-514c3730ecac" providerId="ADAL" clId="{5BAFD3AF-C91B-4A82-A722-B88EBE48448A}" dt="2022-05-09T21:29:15.117" v="883" actId="1076"/>
          <ac:picMkLst>
            <pc:docMk/>
            <pc:sldMk cId="334349515" sldId="327"/>
            <ac:picMk id="3" creationId="{D57DB3F5-737F-6323-1E3E-87C8DF94E7AE}"/>
          </ac:picMkLst>
        </pc:picChg>
      </pc:sldChg>
      <pc:sldChg chg="addSp modSp new mod">
        <pc:chgData name="James_Redelsheimer@rdale.org" userId="0bc5b4da-4472-4765-be32-514c3730ecac" providerId="ADAL" clId="{5BAFD3AF-C91B-4A82-A722-B88EBE48448A}" dt="2022-05-09T21:32:31.198" v="891"/>
        <pc:sldMkLst>
          <pc:docMk/>
          <pc:sldMk cId="3048706398" sldId="328"/>
        </pc:sldMkLst>
        <pc:picChg chg="add mod">
          <ac:chgData name="James_Redelsheimer@rdale.org" userId="0bc5b4da-4472-4765-be32-514c3730ecac" providerId="ADAL" clId="{5BAFD3AF-C91B-4A82-A722-B88EBE48448A}" dt="2022-05-09T21:32:31.198" v="891"/>
          <ac:picMkLst>
            <pc:docMk/>
            <pc:sldMk cId="3048706398" sldId="328"/>
            <ac:picMk id="3" creationId="{0BA9FE9D-0158-15A9-EEDB-1FD4EB62C751}"/>
          </ac:picMkLst>
        </pc:picChg>
      </pc:sldChg>
      <pc:sldChg chg="addSp modSp new">
        <pc:chgData name="James_Redelsheimer@rdale.org" userId="0bc5b4da-4472-4765-be32-514c3730ecac" providerId="ADAL" clId="{5BAFD3AF-C91B-4A82-A722-B88EBE48448A}" dt="2022-05-09T21:50:17.990" v="985" actId="14100"/>
        <pc:sldMkLst>
          <pc:docMk/>
          <pc:sldMk cId="3778813990" sldId="329"/>
        </pc:sldMkLst>
        <pc:picChg chg="add mod">
          <ac:chgData name="James_Redelsheimer@rdale.org" userId="0bc5b4da-4472-4765-be32-514c3730ecac" providerId="ADAL" clId="{5BAFD3AF-C91B-4A82-A722-B88EBE48448A}" dt="2022-05-09T21:50:17.990" v="985" actId="14100"/>
          <ac:picMkLst>
            <pc:docMk/>
            <pc:sldMk cId="3778813990" sldId="329"/>
            <ac:picMk id="1026" creationId="{2DE6860D-95B3-1476-8B47-80B608525CDB}"/>
          </ac:picMkLst>
        </pc:picChg>
      </pc:sldChg>
      <pc:sldMasterChg chg="modSp modSldLayout">
        <pc:chgData name="James_Redelsheimer@rdale.org" userId="0bc5b4da-4472-4765-be32-514c3730ecac" providerId="ADAL" clId="{5BAFD3AF-C91B-4A82-A722-B88EBE48448A}" dt="2022-05-09T12:59:14.363" v="24"/>
        <pc:sldMasterMkLst>
          <pc:docMk/>
          <pc:sldMasterMk cId="0" sldId="2147483682"/>
        </pc:sldMasterMkLst>
        <pc:spChg chg="mod">
          <ac:chgData name="James_Redelsheimer@rdale.org" userId="0bc5b4da-4472-4765-be32-514c3730ecac" providerId="ADAL" clId="{5BAFD3AF-C91B-4A82-A722-B88EBE48448A}" dt="2022-05-09T12:59:14.363" v="24"/>
          <ac:spMkLst>
            <pc:docMk/>
            <pc:sldMasterMk cId="0" sldId="2147483682"/>
            <ac:spMk id="51"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ac:spMk id="52"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ac:spMk id="53" creationId="{00000000-0000-0000-0000-000000000000}"/>
          </ac:spMkLst>
        </pc:spChg>
        <pc:sldLayoutChg chg="modSp">
          <pc:chgData name="James_Redelsheimer@rdale.org" userId="0bc5b4da-4472-4765-be32-514c3730ecac" providerId="ADAL" clId="{5BAFD3AF-C91B-4A82-A722-B88EBE48448A}" dt="2022-05-09T12:59:14.363" v="24"/>
          <pc:sldLayoutMkLst>
            <pc:docMk/>
            <pc:sldMasterMk cId="0" sldId="2147483682"/>
            <pc:sldLayoutMk cId="0" sldId="2147483659"/>
          </pc:sldLayoutMkLst>
          <pc:spChg chg="mod">
            <ac:chgData name="James_Redelsheimer@rdale.org" userId="0bc5b4da-4472-4765-be32-514c3730ecac" providerId="ADAL" clId="{5BAFD3AF-C91B-4A82-A722-B88EBE48448A}" dt="2022-05-09T12:59:14.363" v="24"/>
            <ac:spMkLst>
              <pc:docMk/>
              <pc:sldMasterMk cId="0" sldId="2147483682"/>
              <pc:sldLayoutMk cId="0" sldId="2147483659"/>
              <ac:spMk id="55"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59"/>
              <ac:spMk id="56"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59"/>
              <ac:spMk id="57"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59"/>
              <ac:spMk id="58"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59"/>
              <ac:spMk id="59"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2"/>
              <pc:sldLayoutMk cId="0" sldId="2147483659"/>
              <ac:picMk id="60" creationId="{00000000-0000-0000-0000-000000000000}"/>
            </ac:picMkLst>
          </pc:picChg>
        </pc:sldLayoutChg>
        <pc:sldLayoutChg chg="modSp">
          <pc:chgData name="James_Redelsheimer@rdale.org" userId="0bc5b4da-4472-4765-be32-514c3730ecac" providerId="ADAL" clId="{5BAFD3AF-C91B-4A82-A722-B88EBE48448A}" dt="2022-05-09T12:59:14.363" v="24"/>
          <pc:sldLayoutMkLst>
            <pc:docMk/>
            <pc:sldMasterMk cId="0" sldId="2147483682"/>
            <pc:sldLayoutMk cId="0" sldId="2147483660"/>
          </pc:sldLayoutMkLst>
          <pc:spChg chg="mod">
            <ac:chgData name="James_Redelsheimer@rdale.org" userId="0bc5b4da-4472-4765-be32-514c3730ecac" providerId="ADAL" clId="{5BAFD3AF-C91B-4A82-A722-B88EBE48448A}" dt="2022-05-09T12:59:14.363" v="24"/>
            <ac:spMkLst>
              <pc:docMk/>
              <pc:sldMasterMk cId="0" sldId="2147483682"/>
              <pc:sldLayoutMk cId="0" sldId="2147483660"/>
              <ac:spMk id="62"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0"/>
              <ac:spMk id="63"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0"/>
              <ac:spMk id="64"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2"/>
              <pc:sldLayoutMk cId="0" sldId="2147483660"/>
              <ac:picMk id="65" creationId="{00000000-0000-0000-0000-000000000000}"/>
            </ac:picMkLst>
          </pc:picChg>
        </pc:sldLayoutChg>
        <pc:sldLayoutChg chg="modSp">
          <pc:chgData name="James_Redelsheimer@rdale.org" userId="0bc5b4da-4472-4765-be32-514c3730ecac" providerId="ADAL" clId="{5BAFD3AF-C91B-4A82-A722-B88EBE48448A}" dt="2022-05-09T12:59:14.363" v="24"/>
          <pc:sldLayoutMkLst>
            <pc:docMk/>
            <pc:sldMasterMk cId="0" sldId="2147483682"/>
            <pc:sldLayoutMk cId="0" sldId="2147483661"/>
          </pc:sldLayoutMkLst>
          <pc:spChg chg="mod">
            <ac:chgData name="James_Redelsheimer@rdale.org" userId="0bc5b4da-4472-4765-be32-514c3730ecac" providerId="ADAL" clId="{5BAFD3AF-C91B-4A82-A722-B88EBE48448A}" dt="2022-05-09T12:59:14.363" v="24"/>
            <ac:spMkLst>
              <pc:docMk/>
              <pc:sldMasterMk cId="0" sldId="2147483682"/>
              <pc:sldLayoutMk cId="0" sldId="2147483661"/>
              <ac:spMk id="68"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1"/>
              <ac:spMk id="69"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1"/>
              <ac:spMk id="70"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2"/>
              <pc:sldLayoutMk cId="0" sldId="2147483661"/>
              <ac:picMk id="71" creationId="{00000000-0000-0000-0000-000000000000}"/>
            </ac:picMkLst>
          </pc:picChg>
          <pc:cxnChg chg="mod">
            <ac:chgData name="James_Redelsheimer@rdale.org" userId="0bc5b4da-4472-4765-be32-514c3730ecac" providerId="ADAL" clId="{5BAFD3AF-C91B-4A82-A722-B88EBE48448A}" dt="2022-05-09T12:59:14.363" v="24"/>
            <ac:cxnSpMkLst>
              <pc:docMk/>
              <pc:sldMasterMk cId="0" sldId="2147483682"/>
              <pc:sldLayoutMk cId="0" sldId="2147483661"/>
              <ac:cxnSpMk id="67" creationId="{00000000-0000-0000-0000-000000000000}"/>
            </ac:cxnSpMkLst>
          </pc:cxnChg>
        </pc:sldLayoutChg>
        <pc:sldLayoutChg chg="modSp">
          <pc:chgData name="James_Redelsheimer@rdale.org" userId="0bc5b4da-4472-4765-be32-514c3730ecac" providerId="ADAL" clId="{5BAFD3AF-C91B-4A82-A722-B88EBE48448A}" dt="2022-05-09T12:59:14.363" v="24"/>
          <pc:sldLayoutMkLst>
            <pc:docMk/>
            <pc:sldMasterMk cId="0" sldId="2147483682"/>
            <pc:sldLayoutMk cId="0" sldId="2147483662"/>
          </pc:sldLayoutMkLst>
          <pc:spChg chg="mod">
            <ac:chgData name="James_Redelsheimer@rdale.org" userId="0bc5b4da-4472-4765-be32-514c3730ecac" providerId="ADAL" clId="{5BAFD3AF-C91B-4A82-A722-B88EBE48448A}" dt="2022-05-09T12:59:14.363" v="24"/>
            <ac:spMkLst>
              <pc:docMk/>
              <pc:sldMasterMk cId="0" sldId="2147483682"/>
              <pc:sldLayoutMk cId="0" sldId="2147483662"/>
              <ac:spMk id="74"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2"/>
              <ac:spMk id="75"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2"/>
              <ac:spMk id="76"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2"/>
              <ac:spMk id="77"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2"/>
              <pc:sldLayoutMk cId="0" sldId="2147483662"/>
              <ac:picMk id="78" creationId="{00000000-0000-0000-0000-000000000000}"/>
            </ac:picMkLst>
          </pc:picChg>
          <pc:cxnChg chg="mod">
            <ac:chgData name="James_Redelsheimer@rdale.org" userId="0bc5b4da-4472-4765-be32-514c3730ecac" providerId="ADAL" clId="{5BAFD3AF-C91B-4A82-A722-B88EBE48448A}" dt="2022-05-09T12:59:14.363" v="24"/>
            <ac:cxnSpMkLst>
              <pc:docMk/>
              <pc:sldMasterMk cId="0" sldId="2147483682"/>
              <pc:sldLayoutMk cId="0" sldId="2147483662"/>
              <ac:cxnSpMk id="73" creationId="{00000000-0000-0000-0000-000000000000}"/>
            </ac:cxnSpMkLst>
          </pc:cxnChg>
        </pc:sldLayoutChg>
        <pc:sldLayoutChg chg="modSp">
          <pc:chgData name="James_Redelsheimer@rdale.org" userId="0bc5b4da-4472-4765-be32-514c3730ecac" providerId="ADAL" clId="{5BAFD3AF-C91B-4A82-A722-B88EBE48448A}" dt="2022-05-09T12:59:14.363" v="24"/>
          <pc:sldLayoutMkLst>
            <pc:docMk/>
            <pc:sldMasterMk cId="0" sldId="2147483682"/>
            <pc:sldLayoutMk cId="0" sldId="2147483663"/>
          </pc:sldLayoutMkLst>
          <pc:spChg chg="mod">
            <ac:chgData name="James_Redelsheimer@rdale.org" userId="0bc5b4da-4472-4765-be32-514c3730ecac" providerId="ADAL" clId="{5BAFD3AF-C91B-4A82-A722-B88EBE48448A}" dt="2022-05-09T12:59:14.363" v="24"/>
            <ac:spMkLst>
              <pc:docMk/>
              <pc:sldMasterMk cId="0" sldId="2147483682"/>
              <pc:sldLayoutMk cId="0" sldId="2147483663"/>
              <ac:spMk id="80"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3"/>
              <ac:spMk id="81"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2"/>
              <pc:sldLayoutMk cId="0" sldId="2147483663"/>
              <ac:picMk id="82" creationId="{00000000-0000-0000-0000-000000000000}"/>
            </ac:picMkLst>
          </pc:picChg>
        </pc:sldLayoutChg>
        <pc:sldLayoutChg chg="modSp">
          <pc:chgData name="James_Redelsheimer@rdale.org" userId="0bc5b4da-4472-4765-be32-514c3730ecac" providerId="ADAL" clId="{5BAFD3AF-C91B-4A82-A722-B88EBE48448A}" dt="2022-05-09T12:59:14.363" v="24"/>
          <pc:sldLayoutMkLst>
            <pc:docMk/>
            <pc:sldMasterMk cId="0" sldId="2147483682"/>
            <pc:sldLayoutMk cId="0" sldId="2147483664"/>
          </pc:sldLayoutMkLst>
          <pc:spChg chg="mod">
            <ac:chgData name="James_Redelsheimer@rdale.org" userId="0bc5b4da-4472-4765-be32-514c3730ecac" providerId="ADAL" clId="{5BAFD3AF-C91B-4A82-A722-B88EBE48448A}" dt="2022-05-09T12:59:14.363" v="24"/>
            <ac:spMkLst>
              <pc:docMk/>
              <pc:sldMasterMk cId="0" sldId="2147483682"/>
              <pc:sldLayoutMk cId="0" sldId="2147483664"/>
              <ac:spMk id="85"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4"/>
              <ac:spMk id="86"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4"/>
              <ac:spMk id="87"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2"/>
              <pc:sldLayoutMk cId="0" sldId="2147483664"/>
              <ac:picMk id="88" creationId="{00000000-0000-0000-0000-000000000000}"/>
            </ac:picMkLst>
          </pc:picChg>
          <pc:cxnChg chg="mod">
            <ac:chgData name="James_Redelsheimer@rdale.org" userId="0bc5b4da-4472-4765-be32-514c3730ecac" providerId="ADAL" clId="{5BAFD3AF-C91B-4A82-A722-B88EBE48448A}" dt="2022-05-09T12:59:14.363" v="24"/>
            <ac:cxnSpMkLst>
              <pc:docMk/>
              <pc:sldMasterMk cId="0" sldId="2147483682"/>
              <pc:sldLayoutMk cId="0" sldId="2147483664"/>
              <ac:cxnSpMk id="84" creationId="{00000000-0000-0000-0000-000000000000}"/>
            </ac:cxnSpMkLst>
          </pc:cxnChg>
        </pc:sldLayoutChg>
        <pc:sldLayoutChg chg="modSp">
          <pc:chgData name="James_Redelsheimer@rdale.org" userId="0bc5b4da-4472-4765-be32-514c3730ecac" providerId="ADAL" clId="{5BAFD3AF-C91B-4A82-A722-B88EBE48448A}" dt="2022-05-09T12:59:14.363" v="24"/>
          <pc:sldLayoutMkLst>
            <pc:docMk/>
            <pc:sldMasterMk cId="0" sldId="2147483682"/>
            <pc:sldLayoutMk cId="0" sldId="2147483665"/>
          </pc:sldLayoutMkLst>
          <pc:spChg chg="mod">
            <ac:chgData name="James_Redelsheimer@rdale.org" userId="0bc5b4da-4472-4765-be32-514c3730ecac" providerId="ADAL" clId="{5BAFD3AF-C91B-4A82-A722-B88EBE48448A}" dt="2022-05-09T12:59:14.363" v="24"/>
            <ac:spMkLst>
              <pc:docMk/>
              <pc:sldMasterMk cId="0" sldId="2147483682"/>
              <pc:sldLayoutMk cId="0" sldId="2147483665"/>
              <ac:spMk id="90"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5"/>
              <ac:spMk id="91"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2"/>
              <pc:sldLayoutMk cId="0" sldId="2147483665"/>
              <ac:picMk id="92" creationId="{00000000-0000-0000-0000-000000000000}"/>
            </ac:picMkLst>
          </pc:picChg>
          <pc:picChg chg="mod">
            <ac:chgData name="James_Redelsheimer@rdale.org" userId="0bc5b4da-4472-4765-be32-514c3730ecac" providerId="ADAL" clId="{5BAFD3AF-C91B-4A82-A722-B88EBE48448A}" dt="2022-05-09T12:59:14.363" v="24"/>
            <ac:picMkLst>
              <pc:docMk/>
              <pc:sldMasterMk cId="0" sldId="2147483682"/>
              <pc:sldLayoutMk cId="0" sldId="2147483665"/>
              <ac:picMk id="93" creationId="{00000000-0000-0000-0000-000000000000}"/>
            </ac:picMkLst>
          </pc:picChg>
        </pc:sldLayoutChg>
        <pc:sldLayoutChg chg="modSp">
          <pc:chgData name="James_Redelsheimer@rdale.org" userId="0bc5b4da-4472-4765-be32-514c3730ecac" providerId="ADAL" clId="{5BAFD3AF-C91B-4A82-A722-B88EBE48448A}" dt="2022-05-09T12:59:14.363" v="24"/>
          <pc:sldLayoutMkLst>
            <pc:docMk/>
            <pc:sldMasterMk cId="0" sldId="2147483682"/>
            <pc:sldLayoutMk cId="0" sldId="2147483666"/>
          </pc:sldLayoutMkLst>
          <pc:spChg chg="mod">
            <ac:chgData name="James_Redelsheimer@rdale.org" userId="0bc5b4da-4472-4765-be32-514c3730ecac" providerId="ADAL" clId="{5BAFD3AF-C91B-4A82-A722-B88EBE48448A}" dt="2022-05-09T12:59:14.363" v="24"/>
            <ac:spMkLst>
              <pc:docMk/>
              <pc:sldMasterMk cId="0" sldId="2147483682"/>
              <pc:sldLayoutMk cId="0" sldId="2147483666"/>
              <ac:spMk id="95"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6"/>
              <ac:spMk id="97"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6"/>
              <ac:spMk id="98"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6"/>
              <ac:spMk id="99"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6"/>
              <ac:spMk id="100"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2"/>
              <pc:sldLayoutMk cId="0" sldId="2147483666"/>
              <ac:picMk id="101" creationId="{00000000-0000-0000-0000-000000000000}"/>
            </ac:picMkLst>
          </pc:picChg>
          <pc:cxnChg chg="mod">
            <ac:chgData name="James_Redelsheimer@rdale.org" userId="0bc5b4da-4472-4765-be32-514c3730ecac" providerId="ADAL" clId="{5BAFD3AF-C91B-4A82-A722-B88EBE48448A}" dt="2022-05-09T12:59:14.363" v="24"/>
            <ac:cxnSpMkLst>
              <pc:docMk/>
              <pc:sldMasterMk cId="0" sldId="2147483682"/>
              <pc:sldLayoutMk cId="0" sldId="2147483666"/>
              <ac:cxnSpMk id="96" creationId="{00000000-0000-0000-0000-000000000000}"/>
            </ac:cxnSpMkLst>
          </pc:cxnChg>
        </pc:sldLayoutChg>
        <pc:sldLayoutChg chg="modSp">
          <pc:chgData name="James_Redelsheimer@rdale.org" userId="0bc5b4da-4472-4765-be32-514c3730ecac" providerId="ADAL" clId="{5BAFD3AF-C91B-4A82-A722-B88EBE48448A}" dt="2022-05-09T12:59:14.363" v="24"/>
          <pc:sldLayoutMkLst>
            <pc:docMk/>
            <pc:sldMasterMk cId="0" sldId="2147483682"/>
            <pc:sldLayoutMk cId="0" sldId="2147483667"/>
          </pc:sldLayoutMkLst>
          <pc:spChg chg="mod">
            <ac:chgData name="James_Redelsheimer@rdale.org" userId="0bc5b4da-4472-4765-be32-514c3730ecac" providerId="ADAL" clId="{5BAFD3AF-C91B-4A82-A722-B88EBE48448A}" dt="2022-05-09T12:59:14.363" v="24"/>
            <ac:spMkLst>
              <pc:docMk/>
              <pc:sldMasterMk cId="0" sldId="2147483682"/>
              <pc:sldLayoutMk cId="0" sldId="2147483667"/>
              <ac:spMk id="103"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7"/>
              <ac:spMk id="104"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2"/>
              <pc:sldLayoutMk cId="0" sldId="2147483667"/>
              <ac:picMk id="105" creationId="{00000000-0000-0000-0000-000000000000}"/>
            </ac:picMkLst>
          </pc:picChg>
        </pc:sldLayoutChg>
        <pc:sldLayoutChg chg="modSp">
          <pc:chgData name="James_Redelsheimer@rdale.org" userId="0bc5b4da-4472-4765-be32-514c3730ecac" providerId="ADAL" clId="{5BAFD3AF-C91B-4A82-A722-B88EBE48448A}" dt="2022-05-09T12:59:14.363" v="24"/>
          <pc:sldLayoutMkLst>
            <pc:docMk/>
            <pc:sldMasterMk cId="0" sldId="2147483682"/>
            <pc:sldLayoutMk cId="0" sldId="2147483668"/>
          </pc:sldLayoutMkLst>
          <pc:spChg chg="mod">
            <ac:chgData name="James_Redelsheimer@rdale.org" userId="0bc5b4da-4472-4765-be32-514c3730ecac" providerId="ADAL" clId="{5BAFD3AF-C91B-4A82-A722-B88EBE48448A}" dt="2022-05-09T12:59:14.363" v="24"/>
            <ac:spMkLst>
              <pc:docMk/>
              <pc:sldMasterMk cId="0" sldId="2147483682"/>
              <pc:sldLayoutMk cId="0" sldId="2147483668"/>
              <ac:spMk id="108"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8"/>
              <ac:spMk id="109"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2"/>
              <pc:sldLayoutMk cId="0" sldId="2147483668"/>
              <ac:spMk id="110"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2"/>
              <pc:sldLayoutMk cId="0" sldId="2147483668"/>
              <ac:picMk id="111" creationId="{00000000-0000-0000-0000-000000000000}"/>
            </ac:picMkLst>
          </pc:picChg>
          <pc:cxnChg chg="mod">
            <ac:chgData name="James_Redelsheimer@rdale.org" userId="0bc5b4da-4472-4765-be32-514c3730ecac" providerId="ADAL" clId="{5BAFD3AF-C91B-4A82-A722-B88EBE48448A}" dt="2022-05-09T12:59:14.363" v="24"/>
            <ac:cxnSpMkLst>
              <pc:docMk/>
              <pc:sldMasterMk cId="0" sldId="2147483682"/>
              <pc:sldLayoutMk cId="0" sldId="2147483668"/>
              <ac:cxnSpMk id="107" creationId="{00000000-0000-0000-0000-000000000000}"/>
            </ac:cxnSpMkLst>
          </pc:cxnChg>
        </pc:sldLayoutChg>
        <pc:sldLayoutChg chg="modSp">
          <pc:chgData name="James_Redelsheimer@rdale.org" userId="0bc5b4da-4472-4765-be32-514c3730ecac" providerId="ADAL" clId="{5BAFD3AF-C91B-4A82-A722-B88EBE48448A}" dt="2022-05-09T12:59:14.363" v="24"/>
          <pc:sldLayoutMkLst>
            <pc:docMk/>
            <pc:sldMasterMk cId="0" sldId="2147483682"/>
            <pc:sldLayoutMk cId="0" sldId="2147483669"/>
          </pc:sldLayoutMkLst>
          <pc:spChg chg="mod">
            <ac:chgData name="James_Redelsheimer@rdale.org" userId="0bc5b4da-4472-4765-be32-514c3730ecac" providerId="ADAL" clId="{5BAFD3AF-C91B-4A82-A722-B88EBE48448A}" dt="2022-05-09T12:59:14.363" v="24"/>
            <ac:spMkLst>
              <pc:docMk/>
              <pc:sldMasterMk cId="0" sldId="2147483682"/>
              <pc:sldLayoutMk cId="0" sldId="2147483669"/>
              <ac:spMk id="113"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2"/>
              <pc:sldLayoutMk cId="0" sldId="2147483669"/>
              <ac:picMk id="114" creationId="{00000000-0000-0000-0000-000000000000}"/>
            </ac:picMkLst>
          </pc:picChg>
        </pc:sldLayoutChg>
      </pc:sldMasterChg>
      <pc:sldMasterChg chg="modSp modSldLayout">
        <pc:chgData name="James_Redelsheimer@rdale.org" userId="0bc5b4da-4472-4765-be32-514c3730ecac" providerId="ADAL" clId="{5BAFD3AF-C91B-4A82-A722-B88EBE48448A}" dt="2022-05-09T12:59:14.363" v="24"/>
        <pc:sldMasterMkLst>
          <pc:docMk/>
          <pc:sldMasterMk cId="0" sldId="2147483683"/>
        </pc:sldMasterMkLst>
        <pc:spChg chg="mod">
          <ac:chgData name="James_Redelsheimer@rdale.org" userId="0bc5b4da-4472-4765-be32-514c3730ecac" providerId="ADAL" clId="{5BAFD3AF-C91B-4A82-A722-B88EBE48448A}" dt="2022-05-09T12:59:14.363" v="24"/>
          <ac:spMkLst>
            <pc:docMk/>
            <pc:sldMasterMk cId="0" sldId="2147483683"/>
            <ac:spMk id="116"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ac:spMk id="117"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ac:spMk id="118" creationId="{00000000-0000-0000-0000-000000000000}"/>
          </ac:spMkLst>
        </pc:spChg>
        <pc:sldLayoutChg chg="modSp">
          <pc:chgData name="James_Redelsheimer@rdale.org" userId="0bc5b4da-4472-4765-be32-514c3730ecac" providerId="ADAL" clId="{5BAFD3AF-C91B-4A82-A722-B88EBE48448A}" dt="2022-05-09T12:59:14.363" v="24"/>
          <pc:sldLayoutMkLst>
            <pc:docMk/>
            <pc:sldMasterMk cId="0" sldId="2147483683"/>
            <pc:sldLayoutMk cId="0" sldId="2147483670"/>
          </pc:sldLayoutMkLst>
          <pc:spChg chg="mod">
            <ac:chgData name="James_Redelsheimer@rdale.org" userId="0bc5b4da-4472-4765-be32-514c3730ecac" providerId="ADAL" clId="{5BAFD3AF-C91B-4A82-A722-B88EBE48448A}" dt="2022-05-09T12:59:14.363" v="24"/>
            <ac:spMkLst>
              <pc:docMk/>
              <pc:sldMasterMk cId="0" sldId="2147483683"/>
              <pc:sldLayoutMk cId="0" sldId="2147483670"/>
              <ac:spMk id="120"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0"/>
              <ac:spMk id="121"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0"/>
              <ac:spMk id="122"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0"/>
              <ac:spMk id="123"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0"/>
              <ac:spMk id="124"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3"/>
              <pc:sldLayoutMk cId="0" sldId="2147483670"/>
              <ac:picMk id="125" creationId="{00000000-0000-0000-0000-000000000000}"/>
            </ac:picMkLst>
          </pc:picChg>
        </pc:sldLayoutChg>
        <pc:sldLayoutChg chg="modSp">
          <pc:chgData name="James_Redelsheimer@rdale.org" userId="0bc5b4da-4472-4765-be32-514c3730ecac" providerId="ADAL" clId="{5BAFD3AF-C91B-4A82-A722-B88EBE48448A}" dt="2022-05-09T12:59:14.363" v="24"/>
          <pc:sldLayoutMkLst>
            <pc:docMk/>
            <pc:sldMasterMk cId="0" sldId="2147483683"/>
            <pc:sldLayoutMk cId="0" sldId="2147483671"/>
          </pc:sldLayoutMkLst>
          <pc:spChg chg="mod">
            <ac:chgData name="James_Redelsheimer@rdale.org" userId="0bc5b4da-4472-4765-be32-514c3730ecac" providerId="ADAL" clId="{5BAFD3AF-C91B-4A82-A722-B88EBE48448A}" dt="2022-05-09T12:59:14.363" v="24"/>
            <ac:spMkLst>
              <pc:docMk/>
              <pc:sldMasterMk cId="0" sldId="2147483683"/>
              <pc:sldLayoutMk cId="0" sldId="2147483671"/>
              <ac:spMk id="127"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1"/>
              <ac:spMk id="128"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1"/>
              <ac:spMk id="129"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3"/>
              <pc:sldLayoutMk cId="0" sldId="2147483671"/>
              <ac:picMk id="130" creationId="{00000000-0000-0000-0000-000000000000}"/>
            </ac:picMkLst>
          </pc:picChg>
        </pc:sldLayoutChg>
        <pc:sldLayoutChg chg="modSp">
          <pc:chgData name="James_Redelsheimer@rdale.org" userId="0bc5b4da-4472-4765-be32-514c3730ecac" providerId="ADAL" clId="{5BAFD3AF-C91B-4A82-A722-B88EBE48448A}" dt="2022-05-09T12:59:14.363" v="24"/>
          <pc:sldLayoutMkLst>
            <pc:docMk/>
            <pc:sldMasterMk cId="0" sldId="2147483683"/>
            <pc:sldLayoutMk cId="0" sldId="2147483672"/>
          </pc:sldLayoutMkLst>
          <pc:spChg chg="mod">
            <ac:chgData name="James_Redelsheimer@rdale.org" userId="0bc5b4da-4472-4765-be32-514c3730ecac" providerId="ADAL" clId="{5BAFD3AF-C91B-4A82-A722-B88EBE48448A}" dt="2022-05-09T12:59:14.363" v="24"/>
            <ac:spMkLst>
              <pc:docMk/>
              <pc:sldMasterMk cId="0" sldId="2147483683"/>
              <pc:sldLayoutMk cId="0" sldId="2147483672"/>
              <ac:spMk id="133"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2"/>
              <ac:spMk id="134"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2"/>
              <ac:spMk id="135"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3"/>
              <pc:sldLayoutMk cId="0" sldId="2147483672"/>
              <ac:picMk id="136" creationId="{00000000-0000-0000-0000-000000000000}"/>
            </ac:picMkLst>
          </pc:picChg>
          <pc:cxnChg chg="mod">
            <ac:chgData name="James_Redelsheimer@rdale.org" userId="0bc5b4da-4472-4765-be32-514c3730ecac" providerId="ADAL" clId="{5BAFD3AF-C91B-4A82-A722-B88EBE48448A}" dt="2022-05-09T12:59:14.363" v="24"/>
            <ac:cxnSpMkLst>
              <pc:docMk/>
              <pc:sldMasterMk cId="0" sldId="2147483683"/>
              <pc:sldLayoutMk cId="0" sldId="2147483672"/>
              <ac:cxnSpMk id="132" creationId="{00000000-0000-0000-0000-000000000000}"/>
            </ac:cxnSpMkLst>
          </pc:cxnChg>
        </pc:sldLayoutChg>
        <pc:sldLayoutChg chg="modSp">
          <pc:chgData name="James_Redelsheimer@rdale.org" userId="0bc5b4da-4472-4765-be32-514c3730ecac" providerId="ADAL" clId="{5BAFD3AF-C91B-4A82-A722-B88EBE48448A}" dt="2022-05-09T12:59:14.363" v="24"/>
          <pc:sldLayoutMkLst>
            <pc:docMk/>
            <pc:sldMasterMk cId="0" sldId="2147483683"/>
            <pc:sldLayoutMk cId="0" sldId="2147483674"/>
          </pc:sldLayoutMkLst>
          <pc:spChg chg="mod">
            <ac:chgData name="James_Redelsheimer@rdale.org" userId="0bc5b4da-4472-4765-be32-514c3730ecac" providerId="ADAL" clId="{5BAFD3AF-C91B-4A82-A722-B88EBE48448A}" dt="2022-05-09T12:59:14.363" v="24"/>
            <ac:spMkLst>
              <pc:docMk/>
              <pc:sldMasterMk cId="0" sldId="2147483683"/>
              <pc:sldLayoutMk cId="0" sldId="2147483674"/>
              <ac:spMk id="145"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4"/>
              <ac:spMk id="146"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3"/>
              <pc:sldLayoutMk cId="0" sldId="2147483674"/>
              <ac:picMk id="147" creationId="{00000000-0000-0000-0000-000000000000}"/>
            </ac:picMkLst>
          </pc:picChg>
        </pc:sldLayoutChg>
        <pc:sldLayoutChg chg="modSp">
          <pc:chgData name="James_Redelsheimer@rdale.org" userId="0bc5b4da-4472-4765-be32-514c3730ecac" providerId="ADAL" clId="{5BAFD3AF-C91B-4A82-A722-B88EBE48448A}" dt="2022-05-09T12:59:14.363" v="24"/>
          <pc:sldLayoutMkLst>
            <pc:docMk/>
            <pc:sldMasterMk cId="0" sldId="2147483683"/>
            <pc:sldLayoutMk cId="0" sldId="2147483675"/>
          </pc:sldLayoutMkLst>
          <pc:spChg chg="mod">
            <ac:chgData name="James_Redelsheimer@rdale.org" userId="0bc5b4da-4472-4765-be32-514c3730ecac" providerId="ADAL" clId="{5BAFD3AF-C91B-4A82-A722-B88EBE48448A}" dt="2022-05-09T12:59:14.363" v="24"/>
            <ac:spMkLst>
              <pc:docMk/>
              <pc:sldMasterMk cId="0" sldId="2147483683"/>
              <pc:sldLayoutMk cId="0" sldId="2147483675"/>
              <ac:spMk id="150"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5"/>
              <ac:spMk id="151"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5"/>
              <ac:spMk id="152"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3"/>
              <pc:sldLayoutMk cId="0" sldId="2147483675"/>
              <ac:picMk id="153" creationId="{00000000-0000-0000-0000-000000000000}"/>
            </ac:picMkLst>
          </pc:picChg>
          <pc:cxnChg chg="mod">
            <ac:chgData name="James_Redelsheimer@rdale.org" userId="0bc5b4da-4472-4765-be32-514c3730ecac" providerId="ADAL" clId="{5BAFD3AF-C91B-4A82-A722-B88EBE48448A}" dt="2022-05-09T12:59:14.363" v="24"/>
            <ac:cxnSpMkLst>
              <pc:docMk/>
              <pc:sldMasterMk cId="0" sldId="2147483683"/>
              <pc:sldLayoutMk cId="0" sldId="2147483675"/>
              <ac:cxnSpMk id="149" creationId="{00000000-0000-0000-0000-000000000000}"/>
            </ac:cxnSpMkLst>
          </pc:cxnChg>
        </pc:sldLayoutChg>
        <pc:sldLayoutChg chg="modSp">
          <pc:chgData name="James_Redelsheimer@rdale.org" userId="0bc5b4da-4472-4765-be32-514c3730ecac" providerId="ADAL" clId="{5BAFD3AF-C91B-4A82-A722-B88EBE48448A}" dt="2022-05-09T12:59:14.363" v="24"/>
          <pc:sldLayoutMkLst>
            <pc:docMk/>
            <pc:sldMasterMk cId="0" sldId="2147483683"/>
            <pc:sldLayoutMk cId="0" sldId="2147483676"/>
          </pc:sldLayoutMkLst>
          <pc:spChg chg="mod">
            <ac:chgData name="James_Redelsheimer@rdale.org" userId="0bc5b4da-4472-4765-be32-514c3730ecac" providerId="ADAL" clId="{5BAFD3AF-C91B-4A82-A722-B88EBE48448A}" dt="2022-05-09T12:59:14.363" v="24"/>
            <ac:spMkLst>
              <pc:docMk/>
              <pc:sldMasterMk cId="0" sldId="2147483683"/>
              <pc:sldLayoutMk cId="0" sldId="2147483676"/>
              <ac:spMk id="155"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6"/>
              <ac:spMk id="156"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3"/>
              <pc:sldLayoutMk cId="0" sldId="2147483676"/>
              <ac:picMk id="157" creationId="{00000000-0000-0000-0000-000000000000}"/>
            </ac:picMkLst>
          </pc:picChg>
          <pc:picChg chg="mod">
            <ac:chgData name="James_Redelsheimer@rdale.org" userId="0bc5b4da-4472-4765-be32-514c3730ecac" providerId="ADAL" clId="{5BAFD3AF-C91B-4A82-A722-B88EBE48448A}" dt="2022-05-09T12:59:14.363" v="24"/>
            <ac:picMkLst>
              <pc:docMk/>
              <pc:sldMasterMk cId="0" sldId="2147483683"/>
              <pc:sldLayoutMk cId="0" sldId="2147483676"/>
              <ac:picMk id="158" creationId="{00000000-0000-0000-0000-000000000000}"/>
            </ac:picMkLst>
          </pc:picChg>
        </pc:sldLayoutChg>
        <pc:sldLayoutChg chg="modSp">
          <pc:chgData name="James_Redelsheimer@rdale.org" userId="0bc5b4da-4472-4765-be32-514c3730ecac" providerId="ADAL" clId="{5BAFD3AF-C91B-4A82-A722-B88EBE48448A}" dt="2022-05-09T12:59:14.363" v="24"/>
          <pc:sldLayoutMkLst>
            <pc:docMk/>
            <pc:sldMasterMk cId="0" sldId="2147483683"/>
            <pc:sldLayoutMk cId="0" sldId="2147483677"/>
          </pc:sldLayoutMkLst>
          <pc:spChg chg="mod">
            <ac:chgData name="James_Redelsheimer@rdale.org" userId="0bc5b4da-4472-4765-be32-514c3730ecac" providerId="ADAL" clId="{5BAFD3AF-C91B-4A82-A722-B88EBE48448A}" dt="2022-05-09T12:59:14.363" v="24"/>
            <ac:spMkLst>
              <pc:docMk/>
              <pc:sldMasterMk cId="0" sldId="2147483683"/>
              <pc:sldLayoutMk cId="0" sldId="2147483677"/>
              <ac:spMk id="160"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7"/>
              <ac:spMk id="162"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7"/>
              <ac:spMk id="163"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7"/>
              <ac:spMk id="164"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7"/>
              <ac:spMk id="165"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3"/>
              <pc:sldLayoutMk cId="0" sldId="2147483677"/>
              <ac:picMk id="166" creationId="{00000000-0000-0000-0000-000000000000}"/>
            </ac:picMkLst>
          </pc:picChg>
          <pc:picChg chg="mod">
            <ac:chgData name="James_Redelsheimer@rdale.org" userId="0bc5b4da-4472-4765-be32-514c3730ecac" providerId="ADAL" clId="{5BAFD3AF-C91B-4A82-A722-B88EBE48448A}" dt="2022-05-09T12:59:14.363" v="24"/>
            <ac:picMkLst>
              <pc:docMk/>
              <pc:sldMasterMk cId="0" sldId="2147483683"/>
              <pc:sldLayoutMk cId="0" sldId="2147483677"/>
              <ac:picMk id="167" creationId="{00000000-0000-0000-0000-000000000000}"/>
            </ac:picMkLst>
          </pc:picChg>
          <pc:cxnChg chg="mod">
            <ac:chgData name="James_Redelsheimer@rdale.org" userId="0bc5b4da-4472-4765-be32-514c3730ecac" providerId="ADAL" clId="{5BAFD3AF-C91B-4A82-A722-B88EBE48448A}" dt="2022-05-09T12:59:14.363" v="24"/>
            <ac:cxnSpMkLst>
              <pc:docMk/>
              <pc:sldMasterMk cId="0" sldId="2147483683"/>
              <pc:sldLayoutMk cId="0" sldId="2147483677"/>
              <ac:cxnSpMk id="161" creationId="{00000000-0000-0000-0000-000000000000}"/>
            </ac:cxnSpMkLst>
          </pc:cxnChg>
        </pc:sldLayoutChg>
        <pc:sldLayoutChg chg="modSp">
          <pc:chgData name="James_Redelsheimer@rdale.org" userId="0bc5b4da-4472-4765-be32-514c3730ecac" providerId="ADAL" clId="{5BAFD3AF-C91B-4A82-A722-B88EBE48448A}" dt="2022-05-09T12:59:14.363" v="24"/>
          <pc:sldLayoutMkLst>
            <pc:docMk/>
            <pc:sldMasterMk cId="0" sldId="2147483683"/>
            <pc:sldLayoutMk cId="0" sldId="2147483678"/>
          </pc:sldLayoutMkLst>
          <pc:spChg chg="mod">
            <ac:chgData name="James_Redelsheimer@rdale.org" userId="0bc5b4da-4472-4765-be32-514c3730ecac" providerId="ADAL" clId="{5BAFD3AF-C91B-4A82-A722-B88EBE48448A}" dt="2022-05-09T12:59:14.363" v="24"/>
            <ac:spMkLst>
              <pc:docMk/>
              <pc:sldMasterMk cId="0" sldId="2147483683"/>
              <pc:sldLayoutMk cId="0" sldId="2147483678"/>
              <ac:spMk id="169"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8"/>
              <ac:spMk id="170"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3"/>
              <pc:sldLayoutMk cId="0" sldId="2147483678"/>
              <ac:picMk id="171" creationId="{00000000-0000-0000-0000-000000000000}"/>
            </ac:picMkLst>
          </pc:picChg>
        </pc:sldLayoutChg>
        <pc:sldLayoutChg chg="modSp">
          <pc:chgData name="James_Redelsheimer@rdale.org" userId="0bc5b4da-4472-4765-be32-514c3730ecac" providerId="ADAL" clId="{5BAFD3AF-C91B-4A82-A722-B88EBE48448A}" dt="2022-05-09T12:59:14.363" v="24"/>
          <pc:sldLayoutMkLst>
            <pc:docMk/>
            <pc:sldMasterMk cId="0" sldId="2147483683"/>
            <pc:sldLayoutMk cId="0" sldId="2147483679"/>
          </pc:sldLayoutMkLst>
          <pc:spChg chg="mod">
            <ac:chgData name="James_Redelsheimer@rdale.org" userId="0bc5b4da-4472-4765-be32-514c3730ecac" providerId="ADAL" clId="{5BAFD3AF-C91B-4A82-A722-B88EBE48448A}" dt="2022-05-09T12:59:14.363" v="24"/>
            <ac:spMkLst>
              <pc:docMk/>
              <pc:sldMasterMk cId="0" sldId="2147483683"/>
              <pc:sldLayoutMk cId="0" sldId="2147483679"/>
              <ac:spMk id="174"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9"/>
              <ac:spMk id="175" creationId="{00000000-0000-0000-0000-000000000000}"/>
            </ac:spMkLst>
          </pc:spChg>
          <pc:spChg chg="mod">
            <ac:chgData name="James_Redelsheimer@rdale.org" userId="0bc5b4da-4472-4765-be32-514c3730ecac" providerId="ADAL" clId="{5BAFD3AF-C91B-4A82-A722-B88EBE48448A}" dt="2022-05-09T12:59:14.363" v="24"/>
            <ac:spMkLst>
              <pc:docMk/>
              <pc:sldMasterMk cId="0" sldId="2147483683"/>
              <pc:sldLayoutMk cId="0" sldId="2147483679"/>
              <ac:spMk id="176"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3"/>
              <pc:sldLayoutMk cId="0" sldId="2147483679"/>
              <ac:picMk id="177" creationId="{00000000-0000-0000-0000-000000000000}"/>
            </ac:picMkLst>
          </pc:picChg>
          <pc:cxnChg chg="mod">
            <ac:chgData name="James_Redelsheimer@rdale.org" userId="0bc5b4da-4472-4765-be32-514c3730ecac" providerId="ADAL" clId="{5BAFD3AF-C91B-4A82-A722-B88EBE48448A}" dt="2022-05-09T12:59:14.363" v="24"/>
            <ac:cxnSpMkLst>
              <pc:docMk/>
              <pc:sldMasterMk cId="0" sldId="2147483683"/>
              <pc:sldLayoutMk cId="0" sldId="2147483679"/>
              <ac:cxnSpMk id="173" creationId="{00000000-0000-0000-0000-000000000000}"/>
            </ac:cxnSpMkLst>
          </pc:cxnChg>
        </pc:sldLayoutChg>
        <pc:sldLayoutChg chg="modSp">
          <pc:chgData name="James_Redelsheimer@rdale.org" userId="0bc5b4da-4472-4765-be32-514c3730ecac" providerId="ADAL" clId="{5BAFD3AF-C91B-4A82-A722-B88EBE48448A}" dt="2022-05-09T12:59:14.363" v="24"/>
          <pc:sldLayoutMkLst>
            <pc:docMk/>
            <pc:sldMasterMk cId="0" sldId="2147483683"/>
            <pc:sldLayoutMk cId="0" sldId="2147483680"/>
          </pc:sldLayoutMkLst>
          <pc:spChg chg="mod">
            <ac:chgData name="James_Redelsheimer@rdale.org" userId="0bc5b4da-4472-4765-be32-514c3730ecac" providerId="ADAL" clId="{5BAFD3AF-C91B-4A82-A722-B88EBE48448A}" dt="2022-05-09T12:59:14.363" v="24"/>
            <ac:spMkLst>
              <pc:docMk/>
              <pc:sldMasterMk cId="0" sldId="2147483683"/>
              <pc:sldLayoutMk cId="0" sldId="2147483680"/>
              <ac:spMk id="179" creationId="{00000000-0000-0000-0000-000000000000}"/>
            </ac:spMkLst>
          </pc:spChg>
          <pc:picChg chg="mod">
            <ac:chgData name="James_Redelsheimer@rdale.org" userId="0bc5b4da-4472-4765-be32-514c3730ecac" providerId="ADAL" clId="{5BAFD3AF-C91B-4A82-A722-B88EBE48448A}" dt="2022-05-09T12:59:14.363" v="24"/>
            <ac:picMkLst>
              <pc:docMk/>
              <pc:sldMasterMk cId="0" sldId="2147483683"/>
              <pc:sldLayoutMk cId="0" sldId="2147483680"/>
              <ac:picMk id="180" creationId="{00000000-0000-0000-0000-000000000000}"/>
            </ac:picMkLst>
          </pc:picChg>
        </pc:sldLayoutChg>
      </pc:sldMasterChg>
    </pc:docChg>
  </pc:docChgLst>
  <pc:docChgLst>
    <pc:chgData name="James Redelsheimer" userId="0bc5b4da-4472-4765-be32-514c3730ecac" providerId="ADAL" clId="{5BAFD3AF-C91B-4A82-A722-B88EBE48448A}"/>
    <pc:docChg chg="custSel addSld delSld modSld sldOrd">
      <pc:chgData name="James Redelsheimer" userId="0bc5b4da-4472-4765-be32-514c3730ecac" providerId="ADAL" clId="{5BAFD3AF-C91B-4A82-A722-B88EBE48448A}" dt="2022-05-09T00:54:25.505" v="299" actId="47"/>
      <pc:docMkLst>
        <pc:docMk/>
      </pc:docMkLst>
      <pc:sldChg chg="delSp modSp mod delAnim modAnim">
        <pc:chgData name="James Redelsheimer" userId="0bc5b4da-4472-4765-be32-514c3730ecac" providerId="ADAL" clId="{5BAFD3AF-C91B-4A82-A722-B88EBE48448A}" dt="2022-05-09T00:04:48.432" v="3" actId="478"/>
        <pc:sldMkLst>
          <pc:docMk/>
          <pc:sldMk cId="0" sldId="271"/>
        </pc:sldMkLst>
        <pc:spChg chg="del">
          <ac:chgData name="James Redelsheimer" userId="0bc5b4da-4472-4765-be32-514c3730ecac" providerId="ADAL" clId="{5BAFD3AF-C91B-4A82-A722-B88EBE48448A}" dt="2022-05-09T00:04:44.029" v="1" actId="478"/>
          <ac:spMkLst>
            <pc:docMk/>
            <pc:sldMk cId="0" sldId="271"/>
            <ac:spMk id="3" creationId="{00000000-0000-0000-0000-000000000000}"/>
          </ac:spMkLst>
        </pc:spChg>
        <pc:spChg chg="del mod">
          <ac:chgData name="James Redelsheimer" userId="0bc5b4da-4472-4765-be32-514c3730ecac" providerId="ADAL" clId="{5BAFD3AF-C91B-4A82-A722-B88EBE48448A}" dt="2022-05-09T00:04:48.432" v="3" actId="478"/>
          <ac:spMkLst>
            <pc:docMk/>
            <pc:sldMk cId="0" sldId="271"/>
            <ac:spMk id="12" creationId="{00000000-0000-0000-0000-000000000000}"/>
          </ac:spMkLst>
        </pc:spChg>
        <pc:cxnChg chg="del">
          <ac:chgData name="James Redelsheimer" userId="0bc5b4da-4472-4765-be32-514c3730ecac" providerId="ADAL" clId="{5BAFD3AF-C91B-4A82-A722-B88EBE48448A}" dt="2022-05-09T00:04:41.884" v="0" actId="478"/>
          <ac:cxnSpMkLst>
            <pc:docMk/>
            <pc:sldMk cId="0" sldId="271"/>
            <ac:cxnSpMk id="5" creationId="{00000000-0000-0000-0000-000000000000}"/>
          </ac:cxnSpMkLst>
        </pc:cxnChg>
      </pc:sldChg>
      <pc:sldChg chg="modSp mod">
        <pc:chgData name="James Redelsheimer" userId="0bc5b4da-4472-4765-be32-514c3730ecac" providerId="ADAL" clId="{5BAFD3AF-C91B-4A82-A722-B88EBE48448A}" dt="2022-05-09T00:45:45.698" v="224" actId="1076"/>
        <pc:sldMkLst>
          <pc:docMk/>
          <pc:sldMk cId="0" sldId="275"/>
        </pc:sldMkLst>
        <pc:picChg chg="mod">
          <ac:chgData name="James Redelsheimer" userId="0bc5b4da-4472-4765-be32-514c3730ecac" providerId="ADAL" clId="{5BAFD3AF-C91B-4A82-A722-B88EBE48448A}" dt="2022-05-09T00:45:45.698" v="224" actId="1076"/>
          <ac:picMkLst>
            <pc:docMk/>
            <pc:sldMk cId="0" sldId="275"/>
            <ac:picMk id="329" creationId="{00000000-0000-0000-0000-000000000000}"/>
          </ac:picMkLst>
        </pc:picChg>
      </pc:sldChg>
      <pc:sldChg chg="addSp modSp new ord">
        <pc:chgData name="James Redelsheimer" userId="0bc5b4da-4472-4765-be32-514c3730ecac" providerId="ADAL" clId="{5BAFD3AF-C91B-4A82-A722-B88EBE48448A}" dt="2022-05-09T00:08:09.882" v="15"/>
        <pc:sldMkLst>
          <pc:docMk/>
          <pc:sldMk cId="1344279569" sldId="289"/>
        </pc:sldMkLst>
        <pc:picChg chg="add mod">
          <ac:chgData name="James Redelsheimer" userId="0bc5b4da-4472-4765-be32-514c3730ecac" providerId="ADAL" clId="{5BAFD3AF-C91B-4A82-A722-B88EBE48448A}" dt="2022-05-09T00:07:48.021" v="9" actId="14100"/>
          <ac:picMkLst>
            <pc:docMk/>
            <pc:sldMk cId="1344279569" sldId="289"/>
            <ac:picMk id="2050" creationId="{51FEE85D-AEC5-1E01-1A30-3DEB62441E74}"/>
          </ac:picMkLst>
        </pc:picChg>
      </pc:sldChg>
      <pc:sldChg chg="addSp modSp new mod">
        <pc:chgData name="James Redelsheimer" userId="0bc5b4da-4472-4765-be32-514c3730ecac" providerId="ADAL" clId="{5BAFD3AF-C91B-4A82-A722-B88EBE48448A}" dt="2022-05-09T00:09:56.956" v="33" actId="5793"/>
        <pc:sldMkLst>
          <pc:docMk/>
          <pc:sldMk cId="509242616" sldId="290"/>
        </pc:sldMkLst>
        <pc:spChg chg="add mod">
          <ac:chgData name="James Redelsheimer" userId="0bc5b4da-4472-4765-be32-514c3730ecac" providerId="ADAL" clId="{5BAFD3AF-C91B-4A82-A722-B88EBE48448A}" dt="2022-05-09T00:09:56.956" v="33" actId="5793"/>
          <ac:spMkLst>
            <pc:docMk/>
            <pc:sldMk cId="509242616" sldId="290"/>
            <ac:spMk id="3" creationId="{2520F19F-1FBC-8855-02BC-729D67010899}"/>
          </ac:spMkLst>
        </pc:spChg>
        <pc:picChg chg="add mod">
          <ac:chgData name="James Redelsheimer" userId="0bc5b4da-4472-4765-be32-514c3730ecac" providerId="ADAL" clId="{5BAFD3AF-C91B-4A82-A722-B88EBE48448A}" dt="2022-05-09T00:09:07.839" v="23" actId="14100"/>
          <ac:picMkLst>
            <pc:docMk/>
            <pc:sldMk cId="509242616" sldId="290"/>
            <ac:picMk id="3074" creationId="{A68613C8-87F5-5955-D45E-96DF4B1BE0A9}"/>
          </ac:picMkLst>
        </pc:picChg>
      </pc:sldChg>
      <pc:sldChg chg="addSp modSp new mod">
        <pc:chgData name="James Redelsheimer" userId="0bc5b4da-4472-4765-be32-514c3730ecac" providerId="ADAL" clId="{5BAFD3AF-C91B-4A82-A722-B88EBE48448A}" dt="2022-05-09T00:10:20.134" v="37" actId="1076"/>
        <pc:sldMkLst>
          <pc:docMk/>
          <pc:sldMk cId="807014828" sldId="291"/>
        </pc:sldMkLst>
        <pc:spChg chg="add mod">
          <ac:chgData name="James Redelsheimer" userId="0bc5b4da-4472-4765-be32-514c3730ecac" providerId="ADAL" clId="{5BAFD3AF-C91B-4A82-A722-B88EBE48448A}" dt="2022-05-09T00:09:50.113" v="30" actId="5793"/>
          <ac:spMkLst>
            <pc:docMk/>
            <pc:sldMk cId="807014828" sldId="291"/>
            <ac:spMk id="3" creationId="{AE169B48-D8CF-549F-4BA7-9E4B553B26BC}"/>
          </ac:spMkLst>
        </pc:spChg>
        <pc:picChg chg="add mod">
          <ac:chgData name="James Redelsheimer" userId="0bc5b4da-4472-4765-be32-514c3730ecac" providerId="ADAL" clId="{5BAFD3AF-C91B-4A82-A722-B88EBE48448A}" dt="2022-05-09T00:10:20.134" v="37" actId="1076"/>
          <ac:picMkLst>
            <pc:docMk/>
            <pc:sldMk cId="807014828" sldId="291"/>
            <ac:picMk id="4098" creationId="{E94C3946-7891-BD03-2EA2-5561A853FBBA}"/>
          </ac:picMkLst>
        </pc:picChg>
      </pc:sldChg>
      <pc:sldChg chg="addSp modSp new mod">
        <pc:chgData name="James Redelsheimer" userId="0bc5b4da-4472-4765-be32-514c3730ecac" providerId="ADAL" clId="{5BAFD3AF-C91B-4A82-A722-B88EBE48448A}" dt="2022-05-09T00:15:37.030" v="43"/>
        <pc:sldMkLst>
          <pc:docMk/>
          <pc:sldMk cId="2256870672" sldId="292"/>
        </pc:sldMkLst>
        <pc:picChg chg="add mod">
          <ac:chgData name="James Redelsheimer" userId="0bc5b4da-4472-4765-be32-514c3730ecac" providerId="ADAL" clId="{5BAFD3AF-C91B-4A82-A722-B88EBE48448A}" dt="2022-05-09T00:15:37.030" v="43"/>
          <ac:picMkLst>
            <pc:docMk/>
            <pc:sldMk cId="2256870672" sldId="292"/>
            <ac:picMk id="3" creationId="{5D3C1E1E-9C53-B014-E7E4-C207490AF9F1}"/>
          </ac:picMkLst>
        </pc:picChg>
      </pc:sldChg>
      <pc:sldChg chg="addSp modSp new mod">
        <pc:chgData name="James Redelsheimer" userId="0bc5b4da-4472-4765-be32-514c3730ecac" providerId="ADAL" clId="{5BAFD3AF-C91B-4A82-A722-B88EBE48448A}" dt="2022-05-09T00:19:03.018" v="47"/>
        <pc:sldMkLst>
          <pc:docMk/>
          <pc:sldMk cId="3198637425" sldId="293"/>
        </pc:sldMkLst>
        <pc:picChg chg="add mod">
          <ac:chgData name="James Redelsheimer" userId="0bc5b4da-4472-4765-be32-514c3730ecac" providerId="ADAL" clId="{5BAFD3AF-C91B-4A82-A722-B88EBE48448A}" dt="2022-05-09T00:19:03.018" v="47"/>
          <ac:picMkLst>
            <pc:docMk/>
            <pc:sldMk cId="3198637425" sldId="293"/>
            <ac:picMk id="3" creationId="{F723D0D2-6F85-8B00-DFA5-A8C4A70AEF2B}"/>
          </ac:picMkLst>
        </pc:picChg>
      </pc:sldChg>
      <pc:sldChg chg="addSp modSp new mod">
        <pc:chgData name="James Redelsheimer" userId="0bc5b4da-4472-4765-be32-514c3730ecac" providerId="ADAL" clId="{5BAFD3AF-C91B-4A82-A722-B88EBE48448A}" dt="2022-05-09T00:25:37.370" v="64" actId="5793"/>
        <pc:sldMkLst>
          <pc:docMk/>
          <pc:sldMk cId="102818321" sldId="294"/>
        </pc:sldMkLst>
        <pc:spChg chg="add mod">
          <ac:chgData name="James Redelsheimer" userId="0bc5b4da-4472-4765-be32-514c3730ecac" providerId="ADAL" clId="{5BAFD3AF-C91B-4A82-A722-B88EBE48448A}" dt="2022-05-09T00:24:53.726" v="52" actId="14100"/>
          <ac:spMkLst>
            <pc:docMk/>
            <pc:sldMk cId="102818321" sldId="294"/>
            <ac:spMk id="2" creationId="{50BAC619-A0A5-BEC9-D66C-3BD36F4CA7D5}"/>
          </ac:spMkLst>
        </pc:spChg>
        <pc:spChg chg="mod">
          <ac:chgData name="James Redelsheimer" userId="0bc5b4da-4472-4765-be32-514c3730ecac" providerId="ADAL" clId="{5BAFD3AF-C91B-4A82-A722-B88EBE48448A}" dt="2022-05-09T00:25:22.971" v="58" actId="1076"/>
          <ac:spMkLst>
            <pc:docMk/>
            <pc:sldMk cId="102818321" sldId="294"/>
            <ac:spMk id="4" creationId="{061F960D-AA55-67B7-184A-64E1E1E4D627}"/>
          </ac:spMkLst>
        </pc:spChg>
        <pc:spChg chg="mod">
          <ac:chgData name="James Redelsheimer" userId="0bc5b4da-4472-4765-be32-514c3730ecac" providerId="ADAL" clId="{5BAFD3AF-C91B-4A82-A722-B88EBE48448A}" dt="2022-05-09T00:25:22.971" v="58" actId="1076"/>
          <ac:spMkLst>
            <pc:docMk/>
            <pc:sldMk cId="102818321" sldId="294"/>
            <ac:spMk id="5" creationId="{F5F1CB15-18EE-93C7-D103-D126B02BD512}"/>
          </ac:spMkLst>
        </pc:spChg>
        <pc:spChg chg="mod">
          <ac:chgData name="James Redelsheimer" userId="0bc5b4da-4472-4765-be32-514c3730ecac" providerId="ADAL" clId="{5BAFD3AF-C91B-4A82-A722-B88EBE48448A}" dt="2022-05-09T00:25:22.971" v="58" actId="1076"/>
          <ac:spMkLst>
            <pc:docMk/>
            <pc:sldMk cId="102818321" sldId="294"/>
            <ac:spMk id="6" creationId="{3CA17351-C39F-0A5B-4361-A6C987C39995}"/>
          </ac:spMkLst>
        </pc:spChg>
        <pc:spChg chg="mod">
          <ac:chgData name="James Redelsheimer" userId="0bc5b4da-4472-4765-be32-514c3730ecac" providerId="ADAL" clId="{5BAFD3AF-C91B-4A82-A722-B88EBE48448A}" dt="2022-05-09T00:25:22.971" v="58" actId="1076"/>
          <ac:spMkLst>
            <pc:docMk/>
            <pc:sldMk cId="102818321" sldId="294"/>
            <ac:spMk id="7" creationId="{3BAA2137-CA7B-986C-B3F0-27DCC93EFD42}"/>
          </ac:spMkLst>
        </pc:spChg>
        <pc:spChg chg="mod">
          <ac:chgData name="James Redelsheimer" userId="0bc5b4da-4472-4765-be32-514c3730ecac" providerId="ADAL" clId="{5BAFD3AF-C91B-4A82-A722-B88EBE48448A}" dt="2022-05-09T00:25:22.971" v="58" actId="1076"/>
          <ac:spMkLst>
            <pc:docMk/>
            <pc:sldMk cId="102818321" sldId="294"/>
            <ac:spMk id="8" creationId="{7AC16C31-1D74-C412-3139-E8C14CF562F1}"/>
          </ac:spMkLst>
        </pc:spChg>
        <pc:spChg chg="add mod">
          <ac:chgData name="James Redelsheimer" userId="0bc5b4da-4472-4765-be32-514c3730ecac" providerId="ADAL" clId="{5BAFD3AF-C91B-4A82-A722-B88EBE48448A}" dt="2022-05-09T00:25:37.370" v="64" actId="5793"/>
          <ac:spMkLst>
            <pc:docMk/>
            <pc:sldMk cId="102818321" sldId="294"/>
            <ac:spMk id="9" creationId="{F887F9C0-C54D-683F-AFF6-AB79A977AF29}"/>
          </ac:spMkLst>
        </pc:spChg>
        <pc:grpChg chg="mod">
          <ac:chgData name="James Redelsheimer" userId="0bc5b4da-4472-4765-be32-514c3730ecac" providerId="ADAL" clId="{5BAFD3AF-C91B-4A82-A722-B88EBE48448A}" dt="2022-05-09T00:24:43.894" v="49"/>
          <ac:grpSpMkLst>
            <pc:docMk/>
            <pc:sldMk cId="102818321" sldId="294"/>
            <ac:grpSpMk id="1" creationId="{00000000-0000-0000-0000-000000000000}"/>
          </ac:grpSpMkLst>
        </pc:grpChg>
        <pc:grpChg chg="add mod">
          <ac:chgData name="James Redelsheimer" userId="0bc5b4da-4472-4765-be32-514c3730ecac" providerId="ADAL" clId="{5BAFD3AF-C91B-4A82-A722-B88EBE48448A}" dt="2022-05-09T00:25:22.971" v="58" actId="1076"/>
          <ac:grpSpMkLst>
            <pc:docMk/>
            <pc:sldMk cId="102818321" sldId="294"/>
            <ac:grpSpMk id="3" creationId="{1A88F559-E9B9-C66F-228D-259608A2B6CF}"/>
          </ac:grpSpMkLst>
        </pc:grpChg>
      </pc:sldChg>
      <pc:sldChg chg="addSp modSp new mod">
        <pc:chgData name="James Redelsheimer" userId="0bc5b4da-4472-4765-be32-514c3730ecac" providerId="ADAL" clId="{5BAFD3AF-C91B-4A82-A722-B88EBE48448A}" dt="2022-05-09T00:26:23.098" v="71" actId="1076"/>
        <pc:sldMkLst>
          <pc:docMk/>
          <pc:sldMk cId="1100199732" sldId="295"/>
        </pc:sldMkLst>
        <pc:spChg chg="add mod">
          <ac:chgData name="James Redelsheimer" userId="0bc5b4da-4472-4765-be32-514c3730ecac" providerId="ADAL" clId="{5BAFD3AF-C91B-4A82-A722-B88EBE48448A}" dt="2022-05-09T00:26:09.399" v="69" actId="1076"/>
          <ac:spMkLst>
            <pc:docMk/>
            <pc:sldMk cId="1100199732" sldId="295"/>
            <ac:spMk id="3" creationId="{ECA44D76-77F2-9FCE-489E-87CD6BD12DBF}"/>
          </ac:spMkLst>
        </pc:spChg>
        <pc:spChg chg="mod">
          <ac:chgData name="James Redelsheimer" userId="0bc5b4da-4472-4765-be32-514c3730ecac" providerId="ADAL" clId="{5BAFD3AF-C91B-4A82-A722-B88EBE48448A}" dt="2022-05-09T00:26:23.098" v="71" actId="1076"/>
          <ac:spMkLst>
            <pc:docMk/>
            <pc:sldMk cId="1100199732" sldId="295"/>
            <ac:spMk id="5" creationId="{18229B03-FC32-063B-AFCE-D7FA1137A61D}"/>
          </ac:spMkLst>
        </pc:spChg>
        <pc:spChg chg="mod">
          <ac:chgData name="James Redelsheimer" userId="0bc5b4da-4472-4765-be32-514c3730ecac" providerId="ADAL" clId="{5BAFD3AF-C91B-4A82-A722-B88EBE48448A}" dt="2022-05-09T00:26:23.098" v="71" actId="1076"/>
          <ac:spMkLst>
            <pc:docMk/>
            <pc:sldMk cId="1100199732" sldId="295"/>
            <ac:spMk id="6" creationId="{2D35CADF-3AC2-C472-5C1C-8112DA8A75B4}"/>
          </ac:spMkLst>
        </pc:spChg>
        <pc:spChg chg="mod">
          <ac:chgData name="James Redelsheimer" userId="0bc5b4da-4472-4765-be32-514c3730ecac" providerId="ADAL" clId="{5BAFD3AF-C91B-4A82-A722-B88EBE48448A}" dt="2022-05-09T00:26:23.098" v="71" actId="1076"/>
          <ac:spMkLst>
            <pc:docMk/>
            <pc:sldMk cId="1100199732" sldId="295"/>
            <ac:spMk id="7" creationId="{8FB648A9-429D-1291-E74C-C43ACDF5C477}"/>
          </ac:spMkLst>
        </pc:spChg>
        <pc:spChg chg="mod">
          <ac:chgData name="James Redelsheimer" userId="0bc5b4da-4472-4765-be32-514c3730ecac" providerId="ADAL" clId="{5BAFD3AF-C91B-4A82-A722-B88EBE48448A}" dt="2022-05-09T00:26:23.098" v="71" actId="1076"/>
          <ac:spMkLst>
            <pc:docMk/>
            <pc:sldMk cId="1100199732" sldId="295"/>
            <ac:spMk id="8" creationId="{475E20FA-E40F-2353-07E2-B724D49BA695}"/>
          </ac:spMkLst>
        </pc:spChg>
        <pc:spChg chg="mod">
          <ac:chgData name="James Redelsheimer" userId="0bc5b4da-4472-4765-be32-514c3730ecac" providerId="ADAL" clId="{5BAFD3AF-C91B-4A82-A722-B88EBE48448A}" dt="2022-05-09T00:26:23.098" v="71" actId="1076"/>
          <ac:spMkLst>
            <pc:docMk/>
            <pc:sldMk cId="1100199732" sldId="295"/>
            <ac:spMk id="9" creationId="{9A95D379-CEC3-6545-65DF-6A3F012EA798}"/>
          </ac:spMkLst>
        </pc:spChg>
        <pc:grpChg chg="add mod">
          <ac:chgData name="James Redelsheimer" userId="0bc5b4da-4472-4765-be32-514c3730ecac" providerId="ADAL" clId="{5BAFD3AF-C91B-4A82-A722-B88EBE48448A}" dt="2022-05-09T00:26:23.098" v="71" actId="1076"/>
          <ac:grpSpMkLst>
            <pc:docMk/>
            <pc:sldMk cId="1100199732" sldId="295"/>
            <ac:grpSpMk id="4" creationId="{6D297441-F188-238B-3346-3E42919E51F1}"/>
          </ac:grpSpMkLst>
        </pc:grpChg>
      </pc:sldChg>
      <pc:sldChg chg="delSp add mod">
        <pc:chgData name="James Redelsheimer" userId="0bc5b4da-4472-4765-be32-514c3730ecac" providerId="ADAL" clId="{5BAFD3AF-C91B-4A82-A722-B88EBE48448A}" dt="2022-05-09T00:27:27.291" v="73" actId="478"/>
        <pc:sldMkLst>
          <pc:docMk/>
          <pc:sldMk cId="0" sldId="296"/>
        </pc:sldMkLst>
        <pc:spChg chg="del">
          <ac:chgData name="James Redelsheimer" userId="0bc5b4da-4472-4765-be32-514c3730ecac" providerId="ADAL" clId="{5BAFD3AF-C91B-4A82-A722-B88EBE48448A}" dt="2022-05-09T00:27:27.291" v="73" actId="478"/>
          <ac:spMkLst>
            <pc:docMk/>
            <pc:sldMk cId="0" sldId="296"/>
            <ac:spMk id="152" creationId="{00000000-0000-0000-0000-000000000000}"/>
          </ac:spMkLst>
        </pc:spChg>
      </pc:sldChg>
      <pc:sldChg chg="addSp modSp new del mod">
        <pc:chgData name="James Redelsheimer" userId="0bc5b4da-4472-4765-be32-514c3730ecac" providerId="ADAL" clId="{5BAFD3AF-C91B-4A82-A722-B88EBE48448A}" dt="2022-05-09T00:45:09.013" v="215" actId="47"/>
        <pc:sldMkLst>
          <pc:docMk/>
          <pc:sldMk cId="2668134890" sldId="297"/>
        </pc:sldMkLst>
        <pc:picChg chg="add mod">
          <ac:chgData name="James Redelsheimer" userId="0bc5b4da-4472-4765-be32-514c3730ecac" providerId="ADAL" clId="{5BAFD3AF-C91B-4A82-A722-B88EBE48448A}" dt="2022-05-09T00:34:57.583" v="76" actId="1076"/>
          <ac:picMkLst>
            <pc:docMk/>
            <pc:sldMk cId="2668134890" sldId="297"/>
            <ac:picMk id="3" creationId="{D1A74890-D57F-453C-DD57-017F9A244480}"/>
          </ac:picMkLst>
        </pc:picChg>
      </pc:sldChg>
      <pc:sldChg chg="addSp modSp new mod modAnim modNotes">
        <pc:chgData name="James Redelsheimer" userId="0bc5b4da-4472-4765-be32-514c3730ecac" providerId="ADAL" clId="{5BAFD3AF-C91B-4A82-A722-B88EBE48448A}" dt="2022-05-09T00:45:26.645" v="221" actId="14100"/>
        <pc:sldMkLst>
          <pc:docMk/>
          <pc:sldMk cId="2057305305" sldId="298"/>
        </pc:sldMkLst>
        <pc:spChg chg="add mod">
          <ac:chgData name="James Redelsheimer" userId="0bc5b4da-4472-4765-be32-514c3730ecac" providerId="ADAL" clId="{5BAFD3AF-C91B-4A82-A722-B88EBE48448A}" dt="2022-05-09T00:44:23.124" v="185" actId="403"/>
          <ac:spMkLst>
            <pc:docMk/>
            <pc:sldMk cId="2057305305" sldId="298"/>
            <ac:spMk id="3" creationId="{A280BA7D-84F8-F2F4-4290-036D4CBB54E6}"/>
          </ac:spMkLst>
        </pc:spChg>
        <pc:spChg chg="add mod">
          <ac:chgData name="James Redelsheimer" userId="0bc5b4da-4472-4765-be32-514c3730ecac" providerId="ADAL" clId="{5BAFD3AF-C91B-4A82-A722-B88EBE48448A}" dt="2022-05-09T00:44:32.343" v="188" actId="403"/>
          <ac:spMkLst>
            <pc:docMk/>
            <pc:sldMk cId="2057305305" sldId="298"/>
            <ac:spMk id="5" creationId="{8B7C1E02-9504-B7E6-F07C-906F034E56CA}"/>
          </ac:spMkLst>
        </pc:spChg>
        <pc:spChg chg="add mod">
          <ac:chgData name="James Redelsheimer" userId="0bc5b4da-4472-4765-be32-514c3730ecac" providerId="ADAL" clId="{5BAFD3AF-C91B-4A82-A722-B88EBE48448A}" dt="2022-05-09T00:45:26.645" v="221" actId="14100"/>
          <ac:spMkLst>
            <pc:docMk/>
            <pc:sldMk cId="2057305305" sldId="298"/>
            <ac:spMk id="6" creationId="{330C3DE7-482E-3DC8-C6A9-D123A522483F}"/>
          </ac:spMkLst>
        </pc:spChg>
      </pc:sldChg>
      <pc:sldChg chg="addSp modSp new mod modAnim">
        <pc:chgData name="James Redelsheimer" userId="0bc5b4da-4472-4765-be32-514c3730ecac" providerId="ADAL" clId="{5BAFD3AF-C91B-4A82-A722-B88EBE48448A}" dt="2022-05-09T00:40:53.036" v="139"/>
        <pc:sldMkLst>
          <pc:docMk/>
          <pc:sldMk cId="3160939522" sldId="299"/>
        </pc:sldMkLst>
        <pc:spChg chg="add mod">
          <ac:chgData name="James Redelsheimer" userId="0bc5b4da-4472-4765-be32-514c3730ecac" providerId="ADAL" clId="{5BAFD3AF-C91B-4A82-A722-B88EBE48448A}" dt="2022-05-09T00:40:38.026" v="135" actId="208"/>
          <ac:spMkLst>
            <pc:docMk/>
            <pc:sldMk cId="3160939522" sldId="299"/>
            <ac:spMk id="4" creationId="{93A7321B-0440-6DB0-C3E8-681CA000CFED}"/>
          </ac:spMkLst>
        </pc:spChg>
        <pc:picChg chg="add mod">
          <ac:chgData name="James Redelsheimer" userId="0bc5b4da-4472-4765-be32-514c3730ecac" providerId="ADAL" clId="{5BAFD3AF-C91B-4A82-A722-B88EBE48448A}" dt="2022-05-09T00:37:33.323" v="130" actId="14100"/>
          <ac:picMkLst>
            <pc:docMk/>
            <pc:sldMk cId="3160939522" sldId="299"/>
            <ac:picMk id="3" creationId="{64FF64D8-DA6E-043D-816D-56711C4B0D50}"/>
          </ac:picMkLst>
        </pc:picChg>
      </pc:sldChg>
      <pc:sldChg chg="addSp delSp modSp new mod modAnim">
        <pc:chgData name="James Redelsheimer" userId="0bc5b4da-4472-4765-be32-514c3730ecac" providerId="ADAL" clId="{5BAFD3AF-C91B-4A82-A722-B88EBE48448A}" dt="2022-05-09T00:45:36.717" v="223" actId="1076"/>
        <pc:sldMkLst>
          <pc:docMk/>
          <pc:sldMk cId="2906504486" sldId="300"/>
        </pc:sldMkLst>
        <pc:spChg chg="add del mod">
          <ac:chgData name="James Redelsheimer" userId="0bc5b4da-4472-4765-be32-514c3730ecac" providerId="ADAL" clId="{5BAFD3AF-C91B-4A82-A722-B88EBE48448A}" dt="2022-05-09T00:42:43.372" v="144"/>
          <ac:spMkLst>
            <pc:docMk/>
            <pc:sldMk cId="2906504486" sldId="300"/>
            <ac:spMk id="2" creationId="{D547C944-1FB9-5889-59C7-F0188C05C565}"/>
          </ac:spMkLst>
        </pc:spChg>
        <pc:spChg chg="add mod">
          <ac:chgData name="James Redelsheimer" userId="0bc5b4da-4472-4765-be32-514c3730ecac" providerId="ADAL" clId="{5BAFD3AF-C91B-4A82-A722-B88EBE48448A}" dt="2022-05-09T00:45:22.834" v="220" actId="14100"/>
          <ac:spMkLst>
            <pc:docMk/>
            <pc:sldMk cId="2906504486" sldId="300"/>
            <ac:spMk id="4" creationId="{69A5F4A9-4B50-4479-3480-7EE6FEC6BF2D}"/>
          </ac:spMkLst>
        </pc:spChg>
        <pc:spChg chg="add mod">
          <ac:chgData name="James Redelsheimer" userId="0bc5b4da-4472-4765-be32-514c3730ecac" providerId="ADAL" clId="{5BAFD3AF-C91B-4A82-A722-B88EBE48448A}" dt="2022-05-09T00:45:02.546" v="214" actId="20577"/>
          <ac:spMkLst>
            <pc:docMk/>
            <pc:sldMk cId="2906504486" sldId="300"/>
            <ac:spMk id="6" creationId="{1D544E82-522C-36C2-51E3-4D95D82DA108}"/>
          </ac:spMkLst>
        </pc:spChg>
        <pc:spChg chg="add mod">
          <ac:chgData name="James Redelsheimer" userId="0bc5b4da-4472-4765-be32-514c3730ecac" providerId="ADAL" clId="{5BAFD3AF-C91B-4A82-A722-B88EBE48448A}" dt="2022-05-09T00:45:36.717" v="223" actId="1076"/>
          <ac:spMkLst>
            <pc:docMk/>
            <pc:sldMk cId="2906504486" sldId="300"/>
            <ac:spMk id="7" creationId="{E61909F7-0FF1-3A38-F984-14D9A21F10F2}"/>
          </ac:spMkLst>
        </pc:spChg>
      </pc:sldChg>
      <pc:sldChg chg="addSp modSp new mod modAnim">
        <pc:chgData name="James Redelsheimer" userId="0bc5b4da-4472-4765-be32-514c3730ecac" providerId="ADAL" clId="{5BAFD3AF-C91B-4A82-A722-B88EBE48448A}" dt="2022-05-09T00:50:16.865" v="276" actId="14100"/>
        <pc:sldMkLst>
          <pc:docMk/>
          <pc:sldMk cId="3556323697" sldId="301"/>
        </pc:sldMkLst>
        <pc:spChg chg="add mod">
          <ac:chgData name="James Redelsheimer" userId="0bc5b4da-4472-4765-be32-514c3730ecac" providerId="ADAL" clId="{5BAFD3AF-C91B-4A82-A722-B88EBE48448A}" dt="2022-05-09T00:49:52.389" v="273" actId="1076"/>
          <ac:spMkLst>
            <pc:docMk/>
            <pc:sldMk cId="3556323697" sldId="301"/>
            <ac:spMk id="3" creationId="{F9B76418-D471-CE51-917F-3E5BD1774FF9}"/>
          </ac:spMkLst>
        </pc:spChg>
        <pc:spChg chg="add mod">
          <ac:chgData name="James Redelsheimer" userId="0bc5b4da-4472-4765-be32-514c3730ecac" providerId="ADAL" clId="{5BAFD3AF-C91B-4A82-A722-B88EBE48448A}" dt="2022-05-09T00:50:16.865" v="276" actId="14100"/>
          <ac:spMkLst>
            <pc:docMk/>
            <pc:sldMk cId="3556323697" sldId="301"/>
            <ac:spMk id="4" creationId="{EE87A91F-D18C-5CD1-E04E-B64CFDB91F2B}"/>
          </ac:spMkLst>
        </pc:spChg>
      </pc:sldChg>
      <pc:sldChg chg="modSp add mod">
        <pc:chgData name="James Redelsheimer" userId="0bc5b4da-4472-4765-be32-514c3730ecac" providerId="ADAL" clId="{5BAFD3AF-C91B-4A82-A722-B88EBE48448A}" dt="2022-05-09T00:53:04.152" v="284" actId="404"/>
        <pc:sldMkLst>
          <pc:docMk/>
          <pc:sldMk cId="0" sldId="305"/>
        </pc:sldMkLst>
        <pc:spChg chg="mod">
          <ac:chgData name="James Redelsheimer" userId="0bc5b4da-4472-4765-be32-514c3730ecac" providerId="ADAL" clId="{5BAFD3AF-C91B-4A82-A722-B88EBE48448A}" dt="2022-05-09T00:53:04.152" v="284" actId="404"/>
          <ac:spMkLst>
            <pc:docMk/>
            <pc:sldMk cId="0" sldId="305"/>
            <ac:spMk id="52230" creationId="{1E3EF737-BB86-A995-142A-7C450E40C1F1}"/>
          </ac:spMkLst>
        </pc:spChg>
      </pc:sldChg>
      <pc:sldChg chg="modSp add">
        <pc:chgData name="James Redelsheimer" userId="0bc5b4da-4472-4765-be32-514c3730ecac" providerId="ADAL" clId="{5BAFD3AF-C91B-4A82-A722-B88EBE48448A}" dt="2022-05-09T00:52:16.063" v="278" actId="1076"/>
        <pc:sldMkLst>
          <pc:docMk/>
          <pc:sldMk cId="0" sldId="308"/>
        </pc:sldMkLst>
        <pc:spChg chg="mod">
          <ac:chgData name="James Redelsheimer" userId="0bc5b4da-4472-4765-be32-514c3730ecac" providerId="ADAL" clId="{5BAFD3AF-C91B-4A82-A722-B88EBE48448A}" dt="2022-05-09T00:52:16.063" v="278" actId="1076"/>
          <ac:spMkLst>
            <pc:docMk/>
            <pc:sldMk cId="0" sldId="308"/>
            <ac:spMk id="55298" creationId="{1CDD16EB-EA4B-6F05-EEE2-90A94AB2EA6E}"/>
          </ac:spMkLst>
        </pc:spChg>
      </pc:sldChg>
      <pc:sldChg chg="addSp delSp modSp add del mod">
        <pc:chgData name="James Redelsheimer" userId="0bc5b4da-4472-4765-be32-514c3730ecac" providerId="ADAL" clId="{5BAFD3AF-C91B-4A82-A722-B88EBE48448A}" dt="2022-05-09T00:54:25.505" v="299" actId="47"/>
        <pc:sldMkLst>
          <pc:docMk/>
          <pc:sldMk cId="0" sldId="326"/>
        </pc:sldMkLst>
        <pc:spChg chg="add del mod">
          <ac:chgData name="James Redelsheimer" userId="0bc5b4da-4472-4765-be32-514c3730ecac" providerId="ADAL" clId="{5BAFD3AF-C91B-4A82-A722-B88EBE48448A}" dt="2022-05-09T00:54:21.779" v="298"/>
          <ac:spMkLst>
            <pc:docMk/>
            <pc:sldMk cId="0" sldId="326"/>
            <ac:spMk id="2" creationId="{F6BF5F45-F873-4DE4-DA5F-D674418740E9}"/>
          </ac:spMkLst>
        </pc:spChg>
        <pc:spChg chg="del mod">
          <ac:chgData name="James Redelsheimer" userId="0bc5b4da-4472-4765-be32-514c3730ecac" providerId="ADAL" clId="{5BAFD3AF-C91B-4A82-A722-B88EBE48448A}" dt="2022-05-09T00:53:34.908" v="295" actId="478"/>
          <ac:spMkLst>
            <pc:docMk/>
            <pc:sldMk cId="0" sldId="326"/>
            <ac:spMk id="3" creationId="{1DD05593-AC0E-BAC5-E8C4-F294FE8A27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Dugn51K_6WA"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5290348c4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5290348c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1482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4" name="Google Shape;314;p2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5776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e0a64450e_0_9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Google Shape;322;g3e0a64450e_0_9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u="sng">
                <a:solidFill>
                  <a:schemeClr val="hlink"/>
                </a:solidFill>
                <a:hlinkClick r:id="rId3"/>
              </a:rPr>
              <a:t>https://www.youtube.com/watch?v=Dugn51K_6WA</a:t>
            </a:r>
            <a:endParaRPr/>
          </a:p>
          <a:p>
            <a:pPr marL="0" lvl="0" indent="0" rtl="0">
              <a:spcBef>
                <a:spcPts val="0"/>
              </a:spcBef>
              <a:spcAft>
                <a:spcPts val="0"/>
              </a:spcAft>
              <a:buNone/>
            </a:pPr>
            <a:endParaRPr/>
          </a:p>
        </p:txBody>
      </p:sp>
      <p:sp>
        <p:nvSpPr>
          <p:cNvPr id="323" name="Google Shape;323;g3e0a64450e_0_9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SzPts val="1200"/>
              <a:buFont typeface="Times New Roman"/>
              <a:buNone/>
            </a:pPr>
            <a:fld id="{00000000-1234-1234-1234-123412341234}" type="slidenum">
              <a:rPr lang="en-US"/>
              <a:t>37</a:t>
            </a:fld>
            <a:endParaRPr sz="14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5290348c4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5290348c4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5290348c4_0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5290348c4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5290348c4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5290348c4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5290348c4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a5290348c4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565656"/>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a5290348c4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a5290348c4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565656"/>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75" name="Google Shape;275;p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4" name="Google Shape;284;p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4" name="Google Shape;284;p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7" name="Google Shape;257;p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3" name="Google Shape;293;p1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CEE Layout" type="title">
  <p:cSld name="TITLE">
    <p:spTree>
      <p:nvGrpSpPr>
        <p:cNvPr id="1" name="Shape 54"/>
        <p:cNvGrpSpPr/>
        <p:nvPr/>
      </p:nvGrpSpPr>
      <p:grpSpPr>
        <a:xfrm>
          <a:off x="0" y="0"/>
          <a:ext cx="0" cy="0"/>
          <a:chOff x="0" y="0"/>
          <a:chExt cx="0" cy="0"/>
        </a:xfrm>
      </p:grpSpPr>
      <p:sp>
        <p:nvSpPr>
          <p:cNvPr id="55" name="Google Shape;55;p14"/>
          <p:cNvSpPr/>
          <p:nvPr/>
        </p:nvSpPr>
        <p:spPr>
          <a:xfrm rot="10800000">
            <a:off x="4226100" y="2933550"/>
            <a:ext cx="691800" cy="388500"/>
          </a:xfrm>
          <a:prstGeom prst="triangle">
            <a:avLst>
              <a:gd name="adj" fmla="val 50000"/>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14"/>
          <p:cNvSpPr/>
          <p:nvPr/>
        </p:nvSpPr>
        <p:spPr>
          <a:xfrm>
            <a:off x="-25" y="0"/>
            <a:ext cx="9144000" cy="31242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14"/>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58" name="Google Shape;58;p14"/>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59" name="Google Shape;59;p1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0" name="Google Shape;60;p14"/>
          <p:cNvPicPr preferRelativeResize="0"/>
          <p:nvPr/>
        </p:nvPicPr>
        <p:blipFill>
          <a:blip r:embed="rId2">
            <a:alphaModFix/>
          </a:blip>
          <a:stretch>
            <a:fillRect/>
          </a:stretch>
        </p:blipFill>
        <p:spPr>
          <a:xfrm>
            <a:off x="76190" y="4331266"/>
            <a:ext cx="2010615" cy="7360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cxnSp>
        <p:nvCxnSpPr>
          <p:cNvPr id="107" name="Google Shape;107;p23"/>
          <p:cNvCxnSpPr/>
          <p:nvPr/>
        </p:nvCxnSpPr>
        <p:spPr>
          <a:xfrm>
            <a:off x="413275" y="2988275"/>
            <a:ext cx="910500" cy="0"/>
          </a:xfrm>
          <a:prstGeom prst="straightConnector1">
            <a:avLst/>
          </a:prstGeom>
          <a:noFill/>
          <a:ln w="28575" cap="flat" cmpd="sng">
            <a:solidFill>
              <a:srgbClr val="005F86"/>
            </a:solidFill>
            <a:prstDash val="lgDash"/>
            <a:round/>
            <a:headEnd type="none" w="sm" len="sm"/>
            <a:tailEnd type="none" w="sm" len="sm"/>
          </a:ln>
        </p:spPr>
      </p:cxnSp>
      <p:sp>
        <p:nvSpPr>
          <p:cNvPr id="108" name="Google Shape;108;p23"/>
          <p:cNvSpPr txBox="1">
            <a:spLocks noGrp="1"/>
          </p:cNvSpPr>
          <p:nvPr>
            <p:ph type="title" hasCustomPrompt="1"/>
          </p:nvPr>
        </p:nvSpPr>
        <p:spPr>
          <a:xfrm>
            <a:off x="311700" y="1106125"/>
            <a:ext cx="8520600" cy="1947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09" name="Google Shape;10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189" lvl="0" indent="-342891" rtl="0">
              <a:spcBef>
                <a:spcPts val="0"/>
              </a:spcBef>
              <a:spcAft>
                <a:spcPts val="0"/>
              </a:spcAft>
              <a:buSzPts val="1800"/>
              <a:buChar char="●"/>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a:p>
        </p:txBody>
      </p:sp>
      <p:sp>
        <p:nvSpPr>
          <p:cNvPr id="110" name="Google Shape;110;p23"/>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11" name="Google Shape;111;p23"/>
          <p:cNvPicPr preferRelativeResize="0"/>
          <p:nvPr/>
        </p:nvPicPr>
        <p:blipFill>
          <a:blip r:embed="rId2">
            <a:alphaModFix/>
          </a:blip>
          <a:stretch>
            <a:fillRect/>
          </a:stretch>
        </p:blipFill>
        <p:spPr>
          <a:xfrm>
            <a:off x="76190" y="4331266"/>
            <a:ext cx="2010615" cy="73603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2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14" name="Google Shape;114;p24"/>
          <p:cNvPicPr preferRelativeResize="0"/>
          <p:nvPr/>
        </p:nvPicPr>
        <p:blipFill>
          <a:blip r:embed="rId2">
            <a:alphaModFix/>
          </a:blip>
          <a:stretch>
            <a:fillRect/>
          </a:stretch>
        </p:blipFill>
        <p:spPr>
          <a:xfrm>
            <a:off x="76190" y="4331266"/>
            <a:ext cx="2010615" cy="73603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CEE Layout" type="title">
  <p:cSld name="TITLE">
    <p:spTree>
      <p:nvGrpSpPr>
        <p:cNvPr id="1" name="Shape 119"/>
        <p:cNvGrpSpPr/>
        <p:nvPr/>
      </p:nvGrpSpPr>
      <p:grpSpPr>
        <a:xfrm>
          <a:off x="0" y="0"/>
          <a:ext cx="0" cy="0"/>
          <a:chOff x="0" y="0"/>
          <a:chExt cx="0" cy="0"/>
        </a:xfrm>
      </p:grpSpPr>
      <p:sp>
        <p:nvSpPr>
          <p:cNvPr id="120" name="Google Shape;120;p26"/>
          <p:cNvSpPr/>
          <p:nvPr/>
        </p:nvSpPr>
        <p:spPr>
          <a:xfrm rot="10800000">
            <a:off x="4226100" y="2933550"/>
            <a:ext cx="691800" cy="388500"/>
          </a:xfrm>
          <a:prstGeom prst="triangle">
            <a:avLst>
              <a:gd name="adj" fmla="val 50000"/>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26"/>
          <p:cNvSpPr/>
          <p:nvPr/>
        </p:nvSpPr>
        <p:spPr>
          <a:xfrm>
            <a:off x="-25" y="0"/>
            <a:ext cx="9144000" cy="31242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26"/>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123" name="Google Shape;123;p26"/>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24" name="Google Shape;124;p26"/>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25" name="Google Shape;125;p26"/>
          <p:cNvPicPr preferRelativeResize="0"/>
          <p:nvPr/>
        </p:nvPicPr>
        <p:blipFill>
          <a:blip r:embed="rId2">
            <a:alphaModFix/>
          </a:blip>
          <a:stretch>
            <a:fillRect/>
          </a:stretch>
        </p:blipFill>
        <p:spPr>
          <a:xfrm>
            <a:off x="76190" y="4331266"/>
            <a:ext cx="2010615" cy="73603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6"/>
        <p:cNvGrpSpPr/>
        <p:nvPr/>
      </p:nvGrpSpPr>
      <p:grpSpPr>
        <a:xfrm>
          <a:off x="0" y="0"/>
          <a:ext cx="0" cy="0"/>
          <a:chOff x="0" y="0"/>
          <a:chExt cx="0" cy="0"/>
        </a:xfrm>
      </p:grpSpPr>
      <p:sp>
        <p:nvSpPr>
          <p:cNvPr id="127" name="Google Shape;127;p27"/>
          <p:cNvSpPr/>
          <p:nvPr/>
        </p:nvSpPr>
        <p:spPr>
          <a:xfrm>
            <a:off x="0" y="1567350"/>
            <a:ext cx="9144000" cy="20088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27"/>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29" name="Google Shape;129;p27"/>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30" name="Google Shape;130;p27"/>
          <p:cNvPicPr preferRelativeResize="0"/>
          <p:nvPr/>
        </p:nvPicPr>
        <p:blipFill>
          <a:blip r:embed="rId2">
            <a:alphaModFix/>
          </a:blip>
          <a:stretch>
            <a:fillRect/>
          </a:stretch>
        </p:blipFill>
        <p:spPr>
          <a:xfrm>
            <a:off x="76190" y="4331266"/>
            <a:ext cx="2010615" cy="73603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1"/>
        <p:cNvGrpSpPr/>
        <p:nvPr/>
      </p:nvGrpSpPr>
      <p:grpSpPr>
        <a:xfrm>
          <a:off x="0" y="0"/>
          <a:ext cx="0" cy="0"/>
          <a:chOff x="0" y="0"/>
          <a:chExt cx="0" cy="0"/>
        </a:xfrm>
      </p:grpSpPr>
      <p:cxnSp>
        <p:nvCxnSpPr>
          <p:cNvPr id="132" name="Google Shape;132;p28"/>
          <p:cNvCxnSpPr/>
          <p:nvPr/>
        </p:nvCxnSpPr>
        <p:spPr>
          <a:xfrm>
            <a:off x="429201"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133" name="Google Shape;133;p2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2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189" lvl="0" indent="-342891" rtl="0">
              <a:spcBef>
                <a:spcPts val="0"/>
              </a:spcBef>
              <a:spcAft>
                <a:spcPts val="0"/>
              </a:spcAft>
              <a:buSzPts val="1800"/>
              <a:buChar char="●"/>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a:p>
        </p:txBody>
      </p:sp>
      <p:sp>
        <p:nvSpPr>
          <p:cNvPr id="135" name="Google Shape;135;p28"/>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36" name="Google Shape;136;p28"/>
          <p:cNvPicPr preferRelativeResize="0"/>
          <p:nvPr/>
        </p:nvPicPr>
        <p:blipFill>
          <a:blip r:embed="rId2">
            <a:alphaModFix/>
          </a:blip>
          <a:stretch>
            <a:fillRect/>
          </a:stretch>
        </p:blipFill>
        <p:spPr>
          <a:xfrm>
            <a:off x="76190" y="4331266"/>
            <a:ext cx="2010615" cy="73603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30"/>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47" name="Google Shape;147;p30"/>
          <p:cNvPicPr preferRelativeResize="0"/>
          <p:nvPr/>
        </p:nvPicPr>
        <p:blipFill>
          <a:blip r:embed="rId2">
            <a:alphaModFix/>
          </a:blip>
          <a:stretch>
            <a:fillRect/>
          </a:stretch>
        </p:blipFill>
        <p:spPr>
          <a:xfrm>
            <a:off x="76190" y="4331266"/>
            <a:ext cx="2010615" cy="73603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8"/>
        <p:cNvGrpSpPr/>
        <p:nvPr/>
      </p:nvGrpSpPr>
      <p:grpSpPr>
        <a:xfrm>
          <a:off x="0" y="0"/>
          <a:ext cx="0" cy="0"/>
          <a:chOff x="0" y="0"/>
          <a:chExt cx="0" cy="0"/>
        </a:xfrm>
      </p:grpSpPr>
      <p:cxnSp>
        <p:nvCxnSpPr>
          <p:cNvPr id="149" name="Google Shape;149;p31"/>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150" name="Google Shape;150;p31"/>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1" name="Google Shape;151;p31"/>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Autofit/>
          </a:bodyPr>
          <a:lstStyle>
            <a:lvl1pPr marL="457189" lvl="0" indent="-304792" rtl="0">
              <a:spcBef>
                <a:spcPts val="0"/>
              </a:spcBef>
              <a:spcAft>
                <a:spcPts val="0"/>
              </a:spcAft>
              <a:buSzPts val="1200"/>
              <a:buChar char="●"/>
              <a:defRPr sz="1200"/>
            </a:lvl1pPr>
            <a:lvl2pPr marL="914377" lvl="1" indent="-304792" rtl="0">
              <a:spcBef>
                <a:spcPts val="1600"/>
              </a:spcBef>
              <a:spcAft>
                <a:spcPts val="0"/>
              </a:spcAft>
              <a:buSzPts val="1200"/>
              <a:buChar char="○"/>
              <a:defRPr sz="1200"/>
            </a:lvl2pPr>
            <a:lvl3pPr marL="1371566" lvl="2" indent="-304792" rtl="0">
              <a:spcBef>
                <a:spcPts val="1600"/>
              </a:spcBef>
              <a:spcAft>
                <a:spcPts val="0"/>
              </a:spcAft>
              <a:buSzPts val="1200"/>
              <a:buChar char="■"/>
              <a:defRPr sz="1200"/>
            </a:lvl3pPr>
            <a:lvl4pPr marL="1828754" lvl="3" indent="-304792" rtl="0">
              <a:spcBef>
                <a:spcPts val="1600"/>
              </a:spcBef>
              <a:spcAft>
                <a:spcPts val="0"/>
              </a:spcAft>
              <a:buSzPts val="1200"/>
              <a:buChar char="●"/>
              <a:defRPr sz="1200"/>
            </a:lvl4pPr>
            <a:lvl5pPr marL="2285943" lvl="4" indent="-304792" rtl="0">
              <a:spcBef>
                <a:spcPts val="1600"/>
              </a:spcBef>
              <a:spcAft>
                <a:spcPts val="0"/>
              </a:spcAft>
              <a:buSzPts val="1200"/>
              <a:buChar char="○"/>
              <a:defRPr sz="1200"/>
            </a:lvl5pPr>
            <a:lvl6pPr marL="2743131" lvl="5" indent="-304792" rtl="0">
              <a:spcBef>
                <a:spcPts val="1600"/>
              </a:spcBef>
              <a:spcAft>
                <a:spcPts val="0"/>
              </a:spcAft>
              <a:buSzPts val="1200"/>
              <a:buChar char="■"/>
              <a:defRPr sz="1200"/>
            </a:lvl6pPr>
            <a:lvl7pPr marL="3200320" lvl="6" indent="-304792" rtl="0">
              <a:spcBef>
                <a:spcPts val="1600"/>
              </a:spcBef>
              <a:spcAft>
                <a:spcPts val="0"/>
              </a:spcAft>
              <a:buSzPts val="1200"/>
              <a:buChar char="●"/>
              <a:defRPr sz="1200"/>
            </a:lvl7pPr>
            <a:lvl8pPr marL="3657509" lvl="7" indent="-304792" rtl="0">
              <a:spcBef>
                <a:spcPts val="1600"/>
              </a:spcBef>
              <a:spcAft>
                <a:spcPts val="0"/>
              </a:spcAft>
              <a:buSzPts val="1200"/>
              <a:buChar char="○"/>
              <a:defRPr sz="1200"/>
            </a:lvl8pPr>
            <a:lvl9pPr marL="4114697" lvl="8" indent="-304792" rtl="0">
              <a:spcBef>
                <a:spcPts val="1600"/>
              </a:spcBef>
              <a:spcAft>
                <a:spcPts val="1600"/>
              </a:spcAft>
              <a:buSzPts val="1200"/>
              <a:buChar char="■"/>
              <a:defRPr sz="1200"/>
            </a:lvl9pPr>
          </a:lstStyle>
          <a:p>
            <a:endParaRPr/>
          </a:p>
        </p:txBody>
      </p:sp>
      <p:sp>
        <p:nvSpPr>
          <p:cNvPr id="152" name="Google Shape;152;p31"/>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53" name="Google Shape;153;p31"/>
          <p:cNvPicPr preferRelativeResize="0"/>
          <p:nvPr/>
        </p:nvPicPr>
        <p:blipFill>
          <a:blip r:embed="rId2">
            <a:alphaModFix/>
          </a:blip>
          <a:stretch>
            <a:fillRect/>
          </a:stretch>
        </p:blipFill>
        <p:spPr>
          <a:xfrm>
            <a:off x="76190" y="4331266"/>
            <a:ext cx="2010615" cy="73603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490251" y="528900"/>
            <a:ext cx="5678100" cy="408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156" name="Google Shape;156;p3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157" name="Google Shape;157;p32"/>
          <p:cNvPicPr preferRelativeResize="0"/>
          <p:nvPr/>
        </p:nvPicPr>
        <p:blipFill>
          <a:blip r:embed="rId2">
            <a:alphaModFix/>
          </a:blip>
          <a:stretch>
            <a:fillRect/>
          </a:stretch>
        </p:blipFill>
        <p:spPr>
          <a:xfrm>
            <a:off x="64077" y="4320352"/>
            <a:ext cx="2009367" cy="736025"/>
          </a:xfrm>
          <a:prstGeom prst="rect">
            <a:avLst/>
          </a:prstGeom>
          <a:noFill/>
          <a:ln>
            <a:noFill/>
          </a:ln>
        </p:spPr>
      </p:pic>
      <p:pic>
        <p:nvPicPr>
          <p:cNvPr id="158" name="Google Shape;158;p32"/>
          <p:cNvPicPr preferRelativeResize="0"/>
          <p:nvPr/>
        </p:nvPicPr>
        <p:blipFill>
          <a:blip r:embed="rId3">
            <a:alphaModFix/>
          </a:blip>
          <a:stretch>
            <a:fillRect/>
          </a:stretch>
        </p:blipFill>
        <p:spPr>
          <a:xfrm>
            <a:off x="64101" y="4320352"/>
            <a:ext cx="2009327" cy="7360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9"/>
        <p:cNvGrpSpPr/>
        <p:nvPr/>
      </p:nvGrpSpPr>
      <p:grpSpPr>
        <a:xfrm>
          <a:off x="0" y="0"/>
          <a:ext cx="0" cy="0"/>
          <a:chOff x="0" y="0"/>
          <a:chExt cx="0" cy="0"/>
        </a:xfrm>
      </p:grpSpPr>
      <p:sp>
        <p:nvSpPr>
          <p:cNvPr id="160" name="Google Shape;160;p33"/>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161" name="Google Shape;161;p33"/>
          <p:cNvCxnSpPr/>
          <p:nvPr/>
        </p:nvCxnSpPr>
        <p:spPr>
          <a:xfrm>
            <a:off x="5029675" y="4495500"/>
            <a:ext cx="577200" cy="0"/>
          </a:xfrm>
          <a:prstGeom prst="straightConnector1">
            <a:avLst/>
          </a:prstGeom>
          <a:noFill/>
          <a:ln w="19050" cap="flat" cmpd="sng">
            <a:solidFill>
              <a:srgbClr val="005F86"/>
            </a:solidFill>
            <a:prstDash val="lgDash"/>
            <a:round/>
            <a:headEnd type="none" w="sm" len="sm"/>
            <a:tailEnd type="none" w="sm" len="sm"/>
          </a:ln>
        </p:spPr>
      </p:cxnSp>
      <p:sp>
        <p:nvSpPr>
          <p:cNvPr id="162" name="Google Shape;162;p33"/>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endParaRPr/>
          </a:p>
        </p:txBody>
      </p:sp>
      <p:sp>
        <p:nvSpPr>
          <p:cNvPr id="163" name="Google Shape;163;p33"/>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164" name="Google Shape;164;p33"/>
          <p:cNvSpPr txBox="1">
            <a:spLocks noGrp="1"/>
          </p:cNvSpPr>
          <p:nvPr>
            <p:ph type="body" idx="2"/>
          </p:nvPr>
        </p:nvSpPr>
        <p:spPr>
          <a:xfrm>
            <a:off x="4939500" y="724200"/>
            <a:ext cx="3837000" cy="3721500"/>
          </a:xfrm>
          <a:prstGeom prst="rect">
            <a:avLst/>
          </a:prstGeom>
        </p:spPr>
        <p:txBody>
          <a:bodyPr spcFirstLastPara="1" wrap="square" lIns="91425" tIns="91425" rIns="91425" bIns="91425" anchor="ctr" anchorCtr="0">
            <a:noAutofit/>
          </a:bodyPr>
          <a:lstStyle>
            <a:lvl1pPr marL="457189" lvl="0" indent="-342891" rtl="0">
              <a:spcBef>
                <a:spcPts val="0"/>
              </a:spcBef>
              <a:spcAft>
                <a:spcPts val="0"/>
              </a:spcAft>
              <a:buSzPts val="1800"/>
              <a:buChar char="●"/>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a:p>
        </p:txBody>
      </p:sp>
      <p:sp>
        <p:nvSpPr>
          <p:cNvPr id="165" name="Google Shape;165;p33"/>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66" name="Google Shape;166;p33"/>
          <p:cNvPicPr preferRelativeResize="0"/>
          <p:nvPr/>
        </p:nvPicPr>
        <p:blipFill>
          <a:blip r:embed="rId2">
            <a:alphaModFix/>
          </a:blip>
          <a:stretch>
            <a:fillRect/>
          </a:stretch>
        </p:blipFill>
        <p:spPr>
          <a:xfrm>
            <a:off x="64077" y="4320352"/>
            <a:ext cx="2009367" cy="736025"/>
          </a:xfrm>
          <a:prstGeom prst="rect">
            <a:avLst/>
          </a:prstGeom>
          <a:noFill/>
          <a:ln>
            <a:noFill/>
          </a:ln>
        </p:spPr>
      </p:pic>
      <p:pic>
        <p:nvPicPr>
          <p:cNvPr id="167" name="Google Shape;167;p33"/>
          <p:cNvPicPr preferRelativeResize="0"/>
          <p:nvPr/>
        </p:nvPicPr>
        <p:blipFill>
          <a:blip r:embed="rId3">
            <a:alphaModFix/>
          </a:blip>
          <a:stretch>
            <a:fillRect/>
          </a:stretch>
        </p:blipFill>
        <p:spPr>
          <a:xfrm>
            <a:off x="63451" y="4320341"/>
            <a:ext cx="2010615" cy="73603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8"/>
        <p:cNvGrpSpPr/>
        <p:nvPr/>
      </p:nvGrpSpPr>
      <p:grpSpPr>
        <a:xfrm>
          <a:off x="0" y="0"/>
          <a:ext cx="0" cy="0"/>
          <a:chOff x="0" y="0"/>
          <a:chExt cx="0" cy="0"/>
        </a:xfrm>
      </p:grpSpPr>
      <p:sp>
        <p:nvSpPr>
          <p:cNvPr id="169" name="Google Shape;169;p34"/>
          <p:cNvSpPr txBox="1">
            <a:spLocks noGrp="1"/>
          </p:cNvSpPr>
          <p:nvPr>
            <p:ph type="body" idx="1"/>
          </p:nvPr>
        </p:nvSpPr>
        <p:spPr>
          <a:xfrm>
            <a:off x="2280225" y="4230575"/>
            <a:ext cx="5998800" cy="605100"/>
          </a:xfrm>
          <a:prstGeom prst="rect">
            <a:avLst/>
          </a:prstGeom>
        </p:spPr>
        <p:txBody>
          <a:bodyPr spcFirstLastPara="1" wrap="square" lIns="91425" tIns="91425" rIns="91425" bIns="91425" anchor="ctr" anchorCtr="0">
            <a:noAutofit/>
          </a:bodyPr>
          <a:lstStyle>
            <a:lvl1pPr marL="457189" lvl="0" indent="-228594" rtl="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170" name="Google Shape;170;p3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71" name="Google Shape;171;p34"/>
          <p:cNvPicPr preferRelativeResize="0"/>
          <p:nvPr/>
        </p:nvPicPr>
        <p:blipFill>
          <a:blip r:embed="rId2">
            <a:alphaModFix/>
          </a:blip>
          <a:stretch>
            <a:fillRect/>
          </a:stretch>
        </p:blipFill>
        <p:spPr>
          <a:xfrm>
            <a:off x="76190" y="4331266"/>
            <a:ext cx="2010615" cy="73603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15"/>
          <p:cNvSpPr/>
          <p:nvPr/>
        </p:nvSpPr>
        <p:spPr>
          <a:xfrm>
            <a:off x="0" y="1567350"/>
            <a:ext cx="9144000" cy="20088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3" name="Google Shape;63;p15"/>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64" name="Google Shape;64;p15"/>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5" name="Google Shape;65;p15"/>
          <p:cNvPicPr preferRelativeResize="0"/>
          <p:nvPr/>
        </p:nvPicPr>
        <p:blipFill>
          <a:blip r:embed="rId2">
            <a:alphaModFix/>
          </a:blip>
          <a:stretch>
            <a:fillRect/>
          </a:stretch>
        </p:blipFill>
        <p:spPr>
          <a:xfrm>
            <a:off x="76190" y="4331266"/>
            <a:ext cx="2010615" cy="73603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2"/>
        <p:cNvGrpSpPr/>
        <p:nvPr/>
      </p:nvGrpSpPr>
      <p:grpSpPr>
        <a:xfrm>
          <a:off x="0" y="0"/>
          <a:ext cx="0" cy="0"/>
          <a:chOff x="0" y="0"/>
          <a:chExt cx="0" cy="0"/>
        </a:xfrm>
      </p:grpSpPr>
      <p:cxnSp>
        <p:nvCxnSpPr>
          <p:cNvPr id="173" name="Google Shape;173;p35"/>
          <p:cNvCxnSpPr/>
          <p:nvPr/>
        </p:nvCxnSpPr>
        <p:spPr>
          <a:xfrm>
            <a:off x="413275" y="2988275"/>
            <a:ext cx="910500" cy="0"/>
          </a:xfrm>
          <a:prstGeom prst="straightConnector1">
            <a:avLst/>
          </a:prstGeom>
          <a:noFill/>
          <a:ln w="28575" cap="flat" cmpd="sng">
            <a:solidFill>
              <a:srgbClr val="005F86"/>
            </a:solidFill>
            <a:prstDash val="lgDash"/>
            <a:round/>
            <a:headEnd type="none" w="sm" len="sm"/>
            <a:tailEnd type="none" w="sm" len="sm"/>
          </a:ln>
        </p:spPr>
      </p:cxnSp>
      <p:sp>
        <p:nvSpPr>
          <p:cNvPr id="174" name="Google Shape;174;p35"/>
          <p:cNvSpPr txBox="1">
            <a:spLocks noGrp="1"/>
          </p:cNvSpPr>
          <p:nvPr>
            <p:ph type="title" hasCustomPrompt="1"/>
          </p:nvPr>
        </p:nvSpPr>
        <p:spPr>
          <a:xfrm>
            <a:off x="311700" y="1106125"/>
            <a:ext cx="8520600" cy="1947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75" name="Google Shape;175;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189" lvl="0" indent="-342891" rtl="0">
              <a:spcBef>
                <a:spcPts val="0"/>
              </a:spcBef>
              <a:spcAft>
                <a:spcPts val="0"/>
              </a:spcAft>
              <a:buSzPts val="1800"/>
              <a:buChar char="●"/>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a:p>
        </p:txBody>
      </p:sp>
      <p:sp>
        <p:nvSpPr>
          <p:cNvPr id="176" name="Google Shape;176;p35"/>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77" name="Google Shape;177;p35"/>
          <p:cNvPicPr preferRelativeResize="0"/>
          <p:nvPr/>
        </p:nvPicPr>
        <p:blipFill>
          <a:blip r:embed="rId2">
            <a:alphaModFix/>
          </a:blip>
          <a:stretch>
            <a:fillRect/>
          </a:stretch>
        </p:blipFill>
        <p:spPr>
          <a:xfrm>
            <a:off x="76190" y="4331266"/>
            <a:ext cx="2010615" cy="73603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8"/>
        <p:cNvGrpSpPr/>
        <p:nvPr/>
      </p:nvGrpSpPr>
      <p:grpSpPr>
        <a:xfrm>
          <a:off x="0" y="0"/>
          <a:ext cx="0" cy="0"/>
          <a:chOff x="0" y="0"/>
          <a:chExt cx="0" cy="0"/>
        </a:xfrm>
      </p:grpSpPr>
      <p:sp>
        <p:nvSpPr>
          <p:cNvPr id="179" name="Google Shape;179;p36"/>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80" name="Google Shape;180;p36"/>
          <p:cNvPicPr preferRelativeResize="0"/>
          <p:nvPr/>
        </p:nvPicPr>
        <p:blipFill>
          <a:blip r:embed="rId2">
            <a:alphaModFix/>
          </a:blip>
          <a:stretch>
            <a:fillRect/>
          </a:stretch>
        </p:blipFill>
        <p:spPr>
          <a:xfrm>
            <a:off x="76190" y="4331266"/>
            <a:ext cx="2010615" cy="73603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54316F-B490-492C-B3E9-6F7ADC120D8C}" type="slidenum">
              <a:rPr lang="en-US"/>
              <a:pPr/>
              <a:t>‹#›</a:t>
            </a:fld>
            <a:endParaRPr lang="en-US"/>
          </a:p>
        </p:txBody>
      </p:sp>
    </p:spTree>
    <p:extLst>
      <p:ext uri="{BB962C8B-B14F-4D97-AF65-F5344CB8AC3E}">
        <p14:creationId xmlns:p14="http://schemas.microsoft.com/office/powerpoint/2010/main" val="3967911247"/>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cxnSp>
        <p:nvCxnSpPr>
          <p:cNvPr id="67" name="Google Shape;67;p16"/>
          <p:cNvCxnSpPr/>
          <p:nvPr/>
        </p:nvCxnSpPr>
        <p:spPr>
          <a:xfrm>
            <a:off x="429201"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68" name="Google Shape;68;p1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189" lvl="0" indent="-342891" rtl="0">
              <a:spcBef>
                <a:spcPts val="0"/>
              </a:spcBef>
              <a:spcAft>
                <a:spcPts val="0"/>
              </a:spcAft>
              <a:buSzPts val="1800"/>
              <a:buChar char="●"/>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a:p>
        </p:txBody>
      </p:sp>
      <p:sp>
        <p:nvSpPr>
          <p:cNvPr id="70" name="Google Shape;70;p16"/>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71" name="Google Shape;71;p16"/>
          <p:cNvPicPr preferRelativeResize="0"/>
          <p:nvPr/>
        </p:nvPicPr>
        <p:blipFill>
          <a:blip r:embed="rId2">
            <a:alphaModFix/>
          </a:blip>
          <a:stretch>
            <a:fillRect/>
          </a:stretch>
        </p:blipFill>
        <p:spPr>
          <a:xfrm>
            <a:off x="76190" y="4331266"/>
            <a:ext cx="2010615" cy="73603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cxnSp>
        <p:nvCxnSpPr>
          <p:cNvPr id="73" name="Google Shape;73;p17"/>
          <p:cNvCxnSpPr/>
          <p:nvPr/>
        </p:nvCxnSpPr>
        <p:spPr>
          <a:xfrm>
            <a:off x="429201"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74" name="Google Shape;74;p1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7"/>
          <p:cNvSpPr txBox="1">
            <a:spLocks noGrp="1"/>
          </p:cNvSpPr>
          <p:nvPr>
            <p:ph type="body" idx="1"/>
          </p:nvPr>
        </p:nvSpPr>
        <p:spPr>
          <a:xfrm>
            <a:off x="311701" y="1468825"/>
            <a:ext cx="3999900" cy="30999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sz="1400"/>
            </a:lvl1pPr>
            <a:lvl2pPr marL="914377" lvl="1" indent="-304792" rtl="0">
              <a:spcBef>
                <a:spcPts val="1600"/>
              </a:spcBef>
              <a:spcAft>
                <a:spcPts val="0"/>
              </a:spcAft>
              <a:buSzPts val="1200"/>
              <a:buChar char="○"/>
              <a:defRPr sz="1200"/>
            </a:lvl2pPr>
            <a:lvl3pPr marL="1371566" lvl="2" indent="-304792" rtl="0">
              <a:spcBef>
                <a:spcPts val="1600"/>
              </a:spcBef>
              <a:spcAft>
                <a:spcPts val="0"/>
              </a:spcAft>
              <a:buSzPts val="1200"/>
              <a:buChar char="■"/>
              <a:defRPr sz="1200"/>
            </a:lvl3pPr>
            <a:lvl4pPr marL="1828754" lvl="3" indent="-304792" rtl="0">
              <a:spcBef>
                <a:spcPts val="1600"/>
              </a:spcBef>
              <a:spcAft>
                <a:spcPts val="0"/>
              </a:spcAft>
              <a:buSzPts val="1200"/>
              <a:buChar char="●"/>
              <a:defRPr sz="1200"/>
            </a:lvl4pPr>
            <a:lvl5pPr marL="2285943" lvl="4" indent="-304792" rtl="0">
              <a:spcBef>
                <a:spcPts val="1600"/>
              </a:spcBef>
              <a:spcAft>
                <a:spcPts val="0"/>
              </a:spcAft>
              <a:buSzPts val="1200"/>
              <a:buChar char="○"/>
              <a:defRPr sz="1200"/>
            </a:lvl5pPr>
            <a:lvl6pPr marL="2743131" lvl="5" indent="-304792" rtl="0">
              <a:spcBef>
                <a:spcPts val="1600"/>
              </a:spcBef>
              <a:spcAft>
                <a:spcPts val="0"/>
              </a:spcAft>
              <a:buSzPts val="1200"/>
              <a:buChar char="■"/>
              <a:defRPr sz="1200"/>
            </a:lvl6pPr>
            <a:lvl7pPr marL="3200320" lvl="6" indent="-304792" rtl="0">
              <a:spcBef>
                <a:spcPts val="1600"/>
              </a:spcBef>
              <a:spcAft>
                <a:spcPts val="0"/>
              </a:spcAft>
              <a:buSzPts val="1200"/>
              <a:buChar char="●"/>
              <a:defRPr sz="1200"/>
            </a:lvl7pPr>
            <a:lvl8pPr marL="3657509" lvl="7" indent="-304792" rtl="0">
              <a:spcBef>
                <a:spcPts val="1600"/>
              </a:spcBef>
              <a:spcAft>
                <a:spcPts val="0"/>
              </a:spcAft>
              <a:buSzPts val="1200"/>
              <a:buChar char="○"/>
              <a:defRPr sz="1200"/>
            </a:lvl8pPr>
            <a:lvl9pPr marL="4114697" lvl="8" indent="-304792" rtl="0">
              <a:spcBef>
                <a:spcPts val="1600"/>
              </a:spcBef>
              <a:spcAft>
                <a:spcPts val="1600"/>
              </a:spcAft>
              <a:buSzPts val="1200"/>
              <a:buChar char="■"/>
              <a:defRPr sz="1200"/>
            </a:lvl9pPr>
          </a:lstStyle>
          <a:p>
            <a:endParaRPr/>
          </a:p>
        </p:txBody>
      </p:sp>
      <p:sp>
        <p:nvSpPr>
          <p:cNvPr id="76" name="Google Shape;76;p17"/>
          <p:cNvSpPr txBox="1">
            <a:spLocks noGrp="1"/>
          </p:cNvSpPr>
          <p:nvPr>
            <p:ph type="body" idx="2"/>
          </p:nvPr>
        </p:nvSpPr>
        <p:spPr>
          <a:xfrm>
            <a:off x="4832401" y="1468825"/>
            <a:ext cx="3999900" cy="30999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sz="1400"/>
            </a:lvl1pPr>
            <a:lvl2pPr marL="914377" lvl="1" indent="-304792" rtl="0">
              <a:spcBef>
                <a:spcPts val="1600"/>
              </a:spcBef>
              <a:spcAft>
                <a:spcPts val="0"/>
              </a:spcAft>
              <a:buSzPts val="1200"/>
              <a:buChar char="○"/>
              <a:defRPr sz="1200"/>
            </a:lvl2pPr>
            <a:lvl3pPr marL="1371566" lvl="2" indent="-304792" rtl="0">
              <a:spcBef>
                <a:spcPts val="1600"/>
              </a:spcBef>
              <a:spcAft>
                <a:spcPts val="0"/>
              </a:spcAft>
              <a:buSzPts val="1200"/>
              <a:buChar char="■"/>
              <a:defRPr sz="1200"/>
            </a:lvl3pPr>
            <a:lvl4pPr marL="1828754" lvl="3" indent="-304792" rtl="0">
              <a:spcBef>
                <a:spcPts val="1600"/>
              </a:spcBef>
              <a:spcAft>
                <a:spcPts val="0"/>
              </a:spcAft>
              <a:buSzPts val="1200"/>
              <a:buChar char="●"/>
              <a:defRPr sz="1200"/>
            </a:lvl4pPr>
            <a:lvl5pPr marL="2285943" lvl="4" indent="-304792" rtl="0">
              <a:spcBef>
                <a:spcPts val="1600"/>
              </a:spcBef>
              <a:spcAft>
                <a:spcPts val="0"/>
              </a:spcAft>
              <a:buSzPts val="1200"/>
              <a:buChar char="○"/>
              <a:defRPr sz="1200"/>
            </a:lvl5pPr>
            <a:lvl6pPr marL="2743131" lvl="5" indent="-304792" rtl="0">
              <a:spcBef>
                <a:spcPts val="1600"/>
              </a:spcBef>
              <a:spcAft>
                <a:spcPts val="0"/>
              </a:spcAft>
              <a:buSzPts val="1200"/>
              <a:buChar char="■"/>
              <a:defRPr sz="1200"/>
            </a:lvl6pPr>
            <a:lvl7pPr marL="3200320" lvl="6" indent="-304792" rtl="0">
              <a:spcBef>
                <a:spcPts val="1600"/>
              </a:spcBef>
              <a:spcAft>
                <a:spcPts val="0"/>
              </a:spcAft>
              <a:buSzPts val="1200"/>
              <a:buChar char="●"/>
              <a:defRPr sz="1200"/>
            </a:lvl7pPr>
            <a:lvl8pPr marL="3657509" lvl="7" indent="-304792" rtl="0">
              <a:spcBef>
                <a:spcPts val="1600"/>
              </a:spcBef>
              <a:spcAft>
                <a:spcPts val="0"/>
              </a:spcAft>
              <a:buSzPts val="1200"/>
              <a:buChar char="○"/>
              <a:defRPr sz="1200"/>
            </a:lvl8pPr>
            <a:lvl9pPr marL="4114697" lvl="8" indent="-304792" rtl="0">
              <a:spcBef>
                <a:spcPts val="1600"/>
              </a:spcBef>
              <a:spcAft>
                <a:spcPts val="1600"/>
              </a:spcAft>
              <a:buSzPts val="1200"/>
              <a:buChar char="■"/>
              <a:defRPr sz="1200"/>
            </a:lvl9pPr>
          </a:lstStyle>
          <a:p>
            <a:endParaRPr/>
          </a:p>
        </p:txBody>
      </p:sp>
      <p:sp>
        <p:nvSpPr>
          <p:cNvPr id="77" name="Google Shape;77;p17"/>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78" name="Google Shape;78;p17"/>
          <p:cNvPicPr preferRelativeResize="0"/>
          <p:nvPr/>
        </p:nvPicPr>
        <p:blipFill>
          <a:blip r:embed="rId2">
            <a:alphaModFix/>
          </a:blip>
          <a:stretch>
            <a:fillRect/>
          </a:stretch>
        </p:blipFill>
        <p:spPr>
          <a:xfrm>
            <a:off x="76190" y="4331266"/>
            <a:ext cx="2010615" cy="73603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1" name="Google Shape;81;p18"/>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2" name="Google Shape;82;p18"/>
          <p:cNvPicPr preferRelativeResize="0"/>
          <p:nvPr/>
        </p:nvPicPr>
        <p:blipFill>
          <a:blip r:embed="rId2">
            <a:alphaModFix/>
          </a:blip>
          <a:stretch>
            <a:fillRect/>
          </a:stretch>
        </p:blipFill>
        <p:spPr>
          <a:xfrm>
            <a:off x="76190" y="4331266"/>
            <a:ext cx="2010615" cy="73603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cxnSp>
        <p:nvCxnSpPr>
          <p:cNvPr id="84" name="Google Shape;84;p19"/>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85" name="Google Shape;85;p19"/>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6" name="Google Shape;86;p19"/>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Autofit/>
          </a:bodyPr>
          <a:lstStyle>
            <a:lvl1pPr marL="457189" lvl="0" indent="-304792" rtl="0">
              <a:spcBef>
                <a:spcPts val="0"/>
              </a:spcBef>
              <a:spcAft>
                <a:spcPts val="0"/>
              </a:spcAft>
              <a:buSzPts val="1200"/>
              <a:buChar char="●"/>
              <a:defRPr sz="1200"/>
            </a:lvl1pPr>
            <a:lvl2pPr marL="914377" lvl="1" indent="-304792" rtl="0">
              <a:spcBef>
                <a:spcPts val="1600"/>
              </a:spcBef>
              <a:spcAft>
                <a:spcPts val="0"/>
              </a:spcAft>
              <a:buSzPts val="1200"/>
              <a:buChar char="○"/>
              <a:defRPr sz="1200"/>
            </a:lvl2pPr>
            <a:lvl3pPr marL="1371566" lvl="2" indent="-304792" rtl="0">
              <a:spcBef>
                <a:spcPts val="1600"/>
              </a:spcBef>
              <a:spcAft>
                <a:spcPts val="0"/>
              </a:spcAft>
              <a:buSzPts val="1200"/>
              <a:buChar char="■"/>
              <a:defRPr sz="1200"/>
            </a:lvl3pPr>
            <a:lvl4pPr marL="1828754" lvl="3" indent="-304792" rtl="0">
              <a:spcBef>
                <a:spcPts val="1600"/>
              </a:spcBef>
              <a:spcAft>
                <a:spcPts val="0"/>
              </a:spcAft>
              <a:buSzPts val="1200"/>
              <a:buChar char="●"/>
              <a:defRPr sz="1200"/>
            </a:lvl4pPr>
            <a:lvl5pPr marL="2285943" lvl="4" indent="-304792" rtl="0">
              <a:spcBef>
                <a:spcPts val="1600"/>
              </a:spcBef>
              <a:spcAft>
                <a:spcPts val="0"/>
              </a:spcAft>
              <a:buSzPts val="1200"/>
              <a:buChar char="○"/>
              <a:defRPr sz="1200"/>
            </a:lvl5pPr>
            <a:lvl6pPr marL="2743131" lvl="5" indent="-304792" rtl="0">
              <a:spcBef>
                <a:spcPts val="1600"/>
              </a:spcBef>
              <a:spcAft>
                <a:spcPts val="0"/>
              </a:spcAft>
              <a:buSzPts val="1200"/>
              <a:buChar char="■"/>
              <a:defRPr sz="1200"/>
            </a:lvl6pPr>
            <a:lvl7pPr marL="3200320" lvl="6" indent="-304792" rtl="0">
              <a:spcBef>
                <a:spcPts val="1600"/>
              </a:spcBef>
              <a:spcAft>
                <a:spcPts val="0"/>
              </a:spcAft>
              <a:buSzPts val="1200"/>
              <a:buChar char="●"/>
              <a:defRPr sz="1200"/>
            </a:lvl7pPr>
            <a:lvl8pPr marL="3657509" lvl="7" indent="-304792" rtl="0">
              <a:spcBef>
                <a:spcPts val="1600"/>
              </a:spcBef>
              <a:spcAft>
                <a:spcPts val="0"/>
              </a:spcAft>
              <a:buSzPts val="1200"/>
              <a:buChar char="○"/>
              <a:defRPr sz="1200"/>
            </a:lvl8pPr>
            <a:lvl9pPr marL="4114697" lvl="8" indent="-304792" rtl="0">
              <a:spcBef>
                <a:spcPts val="1600"/>
              </a:spcBef>
              <a:spcAft>
                <a:spcPts val="1600"/>
              </a:spcAft>
              <a:buSzPts val="1200"/>
              <a:buChar char="■"/>
              <a:defRPr sz="1200"/>
            </a:lvl9pPr>
          </a:lstStyle>
          <a:p>
            <a:endParaRPr/>
          </a:p>
        </p:txBody>
      </p:sp>
      <p:sp>
        <p:nvSpPr>
          <p:cNvPr id="87" name="Google Shape;87;p19"/>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8" name="Google Shape;88;p19"/>
          <p:cNvPicPr preferRelativeResize="0"/>
          <p:nvPr/>
        </p:nvPicPr>
        <p:blipFill>
          <a:blip r:embed="rId2">
            <a:alphaModFix/>
          </a:blip>
          <a:stretch>
            <a:fillRect/>
          </a:stretch>
        </p:blipFill>
        <p:spPr>
          <a:xfrm>
            <a:off x="76190" y="4331266"/>
            <a:ext cx="2010615" cy="73603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490251" y="528900"/>
            <a:ext cx="5678100" cy="408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91" name="Google Shape;91;p20"/>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92" name="Google Shape;92;p20"/>
          <p:cNvPicPr preferRelativeResize="0"/>
          <p:nvPr/>
        </p:nvPicPr>
        <p:blipFill>
          <a:blip r:embed="rId2">
            <a:alphaModFix/>
          </a:blip>
          <a:stretch>
            <a:fillRect/>
          </a:stretch>
        </p:blipFill>
        <p:spPr>
          <a:xfrm>
            <a:off x="64077" y="4320352"/>
            <a:ext cx="2009367" cy="736025"/>
          </a:xfrm>
          <a:prstGeom prst="rect">
            <a:avLst/>
          </a:prstGeom>
          <a:noFill/>
          <a:ln>
            <a:noFill/>
          </a:ln>
        </p:spPr>
      </p:pic>
      <p:pic>
        <p:nvPicPr>
          <p:cNvPr id="93" name="Google Shape;93;p20"/>
          <p:cNvPicPr preferRelativeResize="0"/>
          <p:nvPr/>
        </p:nvPicPr>
        <p:blipFill>
          <a:blip r:embed="rId3">
            <a:alphaModFix/>
          </a:blip>
          <a:stretch>
            <a:fillRect/>
          </a:stretch>
        </p:blipFill>
        <p:spPr>
          <a:xfrm>
            <a:off x="64101" y="4320352"/>
            <a:ext cx="2009327" cy="7360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005F86"/>
        </a:solidFill>
        <a:effectLst/>
      </p:bgPr>
    </p:bg>
    <p:spTree>
      <p:nvGrpSpPr>
        <p:cNvPr id="1" name="Shape 94"/>
        <p:cNvGrpSpPr/>
        <p:nvPr/>
      </p:nvGrpSpPr>
      <p:grpSpPr>
        <a:xfrm>
          <a:off x="0" y="0"/>
          <a:ext cx="0" cy="0"/>
          <a:chOff x="0" y="0"/>
          <a:chExt cx="0" cy="0"/>
        </a:xfrm>
      </p:grpSpPr>
      <p:sp>
        <p:nvSpPr>
          <p:cNvPr id="95" name="Google Shape;95;p21"/>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96" name="Google Shape;96;p21"/>
          <p:cNvCxnSpPr/>
          <p:nvPr/>
        </p:nvCxnSpPr>
        <p:spPr>
          <a:xfrm>
            <a:off x="5029675" y="4495500"/>
            <a:ext cx="577200" cy="0"/>
          </a:xfrm>
          <a:prstGeom prst="straightConnector1">
            <a:avLst/>
          </a:prstGeom>
          <a:noFill/>
          <a:ln w="19050" cap="flat" cmpd="sng">
            <a:solidFill>
              <a:srgbClr val="005F86"/>
            </a:solidFill>
            <a:prstDash val="lgDash"/>
            <a:round/>
            <a:headEnd type="none" w="sm" len="sm"/>
            <a:tailEnd type="none" w="sm" len="sm"/>
          </a:ln>
        </p:spPr>
      </p:cxnSp>
      <p:sp>
        <p:nvSpPr>
          <p:cNvPr id="97" name="Google Shape;97;p21"/>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endParaRPr/>
          </a:p>
        </p:txBody>
      </p:sp>
      <p:sp>
        <p:nvSpPr>
          <p:cNvPr id="98" name="Google Shape;98;p21"/>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99" name="Google Shape;99;p21"/>
          <p:cNvSpPr txBox="1">
            <a:spLocks noGrp="1"/>
          </p:cNvSpPr>
          <p:nvPr>
            <p:ph type="body" idx="2"/>
          </p:nvPr>
        </p:nvSpPr>
        <p:spPr>
          <a:xfrm>
            <a:off x="4939500" y="724200"/>
            <a:ext cx="3837000" cy="3721500"/>
          </a:xfrm>
          <a:prstGeom prst="rect">
            <a:avLst/>
          </a:prstGeom>
        </p:spPr>
        <p:txBody>
          <a:bodyPr spcFirstLastPara="1" wrap="square" lIns="91425" tIns="91425" rIns="91425" bIns="91425" anchor="ctr" anchorCtr="0">
            <a:noAutofit/>
          </a:bodyPr>
          <a:lstStyle>
            <a:lvl1pPr marL="457189" lvl="0" indent="-342891" rtl="0">
              <a:spcBef>
                <a:spcPts val="0"/>
              </a:spcBef>
              <a:spcAft>
                <a:spcPts val="0"/>
              </a:spcAft>
              <a:buSzPts val="1800"/>
              <a:buChar char="●"/>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a:p>
        </p:txBody>
      </p:sp>
      <p:sp>
        <p:nvSpPr>
          <p:cNvPr id="100" name="Google Shape;100;p21"/>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01" name="Google Shape;101;p21"/>
          <p:cNvPicPr preferRelativeResize="0"/>
          <p:nvPr/>
        </p:nvPicPr>
        <p:blipFill>
          <a:blip r:embed="rId2">
            <a:alphaModFix/>
          </a:blip>
          <a:stretch>
            <a:fillRect/>
          </a:stretch>
        </p:blipFill>
        <p:spPr>
          <a:xfrm>
            <a:off x="64077" y="4320352"/>
            <a:ext cx="2009367" cy="7360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2"/>
        <p:cNvGrpSpPr/>
        <p:nvPr/>
      </p:nvGrpSpPr>
      <p:grpSpPr>
        <a:xfrm>
          <a:off x="0" y="0"/>
          <a:ext cx="0" cy="0"/>
          <a:chOff x="0" y="0"/>
          <a:chExt cx="0" cy="0"/>
        </a:xfrm>
      </p:grpSpPr>
      <p:sp>
        <p:nvSpPr>
          <p:cNvPr id="103" name="Google Shape;103;p22"/>
          <p:cNvSpPr txBox="1">
            <a:spLocks noGrp="1"/>
          </p:cNvSpPr>
          <p:nvPr>
            <p:ph type="body" idx="1"/>
          </p:nvPr>
        </p:nvSpPr>
        <p:spPr>
          <a:xfrm>
            <a:off x="2280225" y="4230575"/>
            <a:ext cx="5998800" cy="605100"/>
          </a:xfrm>
          <a:prstGeom prst="rect">
            <a:avLst/>
          </a:prstGeom>
        </p:spPr>
        <p:txBody>
          <a:bodyPr spcFirstLastPara="1" wrap="square" lIns="91425" tIns="91425" rIns="91425" bIns="91425" anchor="ctr" anchorCtr="0">
            <a:noAutofit/>
          </a:bodyPr>
          <a:lstStyle>
            <a:lvl1pPr marL="457189" lvl="0" indent="-228594" rtl="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104" name="Google Shape;104;p2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05" name="Google Shape;105;p22"/>
          <p:cNvPicPr preferRelativeResize="0"/>
          <p:nvPr/>
        </p:nvPicPr>
        <p:blipFill>
          <a:blip r:embed="rId2">
            <a:alphaModFix/>
          </a:blip>
          <a:stretch>
            <a:fillRect/>
          </a:stretch>
        </p:blipFill>
        <p:spPr>
          <a:xfrm>
            <a:off x="76190" y="4331266"/>
            <a:ext cx="2010615" cy="73603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53" name="Google Shape;53;p1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odern-writer">
    <p:bg>
      <p:bgPr>
        <a:solidFill>
          <a:srgbClr val="FFFFFF"/>
        </a:solid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117" name="Google Shape;117;p25"/>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118" name="Google Shape;118;p25"/>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4" r:id="rId4"/>
    <p:sldLayoutId id="2147483675" r:id="rId5"/>
    <p:sldLayoutId id="2147483676" r:id="rId6"/>
    <p:sldLayoutId id="2147483677" r:id="rId7"/>
    <p:sldLayoutId id="2147483678" r:id="rId8"/>
    <p:sldLayoutId id="2147483679" r:id="rId9"/>
    <p:sldLayoutId id="2147483680"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inviz.com/map.ashx" TargetMode="Externa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uI2vhCitTBw" TargetMode="Externa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finance.yahoo.com/quote/SBUX?p=SBUX"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ealth.visualcapitalist.com/simple-introduction-investing/" TargetMode="Externa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econedlink.org/resources/compound-interest-calculator/" TargetMode="Externa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ealth.visualcapitalist.com/visualizing-power-compound-interest/" TargetMode="Externa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hyperlink" Target="https://www.youtube.com/watch?v=Dugn51K_6WA"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z.umn.edu/TeacherResource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ww.councilforeconed.org/resources/online-assessment-center/" TargetMode="External"/><Relationship Id="rId4" Type="http://schemas.openxmlformats.org/officeDocument/2006/relationships/hyperlink" Target="https://www.councilforeconed.org/resources/econedlink/"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mcee@umn.ed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p:nvPr/>
        </p:nvSpPr>
        <p:spPr>
          <a:xfrm>
            <a:off x="4572000" y="476"/>
            <a:ext cx="4572000" cy="5143500"/>
          </a:xfrm>
          <a:prstGeom prst="rect">
            <a:avLst/>
          </a:prstGeom>
          <a:solidFill>
            <a:srgbClr val="005F8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6" name="Google Shape;186;p37"/>
          <p:cNvSpPr txBox="1">
            <a:spLocks noGrp="1"/>
          </p:cNvSpPr>
          <p:nvPr>
            <p:ph type="title"/>
          </p:nvPr>
        </p:nvSpPr>
        <p:spPr>
          <a:xfrm>
            <a:off x="0" y="1160250"/>
            <a:ext cx="4572000" cy="1789200"/>
          </a:xfrm>
          <a:prstGeom prst="rect">
            <a:avLst/>
          </a:prstGeom>
        </p:spPr>
        <p:txBody>
          <a:bodyPr spcFirstLastPara="1" wrap="square" lIns="91425" tIns="91425" rIns="91425" bIns="91425" anchor="b" anchorCtr="0">
            <a:noAutofit/>
          </a:bodyPr>
          <a:lstStyle/>
          <a:p>
            <a:r>
              <a:rPr lang="en" dirty="0">
                <a:solidFill>
                  <a:srgbClr val="005F86"/>
                </a:solidFill>
              </a:rPr>
              <a:t>WELCOME!</a:t>
            </a:r>
            <a:endParaRPr dirty="0">
              <a:solidFill>
                <a:srgbClr val="005F86"/>
              </a:solidFill>
            </a:endParaRPr>
          </a:p>
          <a:p>
            <a:pPr algn="l"/>
            <a:endParaRPr sz="7400" dirty="0">
              <a:solidFill>
                <a:srgbClr val="005F86"/>
              </a:solidFill>
            </a:endParaRPr>
          </a:p>
        </p:txBody>
      </p:sp>
      <p:sp>
        <p:nvSpPr>
          <p:cNvPr id="187" name="Google Shape;187;p37"/>
          <p:cNvSpPr txBox="1">
            <a:spLocks noGrp="1"/>
          </p:cNvSpPr>
          <p:nvPr>
            <p:ph type="body" idx="2"/>
          </p:nvPr>
        </p:nvSpPr>
        <p:spPr>
          <a:xfrm>
            <a:off x="4939500" y="724201"/>
            <a:ext cx="3837000" cy="3721500"/>
          </a:xfrm>
          <a:prstGeom prst="rect">
            <a:avLst/>
          </a:prstGeom>
        </p:spPr>
        <p:txBody>
          <a:bodyPr spcFirstLastPara="1" wrap="square" lIns="91425" tIns="91425" rIns="91425" bIns="91425" anchor="ctr" anchorCtr="0">
            <a:noAutofit/>
          </a:bodyPr>
          <a:lstStyle/>
          <a:p>
            <a:pPr marL="0" indent="0">
              <a:buNone/>
            </a:pPr>
            <a:r>
              <a:rPr lang="en" dirty="0">
                <a:solidFill>
                  <a:srgbClr val="FFFFFF"/>
                </a:solidFill>
              </a:rPr>
              <a:t>Housekeeping Items:</a:t>
            </a:r>
            <a:endParaRPr dirty="0">
              <a:solidFill>
                <a:srgbClr val="FFFFFF"/>
              </a:solidFill>
            </a:endParaRPr>
          </a:p>
          <a:p>
            <a:pPr>
              <a:lnSpc>
                <a:spcPct val="100000"/>
              </a:lnSpc>
              <a:spcBef>
                <a:spcPts val="1600"/>
              </a:spcBef>
              <a:buClr>
                <a:schemeClr val="lt1"/>
              </a:buClr>
            </a:pPr>
            <a:r>
              <a:rPr lang="en" dirty="0">
                <a:solidFill>
                  <a:schemeClr val="lt1"/>
                </a:solidFill>
              </a:rPr>
              <a:t>Please use the chat and/or Q &amp; A function to ask questions or to notify moderator of issues</a:t>
            </a:r>
            <a:endParaRPr dirty="0">
              <a:solidFill>
                <a:schemeClr val="lt1"/>
              </a:solidFill>
            </a:endParaRPr>
          </a:p>
          <a:p>
            <a:pPr>
              <a:lnSpc>
                <a:spcPct val="100000"/>
              </a:lnSpc>
              <a:spcBef>
                <a:spcPts val="1000"/>
              </a:spcBef>
              <a:buClr>
                <a:schemeClr val="lt1"/>
              </a:buClr>
            </a:pPr>
            <a:r>
              <a:rPr lang="en" dirty="0">
                <a:solidFill>
                  <a:schemeClr val="lt1"/>
                </a:solidFill>
              </a:rPr>
              <a:t>The session will be recorded and emailed to participants in the next few days</a:t>
            </a:r>
            <a:endParaRPr dirty="0">
              <a:solidFill>
                <a:schemeClr val="lt1"/>
              </a:solidFill>
            </a:endParaRPr>
          </a:p>
        </p:txBody>
      </p:sp>
      <p:sp>
        <p:nvSpPr>
          <p:cNvPr id="188" name="Google Shape;188;p37"/>
          <p:cNvSpPr txBox="1">
            <a:spLocks noGrp="1"/>
          </p:cNvSpPr>
          <p:nvPr>
            <p:ph type="subTitle" idx="1"/>
          </p:nvPr>
        </p:nvSpPr>
        <p:spPr>
          <a:xfrm>
            <a:off x="125900" y="1991850"/>
            <a:ext cx="4515000" cy="1609200"/>
          </a:xfrm>
          <a:prstGeom prst="rect">
            <a:avLst/>
          </a:prstGeom>
        </p:spPr>
        <p:txBody>
          <a:bodyPr spcFirstLastPara="1" wrap="square" lIns="91425" tIns="91425" rIns="91425" bIns="91425" anchor="t" anchorCtr="0">
            <a:noAutofit/>
          </a:bodyPr>
          <a:lstStyle/>
          <a:p>
            <a:pPr marL="0" indent="0">
              <a:spcBef>
                <a:spcPts val="1000"/>
              </a:spcBef>
            </a:pPr>
            <a:r>
              <a:rPr lang="en" sz="1800">
                <a:solidFill>
                  <a:srgbClr val="005F86"/>
                </a:solidFill>
              </a:rPr>
              <a:t>Thank you for joining us. </a:t>
            </a:r>
            <a:endParaRPr sz="1800">
              <a:solidFill>
                <a:srgbClr val="005F86"/>
              </a:solidFill>
            </a:endParaRPr>
          </a:p>
          <a:p>
            <a:pPr marL="0" indent="0">
              <a:spcBef>
                <a:spcPts val="1000"/>
              </a:spcBef>
              <a:spcAft>
                <a:spcPts val="1000"/>
              </a:spcAft>
            </a:pPr>
            <a:r>
              <a:rPr lang="en" sz="1800">
                <a:solidFill>
                  <a:srgbClr val="005F86"/>
                </a:solidFill>
              </a:rPr>
              <a:t>The webinar will begin shortly.</a:t>
            </a:r>
            <a:endParaRPr sz="1800">
              <a:solidFill>
                <a:srgbClr val="005F8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0BA9FE9D-0158-15A9-EEDB-1FD4EB62C751}"/>
              </a:ext>
            </a:extLst>
          </p:cNvPr>
          <p:cNvPicPr>
            <a:picLocks noChangeAspect="1"/>
          </p:cNvPicPr>
          <p:nvPr/>
        </p:nvPicPr>
        <p:blipFill>
          <a:blip r:embed="rId3"/>
          <a:stretch>
            <a:fillRect/>
          </a:stretch>
        </p:blipFill>
        <p:spPr>
          <a:xfrm>
            <a:off x="1219199" y="71432"/>
            <a:ext cx="7606145" cy="4240291"/>
          </a:xfrm>
          <a:prstGeom prst="rect">
            <a:avLst/>
          </a:prstGeom>
        </p:spPr>
      </p:pic>
    </p:spTree>
    <p:extLst>
      <p:ext uri="{BB962C8B-B14F-4D97-AF65-F5344CB8AC3E}">
        <p14:creationId xmlns:p14="http://schemas.microsoft.com/office/powerpoint/2010/main" val="304870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F723D0D2-6F85-8B00-DFA5-A8C4A70AEF2B}"/>
              </a:ext>
            </a:extLst>
          </p:cNvPr>
          <p:cNvPicPr>
            <a:picLocks noChangeAspect="1"/>
          </p:cNvPicPr>
          <p:nvPr/>
        </p:nvPicPr>
        <p:blipFill>
          <a:blip r:embed="rId3"/>
          <a:stretch>
            <a:fillRect/>
          </a:stretch>
        </p:blipFill>
        <p:spPr>
          <a:xfrm>
            <a:off x="1220129" y="412077"/>
            <a:ext cx="6921856" cy="3530781"/>
          </a:xfrm>
          <a:prstGeom prst="rect">
            <a:avLst/>
          </a:prstGeom>
        </p:spPr>
      </p:pic>
    </p:spTree>
    <p:extLst>
      <p:ext uri="{BB962C8B-B14F-4D97-AF65-F5344CB8AC3E}">
        <p14:creationId xmlns:p14="http://schemas.microsoft.com/office/powerpoint/2010/main" val="3198637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20F19F-1FBC-8855-02BC-729D67010899}"/>
              </a:ext>
            </a:extLst>
          </p:cNvPr>
          <p:cNvSpPr txBox="1"/>
          <p:nvPr/>
        </p:nvSpPr>
        <p:spPr>
          <a:xfrm>
            <a:off x="441297" y="449335"/>
            <a:ext cx="4572000" cy="3339376"/>
          </a:xfrm>
          <a:prstGeom prst="rect">
            <a:avLst/>
          </a:prstGeom>
          <a:noFill/>
        </p:spPr>
        <p:txBody>
          <a:bodyPr wrap="square">
            <a:spAutoFit/>
          </a:bodyPr>
          <a:lstStyle/>
          <a:p>
            <a:pPr fontAlgn="base"/>
            <a:r>
              <a:rPr lang="en-US" sz="1300" b="1" dirty="0">
                <a:latin typeface="Arial" panose="020B0604020202020204" pitchFamily="34" charset="0"/>
              </a:rPr>
              <a:t>Buying a Stock</a:t>
            </a:r>
          </a:p>
          <a:p>
            <a:pPr marL="742932" lvl="1" indent="-285744" fontAlgn="base">
              <a:buFont typeface="Arial" panose="020B0604020202020204" pitchFamily="34" charset="0"/>
              <a:buChar char="•"/>
            </a:pPr>
            <a:r>
              <a:rPr lang="en-US" sz="1300" dirty="0">
                <a:latin typeface="Arial" panose="020B0604020202020204" pitchFamily="34" charset="0"/>
              </a:rPr>
              <a:t>You buy 1 share of 1.5 billion shares</a:t>
            </a:r>
          </a:p>
          <a:p>
            <a:pPr fontAlgn="base"/>
            <a:br>
              <a:rPr lang="en-US" dirty="0"/>
            </a:br>
            <a:r>
              <a:rPr lang="en-US" sz="1300" b="1" dirty="0">
                <a:latin typeface="Arial" panose="020B0604020202020204" pitchFamily="34" charset="0"/>
              </a:rPr>
              <a:t>Value of Your Shares</a:t>
            </a:r>
          </a:p>
          <a:p>
            <a:pPr marL="742932" lvl="1" indent="-285744" fontAlgn="base">
              <a:buFont typeface="Arial" panose="020B0604020202020204" pitchFamily="34" charset="0"/>
              <a:buChar char="•"/>
            </a:pPr>
            <a:r>
              <a:rPr lang="en-US" sz="1300" dirty="0">
                <a:latin typeface="Arial" panose="020B0604020202020204" pitchFamily="34" charset="0"/>
              </a:rPr>
              <a:t>(</a:t>
            </a:r>
            <a:r>
              <a:rPr lang="en-US" sz="1300" u="sng" dirty="0">
                <a:solidFill>
                  <a:srgbClr val="1155CC"/>
                </a:solidFill>
                <a:latin typeface="Arial" panose="020B0604020202020204" pitchFamily="34" charset="0"/>
                <a:hlinkClick r:id="rId2"/>
              </a:rPr>
              <a:t>Current stock price</a:t>
            </a:r>
            <a:r>
              <a:rPr lang="en-US" sz="1300" dirty="0">
                <a:latin typeface="Arial" panose="020B0604020202020204" pitchFamily="34" charset="0"/>
              </a:rPr>
              <a:t>) X (# of shares you buy)</a:t>
            </a:r>
          </a:p>
          <a:p>
            <a:pPr fontAlgn="base"/>
            <a:br>
              <a:rPr lang="en-US" dirty="0"/>
            </a:br>
            <a:r>
              <a:rPr lang="en-US" sz="1300" b="1" dirty="0">
                <a:latin typeface="Arial" panose="020B0604020202020204" pitchFamily="34" charset="0"/>
              </a:rPr>
              <a:t>How You Make Money</a:t>
            </a:r>
          </a:p>
          <a:p>
            <a:pPr marL="742932" lvl="1" indent="-285744" fontAlgn="base">
              <a:buFont typeface="Arial" panose="020B0604020202020204" pitchFamily="34" charset="0"/>
              <a:buChar char="•"/>
            </a:pPr>
            <a:r>
              <a:rPr lang="en-US" sz="1300" dirty="0">
                <a:latin typeface="Arial" panose="020B0604020202020204" pitchFamily="34" charset="0"/>
              </a:rPr>
              <a:t>Receive dividends of ~ $1.00 per share per year</a:t>
            </a:r>
          </a:p>
          <a:p>
            <a:pPr marL="742932" lvl="1" indent="-285744" fontAlgn="base">
              <a:buFont typeface="Arial" panose="020B0604020202020204" pitchFamily="34" charset="0"/>
              <a:buChar char="•"/>
            </a:pPr>
            <a:r>
              <a:rPr lang="en-US" sz="1300" dirty="0">
                <a:latin typeface="Arial" panose="020B0604020202020204" pitchFamily="34" charset="0"/>
              </a:rPr>
              <a:t>Sell your share at a higher price than you bought it</a:t>
            </a:r>
          </a:p>
          <a:p>
            <a:pPr fontAlgn="base"/>
            <a:br>
              <a:rPr lang="en-US" dirty="0"/>
            </a:br>
            <a:r>
              <a:rPr lang="en-US" sz="1300" b="1" dirty="0">
                <a:latin typeface="Arial" panose="020B0604020202020204" pitchFamily="34" charset="0"/>
              </a:rPr>
              <a:t>Risk</a:t>
            </a:r>
            <a:r>
              <a:rPr lang="en-US" sz="1300" dirty="0">
                <a:latin typeface="Arial" panose="020B0604020202020204" pitchFamily="34" charset="0"/>
              </a:rPr>
              <a:t> </a:t>
            </a:r>
          </a:p>
          <a:p>
            <a:pPr marL="742932" lvl="1" indent="-285744" fontAlgn="base">
              <a:buFont typeface="Arial" panose="020B0604020202020204" pitchFamily="34" charset="0"/>
              <a:buChar char="•"/>
            </a:pPr>
            <a:r>
              <a:rPr lang="en-US" sz="1300" dirty="0">
                <a:latin typeface="Arial" panose="020B0604020202020204" pitchFamily="34" charset="0"/>
              </a:rPr>
              <a:t>Volatility of market</a:t>
            </a:r>
          </a:p>
          <a:p>
            <a:pPr marL="742932" lvl="1" indent="-285744" fontAlgn="base">
              <a:buFont typeface="Arial" panose="020B0604020202020204" pitchFamily="34" charset="0"/>
              <a:buChar char="•"/>
            </a:pPr>
            <a:r>
              <a:rPr lang="en-US" sz="1300" dirty="0">
                <a:latin typeface="Arial" panose="020B0604020202020204" pitchFamily="34" charset="0"/>
              </a:rPr>
              <a:t>Price could plummet &amp; not recover</a:t>
            </a:r>
          </a:p>
          <a:p>
            <a:pPr marL="742932" lvl="1" indent="-285744" fontAlgn="base">
              <a:buFont typeface="Arial" panose="020B0604020202020204" pitchFamily="34" charset="0"/>
              <a:buChar char="•"/>
            </a:pPr>
            <a:r>
              <a:rPr lang="en-US" sz="1300" dirty="0">
                <a:latin typeface="Arial" panose="020B0604020202020204" pitchFamily="34" charset="0"/>
              </a:rPr>
              <a:t>Impossible to know when to sell to maximize earnings</a:t>
            </a:r>
          </a:p>
        </p:txBody>
      </p:sp>
      <p:pic>
        <p:nvPicPr>
          <p:cNvPr id="3074" name="Picture 2">
            <a:extLst>
              <a:ext uri="{FF2B5EF4-FFF2-40B4-BE49-F238E27FC236}">
                <a16:creationId xmlns:a16="http://schemas.microsoft.com/office/drawing/2014/main" id="{A68613C8-87F5-5955-D45E-96DF4B1BE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298" y="449334"/>
            <a:ext cx="4100135" cy="274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242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169B48-D8CF-549F-4BA7-9E4B553B26BC}"/>
              </a:ext>
            </a:extLst>
          </p:cNvPr>
          <p:cNvSpPr txBox="1"/>
          <p:nvPr/>
        </p:nvSpPr>
        <p:spPr>
          <a:xfrm>
            <a:off x="282272" y="241331"/>
            <a:ext cx="4572000" cy="3739485"/>
          </a:xfrm>
          <a:prstGeom prst="rect">
            <a:avLst/>
          </a:prstGeom>
          <a:noFill/>
        </p:spPr>
        <p:txBody>
          <a:bodyPr wrap="square">
            <a:spAutoFit/>
          </a:bodyPr>
          <a:lstStyle/>
          <a:p>
            <a:pPr fontAlgn="base"/>
            <a:r>
              <a:rPr lang="en-US" sz="1300" b="1" dirty="0">
                <a:latin typeface="Arial" panose="020B0604020202020204" pitchFamily="34" charset="0"/>
              </a:rPr>
              <a:t>Buying a Bond</a:t>
            </a:r>
            <a:endParaRPr lang="en-US" sz="1300" dirty="0">
              <a:latin typeface="Arial" panose="020B0604020202020204" pitchFamily="34" charset="0"/>
            </a:endParaRPr>
          </a:p>
          <a:p>
            <a:pPr marL="742932" lvl="1" indent="-285744" fontAlgn="base">
              <a:buFont typeface="Arial" panose="020B0604020202020204" pitchFamily="34" charset="0"/>
              <a:buChar char="•"/>
            </a:pPr>
            <a:r>
              <a:rPr lang="en-US" sz="1300" dirty="0">
                <a:latin typeface="Arial" panose="020B0604020202020204" pitchFamily="34" charset="0"/>
              </a:rPr>
              <a:t>You lend $1,000 to PepsiCo when they issue a bond</a:t>
            </a:r>
          </a:p>
          <a:p>
            <a:pPr fontAlgn="base"/>
            <a:br>
              <a:rPr lang="en-US" dirty="0"/>
            </a:br>
            <a:r>
              <a:rPr lang="en-US" sz="1300" b="1" dirty="0">
                <a:latin typeface="Arial" panose="020B0604020202020204" pitchFamily="34" charset="0"/>
              </a:rPr>
              <a:t>Terms of the Agreement</a:t>
            </a:r>
          </a:p>
          <a:p>
            <a:pPr marL="742932" lvl="1" indent="-285744" fontAlgn="base">
              <a:buFont typeface="Arial" panose="020B0604020202020204" pitchFamily="34" charset="0"/>
              <a:buChar char="•"/>
            </a:pPr>
            <a:r>
              <a:rPr lang="en-US" sz="1300" dirty="0">
                <a:latin typeface="Arial" panose="020B0604020202020204" pitchFamily="34" charset="0"/>
              </a:rPr>
              <a:t>4.75% interest per year on the amount you lent to them</a:t>
            </a:r>
          </a:p>
          <a:p>
            <a:pPr marL="742932" lvl="1" indent="-285744" fontAlgn="base">
              <a:buFont typeface="Arial" panose="020B0604020202020204" pitchFamily="34" charset="0"/>
              <a:buChar char="•"/>
            </a:pPr>
            <a:r>
              <a:rPr lang="en-US" sz="1300" dirty="0">
                <a:latin typeface="Arial" panose="020B0604020202020204" pitchFamily="34" charset="0"/>
              </a:rPr>
              <a:t>Repay your $1,000 at the end of the term (10 years)</a:t>
            </a:r>
          </a:p>
          <a:p>
            <a:pPr fontAlgn="base"/>
            <a:br>
              <a:rPr lang="en-US" dirty="0"/>
            </a:br>
            <a:r>
              <a:rPr lang="en-US" sz="1300" b="1" dirty="0">
                <a:latin typeface="Arial" panose="020B0604020202020204" pitchFamily="34" charset="0"/>
              </a:rPr>
              <a:t>How You Make Money</a:t>
            </a:r>
          </a:p>
          <a:p>
            <a:pPr marL="742932" lvl="1" indent="-285744" fontAlgn="base">
              <a:buFont typeface="Arial" panose="020B0604020202020204" pitchFamily="34" charset="0"/>
              <a:buChar char="•"/>
            </a:pPr>
            <a:r>
              <a:rPr lang="en-US" sz="1300" dirty="0">
                <a:latin typeface="Arial" panose="020B0604020202020204" pitchFamily="34" charset="0"/>
              </a:rPr>
              <a:t>$47.50 per year for 10 years</a:t>
            </a:r>
          </a:p>
          <a:p>
            <a:pPr marL="742932" lvl="1" indent="-285744" fontAlgn="base">
              <a:buFont typeface="Arial" panose="020B0604020202020204" pitchFamily="34" charset="0"/>
              <a:buChar char="•"/>
            </a:pPr>
            <a:r>
              <a:rPr lang="en-US" sz="1300" dirty="0">
                <a:latin typeface="Arial" panose="020B0604020202020204" pitchFamily="34" charset="0"/>
              </a:rPr>
              <a:t>$1,000 at end of term (this was your money in the first place)</a:t>
            </a:r>
          </a:p>
          <a:p>
            <a:pPr fontAlgn="base"/>
            <a:br>
              <a:rPr lang="en-US" dirty="0"/>
            </a:br>
            <a:r>
              <a:rPr lang="en-US" sz="1300" b="1" dirty="0">
                <a:latin typeface="Arial" panose="020B0604020202020204" pitchFamily="34" charset="0"/>
              </a:rPr>
              <a:t>Risk</a:t>
            </a:r>
            <a:endParaRPr lang="en-US" sz="1300" dirty="0">
              <a:latin typeface="Arial" panose="020B0604020202020204" pitchFamily="34" charset="0"/>
            </a:endParaRPr>
          </a:p>
          <a:p>
            <a:pPr marL="742932" lvl="1" indent="-285744" fontAlgn="base">
              <a:buFont typeface="Arial" panose="020B0604020202020204" pitchFamily="34" charset="0"/>
              <a:buChar char="•"/>
            </a:pPr>
            <a:r>
              <a:rPr lang="en-US" sz="1300" dirty="0">
                <a:latin typeface="Arial" panose="020B0604020202020204" pitchFamily="34" charset="0"/>
              </a:rPr>
              <a:t>Company/govt cannot repay you due to bankruptcy</a:t>
            </a:r>
          </a:p>
        </p:txBody>
      </p:sp>
      <p:pic>
        <p:nvPicPr>
          <p:cNvPr id="4098" name="Picture 2">
            <a:extLst>
              <a:ext uri="{FF2B5EF4-FFF2-40B4-BE49-F238E27FC236}">
                <a16:creationId xmlns:a16="http://schemas.microsoft.com/office/drawing/2014/main" id="{E94C3946-7891-BD03-2EA2-5561A853F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273" y="711465"/>
            <a:ext cx="4296468" cy="279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01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5D3C1E1E-9C53-B014-E7E4-C207490AF9F1}"/>
              </a:ext>
            </a:extLst>
          </p:cNvPr>
          <p:cNvPicPr>
            <a:picLocks noChangeAspect="1"/>
          </p:cNvPicPr>
          <p:nvPr/>
        </p:nvPicPr>
        <p:blipFill>
          <a:blip r:embed="rId3"/>
          <a:stretch>
            <a:fillRect/>
          </a:stretch>
        </p:blipFill>
        <p:spPr>
          <a:xfrm>
            <a:off x="1359017" y="-1"/>
            <a:ext cx="6747371" cy="4159339"/>
          </a:xfrm>
          <a:prstGeom prst="rect">
            <a:avLst/>
          </a:prstGeom>
        </p:spPr>
      </p:pic>
    </p:spTree>
    <p:extLst>
      <p:ext uri="{BB962C8B-B14F-4D97-AF65-F5344CB8AC3E}">
        <p14:creationId xmlns:p14="http://schemas.microsoft.com/office/powerpoint/2010/main" val="2256870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CDD16EB-EA4B-6F05-EEE2-90A94AB2EA6E}"/>
              </a:ext>
            </a:extLst>
          </p:cNvPr>
          <p:cNvSpPr>
            <a:spLocks noChangeArrowheads="1"/>
          </p:cNvSpPr>
          <p:nvPr/>
        </p:nvSpPr>
        <p:spPr bwMode="auto">
          <a:xfrm>
            <a:off x="127221" y="1714499"/>
            <a:ext cx="9144000" cy="268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68275" indent="-168275"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2175" b="1" dirty="0">
                <a:solidFill>
                  <a:schemeClr val="accent2">
                    <a:lumMod val="75000"/>
                  </a:schemeClr>
                </a:solidFill>
              </a:rPr>
              <a:t>You ask your grandmother to lend you $100 and write this down on a piece of paper: "I owe you (IOU) $100, and I will pay you back in a year plus 5% interest." </a:t>
            </a:r>
          </a:p>
          <a:p>
            <a:pPr eaLnBrk="1" hangingPunct="1">
              <a:buFontTx/>
              <a:buChar char="•"/>
            </a:pPr>
            <a:r>
              <a:rPr lang="en-US" altLang="en-US" sz="2175" b="1" dirty="0">
                <a:solidFill>
                  <a:schemeClr val="accent2">
                    <a:lumMod val="75000"/>
                  </a:schemeClr>
                </a:solidFill>
              </a:rPr>
              <a:t>Your grandmother just bought a bond.</a:t>
            </a:r>
            <a:endParaRPr lang="en-US" altLang="en-US" sz="2100" b="1" dirty="0">
              <a:solidFill>
                <a:schemeClr val="accent2">
                  <a:lumMod val="75000"/>
                </a:schemeClr>
              </a:solidFill>
            </a:endParaRPr>
          </a:p>
          <a:p>
            <a:pPr algn="ctr" eaLnBrk="1" hangingPunct="1"/>
            <a:r>
              <a:rPr lang="en-US" altLang="en-US" sz="2100" b="1" dirty="0">
                <a:solidFill>
                  <a:srgbClr val="000099"/>
                </a:solidFill>
              </a:rPr>
              <a:t>Bonds are loans, or IOUs, that represent debt that the government or a corporation must repay to an investor. The bond holder has NO OWNERSHIP of the company.</a:t>
            </a:r>
          </a:p>
          <a:p>
            <a:pPr algn="ctr" eaLnBrk="1" hangingPunct="1"/>
            <a:r>
              <a:rPr lang="en-US" altLang="en-US" sz="2100" b="1" dirty="0"/>
              <a:t>Ex: War Bonds During World War II</a:t>
            </a:r>
            <a:r>
              <a:rPr lang="en-US" altLang="en-US" sz="1800" b="1" dirty="0">
                <a:solidFill>
                  <a:srgbClr val="990000"/>
                </a:solidFill>
              </a:rPr>
              <a:t> </a:t>
            </a:r>
            <a:endParaRPr lang="en-US" altLang="en-US" sz="1351" b="1" dirty="0">
              <a:solidFill>
                <a:srgbClr val="990000"/>
              </a:solidFill>
            </a:endParaRPr>
          </a:p>
          <a:p>
            <a:pPr algn="ctr" eaLnBrk="1" hangingPunct="1"/>
            <a:r>
              <a:rPr lang="en-US" altLang="en-US" sz="2700" b="1" dirty="0">
                <a:solidFill>
                  <a:srgbClr val="990000"/>
                </a:solidFill>
              </a:rPr>
              <a:t>But, now you need more money…</a:t>
            </a:r>
            <a:r>
              <a:rPr lang="en-US" altLang="en-US" sz="1800" b="1" dirty="0"/>
              <a:t> </a:t>
            </a:r>
            <a:endParaRPr lang="en-US" altLang="en-US" sz="1351" b="1" dirty="0"/>
          </a:p>
        </p:txBody>
      </p:sp>
      <p:pic>
        <p:nvPicPr>
          <p:cNvPr id="18435" name="Picture 3" descr="http://www.econedlink.org/lessons/EM369/images/lemonade%20stand.gif">
            <a:extLst>
              <a:ext uri="{FF2B5EF4-FFF2-40B4-BE49-F238E27FC236}">
                <a16:creationId xmlns:a16="http://schemas.microsoft.com/office/drawing/2014/main" id="{04B3E810-EAA6-86F4-6933-355F6753E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1"/>
            <a:ext cx="1600200" cy="132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4">
            <a:extLst>
              <a:ext uri="{FF2B5EF4-FFF2-40B4-BE49-F238E27FC236}">
                <a16:creationId xmlns:a16="http://schemas.microsoft.com/office/drawing/2014/main" id="{CEAFDDEC-5843-5AC8-26B1-A900080E4AB8}"/>
              </a:ext>
            </a:extLst>
          </p:cNvPr>
          <p:cNvSpPr>
            <a:spLocks noChangeArrowheads="1"/>
          </p:cNvSpPr>
          <p:nvPr/>
        </p:nvSpPr>
        <p:spPr bwMode="auto">
          <a:xfrm>
            <a:off x="3573674" y="1"/>
            <a:ext cx="3863557" cy="71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051" b="1"/>
              <a:t>Bonds vs. Stocks</a:t>
            </a:r>
          </a:p>
        </p:txBody>
      </p:sp>
      <p:sp>
        <p:nvSpPr>
          <p:cNvPr id="55301" name="Rectangle 5">
            <a:extLst>
              <a:ext uri="{FF2B5EF4-FFF2-40B4-BE49-F238E27FC236}">
                <a16:creationId xmlns:a16="http://schemas.microsoft.com/office/drawing/2014/main" id="{CA5BF762-641E-7BB3-BF01-40F1CBFF5F41}"/>
              </a:ext>
            </a:extLst>
          </p:cNvPr>
          <p:cNvSpPr>
            <a:spLocks noChangeArrowheads="1"/>
          </p:cNvSpPr>
          <p:nvPr/>
        </p:nvSpPr>
        <p:spPr bwMode="auto">
          <a:xfrm>
            <a:off x="2914650" y="571502"/>
            <a:ext cx="5086351" cy="99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951" b="1"/>
              <a:t>	</a:t>
            </a:r>
            <a:r>
              <a:rPr lang="en-US" altLang="en-US" sz="1951" b="1">
                <a:solidFill>
                  <a:srgbClr val="000099"/>
                </a:solidFill>
              </a:rPr>
              <a:t>Pretend you are going to start a lemonade stand. You need some money to get your stand started.</a:t>
            </a:r>
            <a:r>
              <a:rPr lang="en-US" altLang="en-US" sz="1951" b="1"/>
              <a:t>  </a:t>
            </a:r>
            <a:r>
              <a:rPr lang="en-US" altLang="en-US" sz="1951" b="1">
                <a:solidFill>
                  <a:srgbClr val="990000"/>
                </a:solidFill>
              </a:rPr>
              <a:t>What do you do?</a:t>
            </a:r>
          </a:p>
        </p:txBody>
      </p:sp>
      <p:sp>
        <p:nvSpPr>
          <p:cNvPr id="18438" name="Slide Number Placeholder 7">
            <a:extLst>
              <a:ext uri="{FF2B5EF4-FFF2-40B4-BE49-F238E27FC236}">
                <a16:creationId xmlns:a16="http://schemas.microsoft.com/office/drawing/2014/main" id="{D1926CAF-3CC4-7EC1-3E3B-419310DE43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defRPr>
            </a:lvl1pPr>
            <a:lvl2pPr marL="557199" indent="-214308" eaLnBrk="0" hangingPunct="0">
              <a:defRPr sz="1800">
                <a:solidFill>
                  <a:schemeClr val="tx1"/>
                </a:solidFill>
                <a:latin typeface="Times New Roman" panose="02020603050405020304" pitchFamily="18" charset="0"/>
              </a:defRPr>
            </a:lvl2pPr>
            <a:lvl3pPr marL="857229" indent="-171446" eaLnBrk="0" hangingPunct="0">
              <a:defRPr sz="1800">
                <a:solidFill>
                  <a:schemeClr val="tx1"/>
                </a:solidFill>
                <a:latin typeface="Times New Roman" panose="02020603050405020304" pitchFamily="18" charset="0"/>
              </a:defRPr>
            </a:lvl3pPr>
            <a:lvl4pPr marL="1200121" indent="-171446" eaLnBrk="0" hangingPunct="0">
              <a:defRPr sz="1800">
                <a:solidFill>
                  <a:schemeClr val="tx1"/>
                </a:solidFill>
                <a:latin typeface="Times New Roman" panose="02020603050405020304" pitchFamily="18" charset="0"/>
              </a:defRPr>
            </a:lvl4pPr>
            <a:lvl5pPr marL="1543012" indent="-171446" eaLnBrk="0" hangingPunct="0">
              <a:defRPr sz="1800">
                <a:solidFill>
                  <a:schemeClr val="tx1"/>
                </a:solidFill>
                <a:latin typeface="Times New Roman" panose="02020603050405020304" pitchFamily="18" charset="0"/>
              </a:defRPr>
            </a:lvl5pPr>
            <a:lvl6pPr marL="1885904" indent="-171446" eaLnBrk="0" fontAlgn="base" hangingPunct="0">
              <a:spcBef>
                <a:spcPct val="0"/>
              </a:spcBef>
              <a:spcAft>
                <a:spcPct val="0"/>
              </a:spcAft>
              <a:defRPr sz="1800">
                <a:solidFill>
                  <a:schemeClr val="tx1"/>
                </a:solidFill>
                <a:latin typeface="Times New Roman" panose="02020603050405020304" pitchFamily="18" charset="0"/>
              </a:defRPr>
            </a:lvl6pPr>
            <a:lvl7pPr marL="2228795" indent="-171446" eaLnBrk="0" fontAlgn="base" hangingPunct="0">
              <a:spcBef>
                <a:spcPct val="0"/>
              </a:spcBef>
              <a:spcAft>
                <a:spcPct val="0"/>
              </a:spcAft>
              <a:defRPr sz="1800">
                <a:solidFill>
                  <a:schemeClr val="tx1"/>
                </a:solidFill>
                <a:latin typeface="Times New Roman" panose="02020603050405020304" pitchFamily="18" charset="0"/>
              </a:defRPr>
            </a:lvl7pPr>
            <a:lvl8pPr marL="2571686" indent="-171446" eaLnBrk="0" fontAlgn="base" hangingPunct="0">
              <a:spcBef>
                <a:spcPct val="0"/>
              </a:spcBef>
              <a:spcAft>
                <a:spcPct val="0"/>
              </a:spcAft>
              <a:defRPr sz="1800">
                <a:solidFill>
                  <a:schemeClr val="tx1"/>
                </a:solidFill>
                <a:latin typeface="Times New Roman" panose="02020603050405020304" pitchFamily="18" charset="0"/>
              </a:defRPr>
            </a:lvl8pPr>
            <a:lvl9pPr marL="2914578" indent="-171446" eaLnBrk="0" fontAlgn="base" hangingPunct="0">
              <a:spcBef>
                <a:spcPct val="0"/>
              </a:spcBef>
              <a:spcAft>
                <a:spcPct val="0"/>
              </a:spcAft>
              <a:defRPr sz="1800">
                <a:solidFill>
                  <a:schemeClr val="tx1"/>
                </a:solidFill>
                <a:latin typeface="Times New Roman" panose="02020603050405020304" pitchFamily="18" charset="0"/>
              </a:defRPr>
            </a:lvl9pPr>
          </a:lstStyle>
          <a:p>
            <a:pPr eaLnBrk="1" hangingPunct="1"/>
            <a:fld id="{179A5792-83BA-49AC-A5C9-A40EA2EFA147}" type="slidenum">
              <a:rPr lang="en-US" altLang="en-US" sz="1051"/>
              <a:pPr eaLnBrk="1" hangingPunct="1"/>
              <a:t>15</a:t>
            </a:fld>
            <a:endParaRPr lang="en-US" altLang="en-US" sz="105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additive="base">
                                        <p:cTn id="7" dur="500" fill="hold"/>
                                        <p:tgtEl>
                                          <p:spTgt spid="55300"/>
                                        </p:tgtEl>
                                        <p:attrNameLst>
                                          <p:attrName>ppt_x</p:attrName>
                                        </p:attrNameLst>
                                      </p:cBhvr>
                                      <p:tavLst>
                                        <p:tav tm="0">
                                          <p:val>
                                            <p:strVal val="0-#ppt_w/2"/>
                                          </p:val>
                                        </p:tav>
                                        <p:tav tm="100000">
                                          <p:val>
                                            <p:strVal val="#ppt_x"/>
                                          </p:val>
                                        </p:tav>
                                      </p:tavLst>
                                    </p:anim>
                                    <p:anim calcmode="lin" valueType="num">
                                      <p:cBhvr additive="base">
                                        <p:cTn id="8" dur="500" fill="hold"/>
                                        <p:tgtEl>
                                          <p:spTgt spid="553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5301">
                                            <p:txEl>
                                              <p:pRg st="0" end="0"/>
                                            </p:txEl>
                                          </p:spTgt>
                                        </p:tgtEl>
                                        <p:attrNameLst>
                                          <p:attrName>style.visibility</p:attrName>
                                        </p:attrNameLst>
                                      </p:cBhvr>
                                      <p:to>
                                        <p:strVal val="visible"/>
                                      </p:to>
                                    </p:set>
                                    <p:animEffect transition="in" filter="dissolve">
                                      <p:cBhvr>
                                        <p:cTn id="13" dur="500"/>
                                        <p:tgtEl>
                                          <p:spTgt spid="5530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5298">
                                            <p:txEl>
                                              <p:pRg st="0" end="0"/>
                                            </p:txEl>
                                          </p:spTgt>
                                        </p:tgtEl>
                                        <p:attrNameLst>
                                          <p:attrName>style.visibility</p:attrName>
                                        </p:attrNameLst>
                                      </p:cBhvr>
                                      <p:to>
                                        <p:strVal val="visible"/>
                                      </p:to>
                                    </p:set>
                                    <p:animEffect transition="in" filter="dissolve">
                                      <p:cBhvr>
                                        <p:cTn id="18" dur="500"/>
                                        <p:tgtEl>
                                          <p:spTgt spid="5529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5298">
                                            <p:txEl>
                                              <p:pRg st="1" end="1"/>
                                            </p:txEl>
                                          </p:spTgt>
                                        </p:tgtEl>
                                        <p:attrNameLst>
                                          <p:attrName>style.visibility</p:attrName>
                                        </p:attrNameLst>
                                      </p:cBhvr>
                                      <p:to>
                                        <p:strVal val="visible"/>
                                      </p:to>
                                    </p:set>
                                    <p:animEffect transition="in" filter="dissolve">
                                      <p:cBhvr>
                                        <p:cTn id="23" dur="500"/>
                                        <p:tgtEl>
                                          <p:spTgt spid="55298">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5298">
                                            <p:txEl>
                                              <p:pRg st="2" end="2"/>
                                            </p:txEl>
                                          </p:spTgt>
                                        </p:tgtEl>
                                        <p:attrNameLst>
                                          <p:attrName>style.visibility</p:attrName>
                                        </p:attrNameLst>
                                      </p:cBhvr>
                                      <p:to>
                                        <p:strVal val="visible"/>
                                      </p:to>
                                    </p:set>
                                    <p:animEffect transition="in" filter="dissolve">
                                      <p:cBhvr>
                                        <p:cTn id="28" dur="500"/>
                                        <p:tgtEl>
                                          <p:spTgt spid="55298">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5298">
                                            <p:txEl>
                                              <p:pRg st="3" end="3"/>
                                            </p:txEl>
                                          </p:spTgt>
                                        </p:tgtEl>
                                        <p:attrNameLst>
                                          <p:attrName>style.visibility</p:attrName>
                                        </p:attrNameLst>
                                      </p:cBhvr>
                                      <p:to>
                                        <p:strVal val="visible"/>
                                      </p:to>
                                    </p:set>
                                    <p:animEffect transition="in" filter="dissolve">
                                      <p:cBhvr>
                                        <p:cTn id="33" dur="500"/>
                                        <p:tgtEl>
                                          <p:spTgt spid="55298">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5298">
                                            <p:txEl>
                                              <p:pRg st="4" end="4"/>
                                            </p:txEl>
                                          </p:spTgt>
                                        </p:tgtEl>
                                        <p:attrNameLst>
                                          <p:attrName>style.visibility</p:attrName>
                                        </p:attrNameLst>
                                      </p:cBhvr>
                                      <p:to>
                                        <p:strVal val="visible"/>
                                      </p:to>
                                    </p:set>
                                    <p:animEffect transition="in" filter="dissolve">
                                      <p:cBhvr>
                                        <p:cTn id="38" dur="500"/>
                                        <p:tgtEl>
                                          <p:spTgt spid="552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p:bldP spid="55300" grpId="0" autoUpdateAnimBg="0"/>
      <p:bldP spid="5530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C551ED7-11F2-AA98-43EE-C4173E3F9965}"/>
              </a:ext>
            </a:extLst>
          </p:cNvPr>
          <p:cNvSpPr>
            <a:spLocks noChangeArrowheads="1"/>
          </p:cNvSpPr>
          <p:nvPr/>
        </p:nvSpPr>
        <p:spPr bwMode="auto">
          <a:xfrm>
            <a:off x="1371600" y="2285999"/>
            <a:ext cx="6629400" cy="268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b="1"/>
          </a:p>
        </p:txBody>
      </p:sp>
      <p:sp>
        <p:nvSpPr>
          <p:cNvPr id="52230" name="Rectangle 6">
            <a:extLst>
              <a:ext uri="{FF2B5EF4-FFF2-40B4-BE49-F238E27FC236}">
                <a16:creationId xmlns:a16="http://schemas.microsoft.com/office/drawing/2014/main" id="{1E3EF737-BB86-A995-142A-7C450E40C1F1}"/>
              </a:ext>
            </a:extLst>
          </p:cNvPr>
          <p:cNvSpPr>
            <a:spLocks noChangeArrowheads="1"/>
          </p:cNvSpPr>
          <p:nvPr/>
        </p:nvSpPr>
        <p:spPr bwMode="auto">
          <a:xfrm>
            <a:off x="277090" y="1"/>
            <a:ext cx="8866909" cy="4185761"/>
          </a:xfrm>
          <a:prstGeom prst="rect">
            <a:avLst/>
          </a:prstGeom>
          <a:noFill/>
          <a:ln w="9525">
            <a:noFill/>
            <a:miter lim="800000"/>
            <a:headEnd/>
            <a:tailEnd/>
          </a:ln>
        </p:spPr>
        <p:txBody>
          <a:bodyPr wrap="square">
            <a:spAutoFit/>
          </a:bodyPr>
          <a:lstStyle/>
          <a:p>
            <a:pPr algn="ctr">
              <a:defRPr/>
            </a:pPr>
            <a:r>
              <a:rPr lang="en-US" sz="5400" b="1" dirty="0">
                <a:latin typeface="Times New Roman" charset="0"/>
              </a:rPr>
              <a:t>Bonds vs. Stocks</a:t>
            </a:r>
          </a:p>
          <a:p>
            <a:pPr algn="ctr">
              <a:defRPr/>
            </a:pPr>
            <a:endParaRPr lang="en-US" sz="2000" b="1" dirty="0"/>
          </a:p>
          <a:p>
            <a:pPr marL="89295" indent="-89295">
              <a:buFontTx/>
              <a:buChar char="•"/>
              <a:defRPr/>
            </a:pPr>
            <a:r>
              <a:rPr lang="en-US" sz="2400" b="1" dirty="0"/>
              <a:t>To get more money, you sell half of your company for $50 to your brother Tom. </a:t>
            </a:r>
          </a:p>
          <a:p>
            <a:pPr marL="89295" indent="-89295">
              <a:buFontTx/>
              <a:buChar char="•"/>
              <a:defRPr/>
            </a:pPr>
            <a:r>
              <a:rPr lang="en-US" sz="2400" b="1" dirty="0"/>
              <a:t>You put this transaction in writing: "</a:t>
            </a:r>
            <a:r>
              <a:rPr lang="en-US" sz="2400" b="1" dirty="0" err="1"/>
              <a:t>Lemo</a:t>
            </a:r>
            <a:r>
              <a:rPr lang="en-US" sz="2400" b="1" dirty="0"/>
              <a:t> will issue 100 </a:t>
            </a:r>
            <a:r>
              <a:rPr lang="en-US" sz="2400" b="1" dirty="0">
                <a:solidFill>
                  <a:srgbClr val="000099"/>
                </a:solidFill>
              </a:rPr>
              <a:t>shares of stock</a:t>
            </a:r>
            <a:r>
              <a:rPr lang="en-US" sz="2400" b="1" dirty="0"/>
              <a:t>. Tom will buy 50 shares for $50." </a:t>
            </a:r>
          </a:p>
          <a:p>
            <a:pPr marL="126204" indent="-126204">
              <a:buFontTx/>
              <a:buChar char="•"/>
              <a:defRPr/>
            </a:pPr>
            <a:r>
              <a:rPr lang="en-US" sz="2400" b="1" dirty="0"/>
              <a:t>Tom has just bought 50% of the business.  </a:t>
            </a:r>
          </a:p>
          <a:p>
            <a:pPr marL="126204" indent="-126204">
              <a:buFontTx/>
              <a:buChar char="•"/>
              <a:defRPr/>
            </a:pPr>
            <a:r>
              <a:rPr lang="en-US" sz="2400" b="1" dirty="0"/>
              <a:t>A stock owner is part owner of a company. He is allowed to make decisions and is entitled to a percent of the profits</a:t>
            </a:r>
            <a:r>
              <a:rPr lang="en-US" sz="2000" b="1" dirty="0"/>
              <a:t>.</a:t>
            </a:r>
          </a:p>
        </p:txBody>
      </p:sp>
      <p:sp>
        <p:nvSpPr>
          <p:cNvPr id="52231" name="Rectangle 7">
            <a:extLst>
              <a:ext uri="{FF2B5EF4-FFF2-40B4-BE49-F238E27FC236}">
                <a16:creationId xmlns:a16="http://schemas.microsoft.com/office/drawing/2014/main" id="{09B4FB33-799B-3775-3132-D12E201F5E02}"/>
              </a:ext>
            </a:extLst>
          </p:cNvPr>
          <p:cNvSpPr>
            <a:spLocks noChangeArrowheads="1"/>
          </p:cNvSpPr>
          <p:nvPr/>
        </p:nvSpPr>
        <p:spPr bwMode="auto">
          <a:xfrm>
            <a:off x="1314450" y="2343150"/>
            <a:ext cx="6686551"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FontTx/>
              <a:buChar char=" "/>
            </a:pPr>
            <a:endParaRPr lang="en-US" altLang="en-US" sz="1800" b="1"/>
          </a:p>
        </p:txBody>
      </p:sp>
      <p:sp>
        <p:nvSpPr>
          <p:cNvPr id="19461" name="Slide Number Placeholder 6">
            <a:extLst>
              <a:ext uri="{FF2B5EF4-FFF2-40B4-BE49-F238E27FC236}">
                <a16:creationId xmlns:a16="http://schemas.microsoft.com/office/drawing/2014/main" id="{AA35A858-38BF-5A98-9183-8E4D63F504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defRPr>
            </a:lvl1pPr>
            <a:lvl2pPr marL="557199" indent="-214308" eaLnBrk="0" hangingPunct="0">
              <a:defRPr sz="1800">
                <a:solidFill>
                  <a:schemeClr val="tx1"/>
                </a:solidFill>
                <a:latin typeface="Times New Roman" panose="02020603050405020304" pitchFamily="18" charset="0"/>
              </a:defRPr>
            </a:lvl2pPr>
            <a:lvl3pPr marL="857229" indent="-171446" eaLnBrk="0" hangingPunct="0">
              <a:defRPr sz="1800">
                <a:solidFill>
                  <a:schemeClr val="tx1"/>
                </a:solidFill>
                <a:latin typeface="Times New Roman" panose="02020603050405020304" pitchFamily="18" charset="0"/>
              </a:defRPr>
            </a:lvl3pPr>
            <a:lvl4pPr marL="1200121" indent="-171446" eaLnBrk="0" hangingPunct="0">
              <a:defRPr sz="1800">
                <a:solidFill>
                  <a:schemeClr val="tx1"/>
                </a:solidFill>
                <a:latin typeface="Times New Roman" panose="02020603050405020304" pitchFamily="18" charset="0"/>
              </a:defRPr>
            </a:lvl4pPr>
            <a:lvl5pPr marL="1543012" indent="-171446" eaLnBrk="0" hangingPunct="0">
              <a:defRPr sz="1800">
                <a:solidFill>
                  <a:schemeClr val="tx1"/>
                </a:solidFill>
                <a:latin typeface="Times New Roman" panose="02020603050405020304" pitchFamily="18" charset="0"/>
              </a:defRPr>
            </a:lvl5pPr>
            <a:lvl6pPr marL="1885904" indent="-171446" eaLnBrk="0" fontAlgn="base" hangingPunct="0">
              <a:spcBef>
                <a:spcPct val="0"/>
              </a:spcBef>
              <a:spcAft>
                <a:spcPct val="0"/>
              </a:spcAft>
              <a:defRPr sz="1800">
                <a:solidFill>
                  <a:schemeClr val="tx1"/>
                </a:solidFill>
                <a:latin typeface="Times New Roman" panose="02020603050405020304" pitchFamily="18" charset="0"/>
              </a:defRPr>
            </a:lvl6pPr>
            <a:lvl7pPr marL="2228795" indent="-171446" eaLnBrk="0" fontAlgn="base" hangingPunct="0">
              <a:spcBef>
                <a:spcPct val="0"/>
              </a:spcBef>
              <a:spcAft>
                <a:spcPct val="0"/>
              </a:spcAft>
              <a:defRPr sz="1800">
                <a:solidFill>
                  <a:schemeClr val="tx1"/>
                </a:solidFill>
                <a:latin typeface="Times New Roman" panose="02020603050405020304" pitchFamily="18" charset="0"/>
              </a:defRPr>
            </a:lvl7pPr>
            <a:lvl8pPr marL="2571686" indent="-171446" eaLnBrk="0" fontAlgn="base" hangingPunct="0">
              <a:spcBef>
                <a:spcPct val="0"/>
              </a:spcBef>
              <a:spcAft>
                <a:spcPct val="0"/>
              </a:spcAft>
              <a:defRPr sz="1800">
                <a:solidFill>
                  <a:schemeClr val="tx1"/>
                </a:solidFill>
                <a:latin typeface="Times New Roman" panose="02020603050405020304" pitchFamily="18" charset="0"/>
              </a:defRPr>
            </a:lvl8pPr>
            <a:lvl9pPr marL="2914578" indent="-171446" eaLnBrk="0" fontAlgn="base" hangingPunct="0">
              <a:spcBef>
                <a:spcPct val="0"/>
              </a:spcBef>
              <a:spcAft>
                <a:spcPct val="0"/>
              </a:spcAft>
              <a:defRPr sz="1800">
                <a:solidFill>
                  <a:schemeClr val="tx1"/>
                </a:solidFill>
                <a:latin typeface="Times New Roman" panose="02020603050405020304" pitchFamily="18" charset="0"/>
              </a:defRPr>
            </a:lvl9pPr>
          </a:lstStyle>
          <a:p>
            <a:pPr eaLnBrk="1" hangingPunct="1"/>
            <a:fld id="{77F6D5AD-2646-4498-AD09-70CFE57A8C67}" type="slidenum">
              <a:rPr lang="en-US" altLang="en-US" sz="1051"/>
              <a:pPr eaLnBrk="1" hangingPunct="1"/>
              <a:t>16</a:t>
            </a:fld>
            <a:endParaRPr lang="en-US" altLang="en-US" sz="105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30">
                                            <p:txEl>
                                              <p:pRg st="2" end="2"/>
                                            </p:txEl>
                                          </p:spTgt>
                                        </p:tgtEl>
                                        <p:attrNameLst>
                                          <p:attrName>style.visibility</p:attrName>
                                        </p:attrNameLst>
                                      </p:cBhvr>
                                      <p:to>
                                        <p:strVal val="visible"/>
                                      </p:to>
                                    </p:set>
                                    <p:animEffect transition="in" filter="dissolve">
                                      <p:cBhvr>
                                        <p:cTn id="7" dur="500"/>
                                        <p:tgtEl>
                                          <p:spTgt spid="5223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30">
                                            <p:txEl>
                                              <p:pRg st="3" end="3"/>
                                            </p:txEl>
                                          </p:spTgt>
                                        </p:tgtEl>
                                        <p:attrNameLst>
                                          <p:attrName>style.visibility</p:attrName>
                                        </p:attrNameLst>
                                      </p:cBhvr>
                                      <p:to>
                                        <p:strVal val="visible"/>
                                      </p:to>
                                    </p:set>
                                    <p:animEffect transition="in" filter="dissolve">
                                      <p:cBhvr>
                                        <p:cTn id="12" dur="500"/>
                                        <p:tgtEl>
                                          <p:spTgt spid="5223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230">
                                            <p:txEl>
                                              <p:pRg st="4" end="4"/>
                                            </p:txEl>
                                          </p:spTgt>
                                        </p:tgtEl>
                                        <p:attrNameLst>
                                          <p:attrName>style.visibility</p:attrName>
                                        </p:attrNameLst>
                                      </p:cBhvr>
                                      <p:to>
                                        <p:strVal val="visible"/>
                                      </p:to>
                                    </p:set>
                                    <p:animEffect transition="in" filter="dissolve">
                                      <p:cBhvr>
                                        <p:cTn id="17" dur="500"/>
                                        <p:tgtEl>
                                          <p:spTgt spid="5223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230">
                                            <p:txEl>
                                              <p:pRg st="5" end="5"/>
                                            </p:txEl>
                                          </p:spTgt>
                                        </p:tgtEl>
                                        <p:attrNameLst>
                                          <p:attrName>style.visibility</p:attrName>
                                        </p:attrNameLst>
                                      </p:cBhvr>
                                      <p:to>
                                        <p:strVal val="visible"/>
                                      </p:to>
                                    </p:set>
                                    <p:animEffect transition="in" filter="dissolve">
                                      <p:cBhvr>
                                        <p:cTn id="22" dur="500"/>
                                        <p:tgtEl>
                                          <p:spTgt spid="52230">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nodePh="1">
                                  <p:stCondLst>
                                    <p:cond delay="0"/>
                                  </p:stCondLst>
                                  <p:endCondLst>
                                    <p:cond evt="begin" delay="0">
                                      <p:tn val="25"/>
                                    </p:cond>
                                  </p:endCondLst>
                                  <p:childTnLst>
                                    <p:set>
                                      <p:cBhvr>
                                        <p:cTn id="26" dur="1" fill="hold">
                                          <p:stCondLst>
                                            <p:cond delay="0"/>
                                          </p:stCondLst>
                                        </p:cTn>
                                        <p:tgtEl>
                                          <p:spTgt spid="52231">
                                            <p:txEl>
                                              <p:pRg st="0" end="0"/>
                                            </p:txEl>
                                          </p:spTgt>
                                        </p:tgtEl>
                                        <p:attrNameLst>
                                          <p:attrName>style.visibility</p:attrName>
                                        </p:attrNameLst>
                                      </p:cBhvr>
                                      <p:to>
                                        <p:strVal val="visible"/>
                                      </p:to>
                                    </p:set>
                                    <p:animEffect transition="in" filter="slide(fromTop)">
                                      <p:cBhvr>
                                        <p:cTn id="27" dur="500"/>
                                        <p:tgtEl>
                                          <p:spTgt spid="5223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nodePh="1">
                                  <p:stCondLst>
                                    <p:cond delay="0"/>
                                  </p:stCondLst>
                                  <p:endCondLst>
                                    <p:cond evt="begin" delay="0">
                                      <p:tn val="30"/>
                                    </p:cond>
                                  </p:endCondLst>
                                  <p:childTnLst>
                                    <p:set>
                                      <p:cBhvr>
                                        <p:cTn id="31" dur="1" fill="hold">
                                          <p:stCondLst>
                                            <p:cond delay="0"/>
                                          </p:stCondLst>
                                        </p:cTn>
                                        <p:tgtEl>
                                          <p:spTgt spid="52226">
                                            <p:txEl>
                                              <p:pRg st="0" end="0"/>
                                            </p:txEl>
                                          </p:spTgt>
                                        </p:tgtEl>
                                        <p:attrNameLst>
                                          <p:attrName>style.visibility</p:attrName>
                                        </p:attrNameLst>
                                      </p:cBhvr>
                                      <p:to>
                                        <p:strVal val="visible"/>
                                      </p:to>
                                    </p:set>
                                    <p:animEffect transition="in" filter="dissolve">
                                      <p:cBhvr>
                                        <p:cTn id="32" dur="500"/>
                                        <p:tgtEl>
                                          <p:spTgt spid="522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autoUpdateAnimBg="0"/>
      <p:bldP spid="52230" grpId="0" build="p" autoUpdateAnimBg="0"/>
      <p:bldP spid="52231"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80BA7D-84F8-F2F4-4290-036D4CBB54E6}"/>
              </a:ext>
            </a:extLst>
          </p:cNvPr>
          <p:cNvSpPr txBox="1"/>
          <p:nvPr/>
        </p:nvSpPr>
        <p:spPr>
          <a:xfrm>
            <a:off x="242515" y="162269"/>
            <a:ext cx="8185868" cy="2000548"/>
          </a:xfrm>
          <a:prstGeom prst="rect">
            <a:avLst/>
          </a:prstGeom>
          <a:noFill/>
        </p:spPr>
        <p:txBody>
          <a:bodyPr wrap="square">
            <a:spAutoFit/>
          </a:bodyPr>
          <a:lstStyle/>
          <a:p>
            <a:r>
              <a:rPr lang="en-US" sz="3200" dirty="0">
                <a:effectLst/>
              </a:rPr>
              <a:t>Which of the following is true for bonds but not for stocks?</a:t>
            </a:r>
          </a:p>
          <a:p>
            <a:br>
              <a:rPr lang="en-US" sz="3200" dirty="0">
                <a:effectLst/>
              </a:rPr>
            </a:br>
            <a:br>
              <a:rPr lang="en-US" dirty="0"/>
            </a:br>
            <a:endParaRPr lang="en-US" dirty="0"/>
          </a:p>
        </p:txBody>
      </p:sp>
      <p:sp>
        <p:nvSpPr>
          <p:cNvPr id="5" name="TextBox 4">
            <a:extLst>
              <a:ext uri="{FF2B5EF4-FFF2-40B4-BE49-F238E27FC236}">
                <a16:creationId xmlns:a16="http://schemas.microsoft.com/office/drawing/2014/main" id="{8B7C1E02-9504-B7E6-F07C-906F034E56CA}"/>
              </a:ext>
            </a:extLst>
          </p:cNvPr>
          <p:cNvSpPr txBox="1"/>
          <p:nvPr/>
        </p:nvSpPr>
        <p:spPr>
          <a:xfrm>
            <a:off x="381000" y="1373237"/>
            <a:ext cx="9157855" cy="3770263"/>
          </a:xfrm>
          <a:prstGeom prst="rect">
            <a:avLst/>
          </a:prstGeom>
          <a:noFill/>
        </p:spPr>
        <p:txBody>
          <a:bodyPr wrap="square">
            <a:spAutoFit/>
          </a:bodyPr>
          <a:lstStyle/>
          <a:p>
            <a:pPr algn="l"/>
            <a:r>
              <a:rPr lang="en-US" sz="2800" b="0" i="0" dirty="0">
                <a:solidFill>
                  <a:srgbClr val="333333"/>
                </a:solidFill>
                <a:effectLst/>
                <a:latin typeface="Roboto" panose="02000000000000000000" pitchFamily="2" charset="0"/>
              </a:rPr>
              <a:t>A. Bonds are the least liquid form of assets.</a:t>
            </a:r>
          </a:p>
          <a:p>
            <a:pPr algn="l"/>
            <a:r>
              <a:rPr lang="en-US" sz="2800" dirty="0">
                <a:solidFill>
                  <a:srgbClr val="333333"/>
                </a:solidFill>
                <a:latin typeface="Roboto" panose="02000000000000000000" pitchFamily="2" charset="0"/>
              </a:rPr>
              <a:t>B. </a:t>
            </a:r>
            <a:r>
              <a:rPr lang="en-US" sz="2800" b="0" i="0" dirty="0">
                <a:solidFill>
                  <a:srgbClr val="333333"/>
                </a:solidFill>
                <a:effectLst/>
                <a:latin typeface="Roboto" panose="02000000000000000000" pitchFamily="2" charset="0"/>
              </a:rPr>
              <a:t>Bonds represent partial ownership in a company.</a:t>
            </a:r>
          </a:p>
          <a:p>
            <a:r>
              <a:rPr lang="en-US" sz="2800" dirty="0">
                <a:solidFill>
                  <a:srgbClr val="333333"/>
                </a:solidFill>
                <a:latin typeface="Roboto" panose="02000000000000000000" pitchFamily="2" charset="0"/>
              </a:rPr>
              <a:t>C. </a:t>
            </a:r>
            <a:r>
              <a:rPr lang="en-US" sz="2800" b="0" i="0" dirty="0">
                <a:solidFill>
                  <a:srgbClr val="333333"/>
                </a:solidFill>
                <a:effectLst/>
                <a:latin typeface="Roboto" panose="02000000000000000000" pitchFamily="2" charset="0"/>
              </a:rPr>
              <a:t>Bonds earn variable rates of return.</a:t>
            </a:r>
          </a:p>
          <a:p>
            <a:r>
              <a:rPr lang="en-US" sz="2800" dirty="0">
                <a:solidFill>
                  <a:srgbClr val="333333"/>
                </a:solidFill>
                <a:latin typeface="Roboto" panose="02000000000000000000" pitchFamily="2" charset="0"/>
              </a:rPr>
              <a:t>D. </a:t>
            </a:r>
            <a:r>
              <a:rPr lang="en-US" sz="2800" b="0" i="0" dirty="0">
                <a:solidFill>
                  <a:srgbClr val="333333"/>
                </a:solidFill>
                <a:effectLst/>
                <a:latin typeface="Roboto" panose="02000000000000000000" pitchFamily="2" charset="0"/>
              </a:rPr>
              <a:t>Bonds are interest-bearing assets.</a:t>
            </a:r>
          </a:p>
          <a:p>
            <a:r>
              <a:rPr lang="en-US" sz="2800" dirty="0">
                <a:solidFill>
                  <a:srgbClr val="333333"/>
                </a:solidFill>
                <a:latin typeface="Roboto" panose="02000000000000000000" pitchFamily="2" charset="0"/>
              </a:rPr>
              <a:t>E. </a:t>
            </a:r>
            <a:r>
              <a:rPr lang="en-US" sz="2800" b="0" i="0" dirty="0">
                <a:solidFill>
                  <a:srgbClr val="333333"/>
                </a:solidFill>
                <a:effectLst/>
                <a:latin typeface="Roboto" panose="02000000000000000000" pitchFamily="2" charset="0"/>
              </a:rPr>
              <a:t>Bonds have zero opportunity cost.</a:t>
            </a:r>
          </a:p>
          <a:p>
            <a:br>
              <a:rPr lang="en-US" sz="2000" dirty="0"/>
            </a:br>
            <a:endParaRPr lang="en-US" sz="1600" dirty="0">
              <a:solidFill>
                <a:srgbClr val="333333"/>
              </a:solidFill>
              <a:latin typeface="Roboto" panose="02000000000000000000" pitchFamily="2" charset="0"/>
            </a:endParaRPr>
          </a:p>
          <a:p>
            <a:br>
              <a:rPr lang="en-US" sz="900" dirty="0"/>
            </a:br>
            <a:br>
              <a:rPr lang="en-US" sz="900" dirty="0"/>
            </a:br>
            <a:endParaRPr lang="en-US" sz="900" dirty="0">
              <a:solidFill>
                <a:srgbClr val="333333"/>
              </a:solidFill>
              <a:latin typeface="Roboto" panose="02000000000000000000" pitchFamily="2" charset="0"/>
            </a:endParaRPr>
          </a:p>
          <a:p>
            <a:br>
              <a:rPr lang="en-US" sz="900" dirty="0"/>
            </a:br>
            <a:endParaRPr lang="en-US" sz="900" dirty="0">
              <a:solidFill>
                <a:srgbClr val="333333"/>
              </a:solidFill>
              <a:latin typeface="Roboto" panose="02000000000000000000" pitchFamily="2" charset="0"/>
            </a:endParaRPr>
          </a:p>
          <a:p>
            <a:br>
              <a:rPr lang="en-US" sz="900" dirty="0"/>
            </a:br>
            <a:endParaRPr lang="en-US" sz="900" dirty="0"/>
          </a:p>
        </p:txBody>
      </p:sp>
      <p:sp>
        <p:nvSpPr>
          <p:cNvPr id="6" name="Oval 5">
            <a:extLst>
              <a:ext uri="{FF2B5EF4-FFF2-40B4-BE49-F238E27FC236}">
                <a16:creationId xmlns:a16="http://schemas.microsoft.com/office/drawing/2014/main" id="{330C3DE7-482E-3DC8-C6A9-D123A522483F}"/>
              </a:ext>
            </a:extLst>
          </p:cNvPr>
          <p:cNvSpPr/>
          <p:nvPr/>
        </p:nvSpPr>
        <p:spPr>
          <a:xfrm>
            <a:off x="430154" y="2743321"/>
            <a:ext cx="324920" cy="33931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730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1FEE85D-AEC5-1E01-1A30-3DEB62441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11" y="330559"/>
            <a:ext cx="8779615" cy="376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279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1"/>
          <p:cNvSpPr txBox="1"/>
          <p:nvPr/>
        </p:nvSpPr>
        <p:spPr>
          <a:xfrm>
            <a:off x="1143000" y="1"/>
            <a:ext cx="6858000" cy="577453"/>
          </a:xfrm>
          <a:prstGeom prst="rect">
            <a:avLst/>
          </a:prstGeom>
          <a:noFill/>
          <a:ln>
            <a:noFill/>
          </a:ln>
        </p:spPr>
        <p:txBody>
          <a:bodyPr spcFirstLastPara="1" wrap="square" lIns="68569" tIns="34275" rIns="68569" bIns="34275" anchor="t" anchorCtr="0">
            <a:noAutofit/>
          </a:bodyPr>
          <a:lstStyle/>
          <a:p>
            <a:pPr algn="ctr">
              <a:buClr>
                <a:schemeClr val="dk1"/>
              </a:buClr>
              <a:buSzPts val="4400"/>
            </a:pPr>
            <a:r>
              <a:rPr lang="en-US" sz="3300" b="1" dirty="0">
                <a:solidFill>
                  <a:schemeClr val="dk1"/>
                </a:solidFill>
                <a:latin typeface="Times New Roman"/>
                <a:ea typeface="Times New Roman"/>
                <a:cs typeface="Times New Roman"/>
                <a:sym typeface="Times New Roman"/>
              </a:rPr>
              <a:t>Bonds Prices and Interest Rates</a:t>
            </a:r>
            <a:endParaRPr sz="1051" dirty="0"/>
          </a:p>
        </p:txBody>
      </p:sp>
      <p:sp>
        <p:nvSpPr>
          <p:cNvPr id="317" name="Google Shape;317;p41"/>
          <p:cNvSpPr txBox="1"/>
          <p:nvPr/>
        </p:nvSpPr>
        <p:spPr>
          <a:xfrm>
            <a:off x="221672" y="463154"/>
            <a:ext cx="8922327" cy="4348125"/>
          </a:xfrm>
          <a:prstGeom prst="rect">
            <a:avLst/>
          </a:prstGeom>
          <a:noFill/>
          <a:ln>
            <a:noFill/>
          </a:ln>
        </p:spPr>
        <p:txBody>
          <a:bodyPr spcFirstLastPara="1" wrap="square" lIns="68569" tIns="34275" rIns="68569" bIns="34275" anchor="t" anchorCtr="0">
            <a:noAutofit/>
          </a:bodyPr>
          <a:lstStyle/>
          <a:p>
            <a:pPr>
              <a:lnSpc>
                <a:spcPct val="90000"/>
              </a:lnSpc>
              <a:buClr>
                <a:srgbClr val="000099"/>
              </a:buClr>
              <a:buSzPts val="3200"/>
            </a:pPr>
            <a:r>
              <a:rPr lang="en-US" sz="2400" b="1" dirty="0">
                <a:solidFill>
                  <a:srgbClr val="000099"/>
                </a:solidFill>
                <a:latin typeface="Times New Roman"/>
                <a:ea typeface="Times New Roman"/>
                <a:cs typeface="Times New Roman"/>
                <a:sym typeface="Times New Roman"/>
              </a:rPr>
              <a:t>A bond is issued at a specific interest rate that doesn’t change throughout the life of the bond. </a:t>
            </a:r>
            <a:endParaRPr sz="1051" dirty="0"/>
          </a:p>
          <a:p>
            <a:pPr marL="300031" lvl="2" indent="-171446">
              <a:lnSpc>
                <a:spcPct val="90000"/>
              </a:lnSpc>
              <a:buClr>
                <a:srgbClr val="990000"/>
              </a:buClr>
              <a:buSzPts val="2800"/>
            </a:pPr>
            <a:r>
              <a:rPr lang="en-US" sz="2100" b="1" dirty="0">
                <a:solidFill>
                  <a:srgbClr val="990000"/>
                </a:solidFill>
                <a:latin typeface="Times New Roman"/>
                <a:ea typeface="Times New Roman"/>
                <a:cs typeface="Times New Roman"/>
                <a:sym typeface="Times New Roman"/>
              </a:rPr>
              <a:t>Example: Assume a 30 year U.S. Treasury bond has a face value of $1000 and the interest rate is 5%. Each year, for 30 years, you will get $50.  </a:t>
            </a:r>
            <a:endParaRPr sz="2100" b="1" dirty="0">
              <a:solidFill>
                <a:srgbClr val="002060"/>
              </a:solidFill>
              <a:latin typeface="Times New Roman"/>
              <a:ea typeface="Times New Roman"/>
              <a:cs typeface="Times New Roman"/>
              <a:sym typeface="Times New Roman"/>
            </a:endParaRPr>
          </a:p>
          <a:p>
            <a:pPr>
              <a:lnSpc>
                <a:spcPct val="90000"/>
              </a:lnSpc>
              <a:buClr>
                <a:srgbClr val="002060"/>
              </a:buClr>
              <a:buSzPts val="3200"/>
            </a:pPr>
            <a:r>
              <a:rPr lang="en-US" sz="2251" b="1" dirty="0">
                <a:solidFill>
                  <a:srgbClr val="002060"/>
                </a:solidFill>
                <a:latin typeface="Times New Roman"/>
                <a:ea typeface="Times New Roman"/>
                <a:cs typeface="Times New Roman"/>
                <a:sym typeface="Times New Roman"/>
              </a:rPr>
              <a:t>If the interest rate falls and new bonds are being issued at 3% then people would rather have the old 5% bonds. </a:t>
            </a:r>
            <a:endParaRPr sz="2251" dirty="0"/>
          </a:p>
          <a:p>
            <a:pPr>
              <a:lnSpc>
                <a:spcPct val="90000"/>
              </a:lnSpc>
              <a:buClr>
                <a:srgbClr val="002060"/>
              </a:buClr>
              <a:buSzPts val="3200"/>
            </a:pPr>
            <a:r>
              <a:rPr lang="en-US" sz="2251" b="1" dirty="0">
                <a:solidFill>
                  <a:srgbClr val="002060"/>
                </a:solidFill>
                <a:latin typeface="Times New Roman"/>
                <a:ea typeface="Times New Roman"/>
                <a:cs typeface="Times New Roman"/>
                <a:sym typeface="Times New Roman"/>
              </a:rPr>
              <a:t>If you like, you can sell bonds before they mature.</a:t>
            </a:r>
            <a:endParaRPr sz="2251" dirty="0"/>
          </a:p>
          <a:p>
            <a:pPr>
              <a:lnSpc>
                <a:spcPct val="90000"/>
              </a:lnSpc>
              <a:buClr>
                <a:srgbClr val="002060"/>
              </a:buClr>
              <a:buSzPts val="3200"/>
            </a:pPr>
            <a:r>
              <a:rPr lang="en-US" sz="2251" b="1" dirty="0">
                <a:solidFill>
                  <a:srgbClr val="002060"/>
                </a:solidFill>
                <a:latin typeface="Times New Roman"/>
                <a:ea typeface="Times New Roman"/>
                <a:cs typeface="Times New Roman"/>
                <a:sym typeface="Times New Roman"/>
              </a:rPr>
              <a:t>If you sold the original 5% bond, buyers would bid up the price since they would rather have 5%.</a:t>
            </a:r>
            <a:r>
              <a:rPr lang="en-US" sz="2400" b="1" dirty="0">
                <a:solidFill>
                  <a:srgbClr val="002060"/>
                </a:solidFill>
                <a:latin typeface="Times New Roman"/>
                <a:ea typeface="Times New Roman"/>
                <a:cs typeface="Times New Roman"/>
                <a:sym typeface="Times New Roman"/>
              </a:rPr>
              <a:t> </a:t>
            </a:r>
          </a:p>
          <a:p>
            <a:pPr>
              <a:lnSpc>
                <a:spcPct val="90000"/>
              </a:lnSpc>
              <a:buClr>
                <a:srgbClr val="002060"/>
              </a:buClr>
              <a:buSzPts val="3200"/>
            </a:pPr>
            <a:endParaRPr sz="1051" dirty="0"/>
          </a:p>
          <a:p>
            <a:pPr algn="ctr">
              <a:lnSpc>
                <a:spcPct val="90000"/>
              </a:lnSpc>
              <a:buClr>
                <a:schemeClr val="dk1"/>
              </a:buClr>
              <a:buSzPts val="3600"/>
            </a:pPr>
            <a:r>
              <a:rPr lang="en-US" sz="2700" b="1" u="sng" dirty="0">
                <a:solidFill>
                  <a:schemeClr val="dk1"/>
                </a:solidFill>
                <a:latin typeface="Times New Roman"/>
                <a:ea typeface="Times New Roman"/>
                <a:cs typeface="Times New Roman"/>
                <a:sym typeface="Times New Roman"/>
              </a:rPr>
              <a:t>The Point: Bond price and interest rates are inversely related.</a:t>
            </a:r>
            <a:endParaRPr sz="1051" dirty="0"/>
          </a:p>
        </p:txBody>
      </p:sp>
      <p:sp>
        <p:nvSpPr>
          <p:cNvPr id="318" name="Google Shape;318;p41"/>
          <p:cNvSpPr txBox="1"/>
          <p:nvPr/>
        </p:nvSpPr>
        <p:spPr>
          <a:xfrm>
            <a:off x="6572250" y="4800601"/>
            <a:ext cx="1428751" cy="342900"/>
          </a:xfrm>
          <a:prstGeom prst="rect">
            <a:avLst/>
          </a:prstGeom>
          <a:noFill/>
          <a:ln>
            <a:noFill/>
          </a:ln>
        </p:spPr>
        <p:txBody>
          <a:bodyPr spcFirstLastPara="1" wrap="square" lIns="68569" tIns="34275" rIns="68569" bIns="34275" anchor="t" anchorCtr="0">
            <a:noAutofit/>
          </a:bodyPr>
          <a:lstStyle/>
          <a:p>
            <a:pPr algn="r">
              <a:buClr>
                <a:schemeClr val="dk1"/>
              </a:buClr>
              <a:buSzPts val="1400"/>
            </a:pPr>
            <a:fld id="{00000000-1234-1234-1234-123412341234}" type="slidenum">
              <a:rPr lang="en-US" sz="1051">
                <a:solidFill>
                  <a:schemeClr val="dk1"/>
                </a:solidFill>
                <a:latin typeface="Times New Roman"/>
                <a:ea typeface="Times New Roman"/>
                <a:cs typeface="Times New Roman"/>
                <a:sym typeface="Times New Roman"/>
              </a:rPr>
              <a:pPr algn="r">
                <a:buClr>
                  <a:schemeClr val="dk1"/>
                </a:buClr>
                <a:buSzPts val="1400"/>
              </a:pPr>
              <a:t>19</a:t>
            </a:fld>
            <a:endParaRPr sz="105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animEffect transition="in" filter="fade">
                                      <p:cBhvr>
                                        <p:cTn id="7" dur="500"/>
                                        <p:tgtEl>
                                          <p:spTgt spid="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xEl>
                                              <p:pRg st="1" end="1"/>
                                            </p:txEl>
                                          </p:spTgt>
                                        </p:tgtEl>
                                        <p:attrNameLst>
                                          <p:attrName>style.visibility</p:attrName>
                                        </p:attrNameLst>
                                      </p:cBhvr>
                                      <p:to>
                                        <p:strVal val="visible"/>
                                      </p:to>
                                    </p:set>
                                    <p:animEffect transition="in" filter="fade">
                                      <p:cBhvr>
                                        <p:cTn id="12" dur="500"/>
                                        <p:tgtEl>
                                          <p:spTgt spid="3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
                                            <p:txEl>
                                              <p:pRg st="2" end="2"/>
                                            </p:txEl>
                                          </p:spTgt>
                                        </p:tgtEl>
                                        <p:attrNameLst>
                                          <p:attrName>style.visibility</p:attrName>
                                        </p:attrNameLst>
                                      </p:cBhvr>
                                      <p:to>
                                        <p:strVal val="visible"/>
                                      </p:to>
                                    </p:set>
                                    <p:animEffect transition="in" filter="fade">
                                      <p:cBhvr>
                                        <p:cTn id="17" dur="500"/>
                                        <p:tgtEl>
                                          <p:spTgt spid="3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
                                            <p:txEl>
                                              <p:pRg st="3" end="3"/>
                                            </p:txEl>
                                          </p:spTgt>
                                        </p:tgtEl>
                                        <p:attrNameLst>
                                          <p:attrName>style.visibility</p:attrName>
                                        </p:attrNameLst>
                                      </p:cBhvr>
                                      <p:to>
                                        <p:strVal val="visible"/>
                                      </p:to>
                                    </p:set>
                                    <p:animEffect transition="in" filter="fade">
                                      <p:cBhvr>
                                        <p:cTn id="22" dur="500"/>
                                        <p:tgtEl>
                                          <p:spTgt spid="3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7">
                                            <p:txEl>
                                              <p:pRg st="4" end="4"/>
                                            </p:txEl>
                                          </p:spTgt>
                                        </p:tgtEl>
                                        <p:attrNameLst>
                                          <p:attrName>style.visibility</p:attrName>
                                        </p:attrNameLst>
                                      </p:cBhvr>
                                      <p:to>
                                        <p:strVal val="visible"/>
                                      </p:to>
                                    </p:set>
                                    <p:animEffect transition="in" filter="fade">
                                      <p:cBhvr>
                                        <p:cTn id="27" dur="500"/>
                                        <p:tgtEl>
                                          <p:spTgt spid="3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7">
                                            <p:txEl>
                                              <p:pRg st="6" end="6"/>
                                            </p:txEl>
                                          </p:spTgt>
                                        </p:tgtEl>
                                        <p:attrNameLst>
                                          <p:attrName>style.visibility</p:attrName>
                                        </p:attrNameLst>
                                      </p:cBhvr>
                                      <p:to>
                                        <p:strVal val="visible"/>
                                      </p:to>
                                    </p:set>
                                    <p:animEffect transition="in" filter="fade">
                                      <p:cBhvr>
                                        <p:cTn id="32" dur="500"/>
                                        <p:tgtEl>
                                          <p:spTgt spid="3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38"/>
          <p:cNvSpPr txBox="1">
            <a:spLocks noGrp="1"/>
          </p:cNvSpPr>
          <p:nvPr>
            <p:ph type="ctrTitle"/>
          </p:nvPr>
        </p:nvSpPr>
        <p:spPr>
          <a:xfrm>
            <a:off x="411175" y="644301"/>
            <a:ext cx="8282400" cy="2109000"/>
          </a:xfrm>
          <a:prstGeom prst="rect">
            <a:avLst/>
          </a:prstGeom>
        </p:spPr>
        <p:txBody>
          <a:bodyPr spcFirstLastPara="1" wrap="square" lIns="91425" tIns="91425" rIns="91425" bIns="91425" anchor="b" anchorCtr="0">
            <a:noAutofit/>
          </a:bodyPr>
          <a:lstStyle/>
          <a:p>
            <a:r>
              <a:rPr lang="en-US" b="1" dirty="0">
                <a:solidFill>
                  <a:schemeClr val="bg1"/>
                </a:solidFill>
                <a:latin typeface="Times New Roman" charset="0"/>
                <a:ea typeface="ＭＳ Ｐゴシック" charset="0"/>
                <a:cs typeface="Times New Roman" charset="0"/>
                <a:sym typeface="Times New Roman" charset="0"/>
              </a:rPr>
              <a:t>Unit 4:</a:t>
            </a:r>
            <a:br>
              <a:rPr lang="en-US" b="1" dirty="0">
                <a:solidFill>
                  <a:schemeClr val="bg1"/>
                </a:solidFill>
                <a:latin typeface="Times New Roman" charset="0"/>
                <a:ea typeface="ＭＳ Ｐゴシック" charset="0"/>
                <a:cs typeface="Times New Roman" charset="0"/>
                <a:sym typeface="Times New Roman" charset="0"/>
              </a:rPr>
            </a:br>
            <a:r>
              <a:rPr lang="en-US" b="1" dirty="0">
                <a:solidFill>
                  <a:schemeClr val="bg1"/>
                </a:solidFill>
                <a:latin typeface="Times New Roman" charset="0"/>
                <a:ea typeface="ＭＳ Ｐゴシック" charset="0"/>
                <a:cs typeface="Times New Roman" charset="0"/>
                <a:sym typeface="Times New Roman" charset="0"/>
              </a:rPr>
              <a:t>Financial Sector</a:t>
            </a:r>
            <a:endParaRPr sz="3200" dirty="0">
              <a:solidFill>
                <a:schemeClr val="bg1"/>
              </a:solidFill>
            </a:endParaRPr>
          </a:p>
        </p:txBody>
      </p:sp>
      <p:sp>
        <p:nvSpPr>
          <p:cNvPr id="194" name="Google Shape;194;p38"/>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p>
            <a:pPr marL="0" indent="0"/>
            <a:r>
              <a:rPr lang="en" dirty="0"/>
              <a:t>Live Webinar: May 9</a:t>
            </a:r>
            <a:r>
              <a:rPr lang="en" baseline="30000" dirty="0"/>
              <a:t>th</a:t>
            </a:r>
            <a:r>
              <a:rPr lang="en" dirty="0"/>
              <a:t>, 2022</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1A1DF7-504F-42B8-E135-019FEBE312D0}"/>
              </a:ext>
            </a:extLst>
          </p:cNvPr>
          <p:cNvSpPr txBox="1"/>
          <p:nvPr/>
        </p:nvSpPr>
        <p:spPr>
          <a:xfrm>
            <a:off x="474838" y="0"/>
            <a:ext cx="8996901" cy="3970318"/>
          </a:xfrm>
          <a:prstGeom prst="rect">
            <a:avLst/>
          </a:prstGeom>
          <a:noFill/>
        </p:spPr>
        <p:txBody>
          <a:bodyPr wrap="square">
            <a:spAutoFit/>
          </a:bodyPr>
          <a:lstStyle/>
          <a:p>
            <a:r>
              <a:rPr lang="en-US" sz="2800" dirty="0"/>
              <a:t>Assume you bought a bond one year ago with an interest rate of 5%, but today interest rates are 3%. Explain: </a:t>
            </a:r>
          </a:p>
          <a:p>
            <a:pPr marL="514350" indent="-514350">
              <a:buFont typeface="+mj-lt"/>
              <a:buAutoNum type="arabicPeriod"/>
            </a:pPr>
            <a:r>
              <a:rPr lang="en-US" sz="2800" dirty="0"/>
              <a:t>What will happen to the price of the bond you hold, and why? </a:t>
            </a:r>
          </a:p>
          <a:p>
            <a:pPr marL="457200" lvl="3" indent="-457200">
              <a:buFont typeface="Arial" panose="020B0604020202020204" pitchFamily="34" charset="0"/>
              <a:buChar char="•"/>
            </a:pPr>
            <a:r>
              <a:rPr lang="en-US" sz="2800" dirty="0"/>
              <a:t>The price of your bond increases, due to higher demand for your bond. </a:t>
            </a:r>
          </a:p>
          <a:p>
            <a:pPr marL="457200" lvl="2"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152990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42" presetClass="entr" presetSubtype="0"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y Rising Interest Rates are bad For Bonds? - From The GENESIS">
            <a:extLst>
              <a:ext uri="{FF2B5EF4-FFF2-40B4-BE49-F238E27FC236}">
                <a16:creationId xmlns:a16="http://schemas.microsoft.com/office/drawing/2014/main" id="{2DE6860D-95B3-1476-8B47-80B608525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18" y="208683"/>
            <a:ext cx="7402030" cy="397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13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compounding interest example">
            <a:extLst>
              <a:ext uri="{FF2B5EF4-FFF2-40B4-BE49-F238E27FC236}">
                <a16:creationId xmlns:a16="http://schemas.microsoft.com/office/drawing/2014/main" id="{12E34502-8D09-40A2-B876-BEA4845D8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807" y="172605"/>
            <a:ext cx="3686369" cy="38544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9F8415-1544-45F2-B029-ACDD541D95E6}"/>
              </a:ext>
            </a:extLst>
          </p:cNvPr>
          <p:cNvSpPr>
            <a:spLocks noGrp="1"/>
          </p:cNvSpPr>
          <p:nvPr>
            <p:ph type="title" idx="4294967295"/>
          </p:nvPr>
        </p:nvSpPr>
        <p:spPr>
          <a:xfrm>
            <a:off x="768928" y="-353868"/>
            <a:ext cx="2568575" cy="3722688"/>
          </a:xfrm>
        </p:spPr>
        <p:txBody>
          <a:bodyPr spcFirstLastPara="1" vert="horz" wrap="square" lIns="68580" tIns="34290" rIns="68580" bIns="34290" rtlCol="0" anchor="ctr" anchorCtr="0">
            <a:normAutofit/>
          </a:bodyPr>
          <a:lstStyle/>
          <a:p>
            <a:pPr>
              <a:lnSpc>
                <a:spcPct val="90000"/>
              </a:lnSpc>
            </a:pPr>
            <a:r>
              <a:rPr lang="en-US" sz="2100" b="1" u="sng" kern="1200" dirty="0">
                <a:solidFill>
                  <a:schemeClr val="bg2"/>
                </a:solidFill>
                <a:latin typeface="+mj-lt"/>
                <a:ea typeface="+mj-ea"/>
                <a:cs typeface="+mj-cs"/>
              </a:rPr>
              <a:t>Compounding interest</a:t>
            </a:r>
            <a:r>
              <a:rPr lang="en-US" sz="2100" u="sng" kern="1200" dirty="0">
                <a:solidFill>
                  <a:schemeClr val="bg2"/>
                </a:solidFill>
                <a:latin typeface="+mj-lt"/>
                <a:ea typeface="+mj-ea"/>
                <a:cs typeface="+mj-cs"/>
              </a:rPr>
              <a:t> is the </a:t>
            </a:r>
            <a:r>
              <a:rPr lang="en-US" sz="2100" b="1" u="sng" kern="1200" dirty="0">
                <a:solidFill>
                  <a:schemeClr val="bg2"/>
                </a:solidFill>
                <a:latin typeface="+mj-lt"/>
                <a:ea typeface="+mj-ea"/>
                <a:cs typeface="+mj-cs"/>
              </a:rPr>
              <a:t>interest</a:t>
            </a:r>
            <a:r>
              <a:rPr lang="en-US" sz="2100" u="sng" kern="1200" dirty="0">
                <a:solidFill>
                  <a:schemeClr val="bg2"/>
                </a:solidFill>
                <a:latin typeface="+mj-lt"/>
                <a:ea typeface="+mj-ea"/>
                <a:cs typeface="+mj-cs"/>
              </a:rPr>
              <a:t> </a:t>
            </a:r>
            <a:r>
              <a:rPr lang="en-US" sz="2100" u="sng" kern="1200" dirty="0" err="1">
                <a:solidFill>
                  <a:schemeClr val="bg2"/>
                </a:solidFill>
                <a:latin typeface="+mj-lt"/>
                <a:ea typeface="+mj-ea"/>
                <a:cs typeface="+mj-cs"/>
              </a:rPr>
              <a:t>earnedon</a:t>
            </a:r>
            <a:r>
              <a:rPr lang="en-US" sz="2100" u="sng" kern="1200" dirty="0">
                <a:solidFill>
                  <a:schemeClr val="bg2"/>
                </a:solidFill>
                <a:latin typeface="+mj-lt"/>
                <a:ea typeface="+mj-ea"/>
                <a:cs typeface="+mj-cs"/>
              </a:rPr>
              <a:t> both the principal and the </a:t>
            </a:r>
            <a:r>
              <a:rPr lang="en-US" sz="2100" b="1" u="sng" kern="1200" dirty="0">
                <a:solidFill>
                  <a:schemeClr val="bg2"/>
                </a:solidFill>
                <a:latin typeface="+mj-lt"/>
                <a:ea typeface="+mj-ea"/>
                <a:cs typeface="+mj-cs"/>
              </a:rPr>
              <a:t>interest</a:t>
            </a:r>
            <a:r>
              <a:rPr lang="en-US" sz="2100" u="sng" kern="1200" dirty="0">
                <a:solidFill>
                  <a:schemeClr val="bg2"/>
                </a:solidFill>
                <a:latin typeface="+mj-lt"/>
                <a:ea typeface="+mj-ea"/>
                <a:cs typeface="+mj-cs"/>
              </a:rPr>
              <a:t> an account has already earned. </a:t>
            </a:r>
          </a:p>
        </p:txBody>
      </p:sp>
    </p:spTree>
    <p:extLst>
      <p:ext uri="{BB962C8B-B14F-4D97-AF65-F5344CB8AC3E}">
        <p14:creationId xmlns:p14="http://schemas.microsoft.com/office/powerpoint/2010/main" val="1195955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2427" y="683009"/>
            <a:ext cx="2228850" cy="4524315"/>
          </a:xfrm>
          <a:prstGeom prst="rect">
            <a:avLst/>
          </a:prstGeom>
        </p:spPr>
        <p:txBody>
          <a:bodyPr wrap="square">
            <a:spAutoFit/>
          </a:bodyPr>
          <a:lstStyle/>
          <a:p>
            <a:r>
              <a:rPr lang="en-US" sz="1800" b="1" dirty="0"/>
              <a:t>Day 1:</a:t>
            </a:r>
            <a:r>
              <a:rPr lang="en-US" sz="1800" dirty="0"/>
              <a:t> $.01</a:t>
            </a:r>
          </a:p>
          <a:p>
            <a:r>
              <a:rPr lang="en-US" sz="1800" b="1" dirty="0"/>
              <a:t>Day 2:</a:t>
            </a:r>
            <a:r>
              <a:rPr lang="en-US" sz="1800" dirty="0"/>
              <a:t> $.02</a:t>
            </a:r>
            <a:br>
              <a:rPr lang="en-US" sz="1800" dirty="0"/>
            </a:br>
            <a:r>
              <a:rPr lang="en-US" sz="1800" b="1" dirty="0"/>
              <a:t>Day 3:</a:t>
            </a:r>
            <a:r>
              <a:rPr lang="en-US" sz="1800" dirty="0"/>
              <a:t> $.04</a:t>
            </a:r>
            <a:br>
              <a:rPr lang="en-US" sz="1800" dirty="0"/>
            </a:br>
            <a:r>
              <a:rPr lang="en-US" sz="1800" b="1" dirty="0"/>
              <a:t>Day 4:</a:t>
            </a:r>
            <a:r>
              <a:rPr lang="en-US" sz="1800" dirty="0"/>
              <a:t> $.08</a:t>
            </a:r>
            <a:br>
              <a:rPr lang="en-US" sz="1800" dirty="0"/>
            </a:br>
            <a:r>
              <a:rPr lang="en-US" sz="1800" b="1" dirty="0"/>
              <a:t>Day 5:</a:t>
            </a:r>
            <a:r>
              <a:rPr lang="en-US" sz="1800" dirty="0"/>
              <a:t> $.16</a:t>
            </a:r>
            <a:br>
              <a:rPr lang="en-US" sz="1800" dirty="0"/>
            </a:br>
            <a:r>
              <a:rPr lang="en-US" sz="1800" b="1" dirty="0"/>
              <a:t>Day 6:</a:t>
            </a:r>
            <a:r>
              <a:rPr lang="en-US" sz="1800" dirty="0"/>
              <a:t> $.32</a:t>
            </a:r>
            <a:br>
              <a:rPr lang="en-US" sz="1800" dirty="0"/>
            </a:br>
            <a:r>
              <a:rPr lang="en-US" sz="1800" b="1" dirty="0"/>
              <a:t>Day 7:</a:t>
            </a:r>
            <a:r>
              <a:rPr lang="en-US" sz="1800" dirty="0"/>
              <a:t> $.64</a:t>
            </a:r>
            <a:br>
              <a:rPr lang="en-US" sz="1800" dirty="0"/>
            </a:br>
            <a:r>
              <a:rPr lang="en-US" sz="1800" b="1" dirty="0"/>
              <a:t>Day 8:</a:t>
            </a:r>
            <a:r>
              <a:rPr lang="en-US" sz="1800" dirty="0"/>
              <a:t> $1.28</a:t>
            </a:r>
            <a:br>
              <a:rPr lang="en-US" sz="1800" dirty="0"/>
            </a:br>
            <a:r>
              <a:rPr lang="en-US" sz="1800" b="1" dirty="0"/>
              <a:t>Day 9:</a:t>
            </a:r>
            <a:r>
              <a:rPr lang="en-US" sz="1800" dirty="0"/>
              <a:t> $2.56</a:t>
            </a:r>
            <a:br>
              <a:rPr lang="en-US" sz="1800" dirty="0"/>
            </a:br>
            <a:r>
              <a:rPr lang="en-US" sz="1800" b="1" dirty="0"/>
              <a:t>Day 10:</a:t>
            </a:r>
            <a:r>
              <a:rPr lang="en-US" sz="1800" dirty="0"/>
              <a:t> $5.12</a:t>
            </a:r>
            <a:br>
              <a:rPr lang="en-US" sz="1800" dirty="0"/>
            </a:br>
            <a:r>
              <a:rPr lang="en-US" sz="1800" b="1" dirty="0"/>
              <a:t>Day 11:</a:t>
            </a:r>
            <a:r>
              <a:rPr lang="en-US" sz="1800" dirty="0"/>
              <a:t> $10.24</a:t>
            </a:r>
            <a:br>
              <a:rPr lang="en-US" sz="1800" dirty="0"/>
            </a:br>
            <a:r>
              <a:rPr lang="en-US" sz="1800" b="1" dirty="0"/>
              <a:t>Day 12:</a:t>
            </a:r>
            <a:r>
              <a:rPr lang="en-US" sz="1800" dirty="0"/>
              <a:t> $20.48</a:t>
            </a:r>
            <a:br>
              <a:rPr lang="en-US" sz="1800" dirty="0"/>
            </a:br>
            <a:r>
              <a:rPr lang="en-US" sz="1800" b="1" dirty="0"/>
              <a:t>Day 13:</a:t>
            </a:r>
            <a:r>
              <a:rPr lang="en-US" sz="1800" dirty="0"/>
              <a:t> $40.96</a:t>
            </a:r>
            <a:br>
              <a:rPr lang="en-US" sz="1800" dirty="0"/>
            </a:br>
            <a:r>
              <a:rPr lang="en-US" sz="1800" b="1" dirty="0"/>
              <a:t>Day 14:</a:t>
            </a:r>
            <a:r>
              <a:rPr lang="en-US" sz="1800" dirty="0"/>
              <a:t> $81.92</a:t>
            </a:r>
            <a:br>
              <a:rPr lang="en-US" sz="1800" dirty="0"/>
            </a:br>
            <a:r>
              <a:rPr lang="en-US" sz="1800" b="1" dirty="0"/>
              <a:t>Day 15:</a:t>
            </a:r>
            <a:r>
              <a:rPr lang="en-US" sz="1800" dirty="0"/>
              <a:t> $163.84</a:t>
            </a:r>
            <a:br>
              <a:rPr lang="en-US" sz="1800" dirty="0"/>
            </a:br>
            <a:endParaRPr lang="en-US" sz="1800" dirty="0"/>
          </a:p>
        </p:txBody>
      </p:sp>
      <p:sp>
        <p:nvSpPr>
          <p:cNvPr id="5" name="TextBox 4"/>
          <p:cNvSpPr txBox="1"/>
          <p:nvPr/>
        </p:nvSpPr>
        <p:spPr>
          <a:xfrm>
            <a:off x="4331277" y="627568"/>
            <a:ext cx="4171950" cy="4385816"/>
          </a:xfrm>
          <a:prstGeom prst="rect">
            <a:avLst/>
          </a:prstGeom>
          <a:noFill/>
        </p:spPr>
        <p:txBody>
          <a:bodyPr wrap="square" rtlCol="0">
            <a:spAutoFit/>
          </a:bodyPr>
          <a:lstStyle/>
          <a:p>
            <a:r>
              <a:rPr lang="en-US" sz="1800" b="1" dirty="0"/>
              <a:t>Day 16:</a:t>
            </a:r>
            <a:r>
              <a:rPr lang="en-US" sz="1800" dirty="0"/>
              <a:t> $327.68</a:t>
            </a:r>
            <a:br>
              <a:rPr lang="en-US" sz="1800" dirty="0"/>
            </a:br>
            <a:r>
              <a:rPr lang="en-US" sz="1800" b="1" dirty="0"/>
              <a:t>Day 17:</a:t>
            </a:r>
            <a:r>
              <a:rPr lang="en-US" sz="1800" dirty="0"/>
              <a:t> $655.36</a:t>
            </a:r>
            <a:br>
              <a:rPr lang="en-US" sz="1800" dirty="0"/>
            </a:br>
            <a:r>
              <a:rPr lang="en-US" sz="1800" b="1" dirty="0"/>
              <a:t>Day 18:</a:t>
            </a:r>
            <a:r>
              <a:rPr lang="en-US" sz="1800" dirty="0"/>
              <a:t> $1,310.72</a:t>
            </a:r>
            <a:br>
              <a:rPr lang="en-US" sz="1800" dirty="0"/>
            </a:br>
            <a:r>
              <a:rPr lang="en-US" sz="1800" b="1" dirty="0"/>
              <a:t>Day 19:</a:t>
            </a:r>
            <a:r>
              <a:rPr lang="en-US" sz="1800" dirty="0"/>
              <a:t> $2,621.44</a:t>
            </a:r>
            <a:br>
              <a:rPr lang="en-US" sz="1800" dirty="0"/>
            </a:br>
            <a:r>
              <a:rPr lang="en-US" sz="1800" b="1" dirty="0"/>
              <a:t>Day 20:</a:t>
            </a:r>
            <a:r>
              <a:rPr lang="en-US" sz="1800" dirty="0"/>
              <a:t> $5,242.88</a:t>
            </a:r>
            <a:br>
              <a:rPr lang="en-US" sz="1800" dirty="0"/>
            </a:br>
            <a:r>
              <a:rPr lang="en-US" sz="1800" b="1" dirty="0"/>
              <a:t>Day 21:</a:t>
            </a:r>
            <a:r>
              <a:rPr lang="en-US" sz="1800" dirty="0"/>
              <a:t> $10,485.76</a:t>
            </a:r>
            <a:br>
              <a:rPr lang="en-US" sz="1800" dirty="0"/>
            </a:br>
            <a:r>
              <a:rPr lang="en-US" sz="1800" b="1" dirty="0"/>
              <a:t>Day 22:</a:t>
            </a:r>
            <a:r>
              <a:rPr lang="en-US" sz="1800" dirty="0"/>
              <a:t> $20,971.52</a:t>
            </a:r>
            <a:br>
              <a:rPr lang="en-US" sz="1800" dirty="0"/>
            </a:br>
            <a:r>
              <a:rPr lang="en-US" sz="1800" b="1" dirty="0"/>
              <a:t>Day 23:</a:t>
            </a:r>
            <a:r>
              <a:rPr lang="en-US" sz="1800" dirty="0"/>
              <a:t> $41,943.04</a:t>
            </a:r>
            <a:br>
              <a:rPr lang="en-US" sz="1800" dirty="0"/>
            </a:br>
            <a:r>
              <a:rPr lang="en-US" sz="1800" b="1" dirty="0"/>
              <a:t>Day 24:</a:t>
            </a:r>
            <a:r>
              <a:rPr lang="en-US" sz="1800" dirty="0"/>
              <a:t> $83,886.08</a:t>
            </a:r>
            <a:br>
              <a:rPr lang="en-US" sz="1800" dirty="0"/>
            </a:br>
            <a:r>
              <a:rPr lang="en-US" sz="1800" b="1" dirty="0"/>
              <a:t>Day 25:</a:t>
            </a:r>
            <a:r>
              <a:rPr lang="en-US" sz="1800" dirty="0"/>
              <a:t> $167,772.16</a:t>
            </a:r>
            <a:br>
              <a:rPr lang="en-US" sz="1800" dirty="0"/>
            </a:br>
            <a:r>
              <a:rPr lang="en-US" sz="1800" b="1" dirty="0"/>
              <a:t>Day 26:</a:t>
            </a:r>
            <a:r>
              <a:rPr lang="en-US" sz="1800" dirty="0"/>
              <a:t> $335,544.32</a:t>
            </a:r>
            <a:br>
              <a:rPr lang="en-US" sz="1800" dirty="0"/>
            </a:br>
            <a:r>
              <a:rPr lang="en-US" sz="1800" b="1" dirty="0"/>
              <a:t>Day 27:</a:t>
            </a:r>
            <a:r>
              <a:rPr lang="en-US" sz="1800" dirty="0"/>
              <a:t> $671,088.64</a:t>
            </a:r>
            <a:br>
              <a:rPr lang="en-US" sz="1800" dirty="0"/>
            </a:br>
            <a:r>
              <a:rPr lang="en-US" sz="1800" b="1" dirty="0"/>
              <a:t>Day 28:</a:t>
            </a:r>
            <a:r>
              <a:rPr lang="en-US" sz="1800" dirty="0"/>
              <a:t> $1,342,177.28</a:t>
            </a:r>
            <a:br>
              <a:rPr lang="en-US" sz="1800" dirty="0"/>
            </a:br>
            <a:r>
              <a:rPr lang="en-US" sz="1800" b="1" dirty="0"/>
              <a:t>Day 29:</a:t>
            </a:r>
            <a:r>
              <a:rPr lang="en-US" sz="1800" dirty="0"/>
              <a:t> $2,684,354.56</a:t>
            </a:r>
            <a:br>
              <a:rPr lang="en-US" sz="1800" dirty="0"/>
            </a:br>
            <a:r>
              <a:rPr lang="en-US" sz="2700" b="1" dirty="0"/>
              <a:t>Day 30:</a:t>
            </a:r>
            <a:r>
              <a:rPr lang="en-US" sz="2700" dirty="0"/>
              <a:t> $5,368,709.12!!!</a:t>
            </a:r>
            <a:endParaRPr lang="en-US" sz="1800" dirty="0"/>
          </a:p>
        </p:txBody>
      </p:sp>
      <p:sp>
        <p:nvSpPr>
          <p:cNvPr id="6" name="TextBox 5"/>
          <p:cNvSpPr txBox="1"/>
          <p:nvPr/>
        </p:nvSpPr>
        <p:spPr>
          <a:xfrm>
            <a:off x="1340427" y="0"/>
            <a:ext cx="6286500" cy="738664"/>
          </a:xfrm>
          <a:prstGeom prst="rect">
            <a:avLst/>
          </a:prstGeom>
          <a:noFill/>
        </p:spPr>
        <p:txBody>
          <a:bodyPr wrap="square" rtlCol="0">
            <a:spAutoFit/>
          </a:bodyPr>
          <a:lstStyle/>
          <a:p>
            <a:pPr algn="ctr"/>
            <a:r>
              <a:rPr lang="en-US" sz="2100" dirty="0">
                <a:latin typeface="Aharoni" pitchFamily="2" charset="-79"/>
                <a:cs typeface="Aharoni" pitchFamily="2" charset="-79"/>
              </a:rPr>
              <a:t>If you double a penny every day, </a:t>
            </a:r>
          </a:p>
          <a:p>
            <a:pPr algn="ctr"/>
            <a:r>
              <a:rPr lang="en-US" sz="2100" dirty="0">
                <a:latin typeface="Aharoni" pitchFamily="2" charset="-79"/>
                <a:cs typeface="Aharoni" pitchFamily="2" charset="-79"/>
              </a:rPr>
              <a:t>how much $ will you have in 30 days? </a:t>
            </a:r>
          </a:p>
        </p:txBody>
      </p:sp>
    </p:spTree>
    <p:extLst>
      <p:ext uri="{BB962C8B-B14F-4D97-AF65-F5344CB8AC3E}">
        <p14:creationId xmlns:p14="http://schemas.microsoft.com/office/powerpoint/2010/main" val="319952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86" t="21131" r="18691" b="20983"/>
          <a:stretch/>
        </p:blipFill>
        <p:spPr bwMode="auto">
          <a:xfrm>
            <a:off x="676283" y="110046"/>
            <a:ext cx="7657226" cy="492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621948"/>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D57DB3F5-737F-6323-1E3E-87C8DF94E7AE}"/>
              </a:ext>
            </a:extLst>
          </p:cNvPr>
          <p:cNvPicPr>
            <a:picLocks noChangeAspect="1"/>
          </p:cNvPicPr>
          <p:nvPr/>
        </p:nvPicPr>
        <p:blipFill>
          <a:blip r:embed="rId3"/>
          <a:stretch>
            <a:fillRect/>
          </a:stretch>
        </p:blipFill>
        <p:spPr>
          <a:xfrm>
            <a:off x="1551709" y="0"/>
            <a:ext cx="6663358" cy="4262589"/>
          </a:xfrm>
          <a:prstGeom prst="rect">
            <a:avLst/>
          </a:prstGeom>
        </p:spPr>
      </p:pic>
    </p:spTree>
    <p:extLst>
      <p:ext uri="{BB962C8B-B14F-4D97-AF65-F5344CB8AC3E}">
        <p14:creationId xmlns:p14="http://schemas.microsoft.com/office/powerpoint/2010/main" val="334349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0BAC619-A0A5-BEC9-D66C-3BD36F4CA7D5}"/>
              </a:ext>
            </a:extLst>
          </p:cNvPr>
          <p:cNvSpPr>
            <a:spLocks noChangeArrowheads="1"/>
          </p:cNvSpPr>
          <p:nvPr/>
        </p:nvSpPr>
        <p:spPr bwMode="auto">
          <a:xfrm>
            <a:off x="-182880" y="949358"/>
            <a:ext cx="91236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3" name="Group 1">
            <a:extLst>
              <a:ext uri="{FF2B5EF4-FFF2-40B4-BE49-F238E27FC236}">
                <a16:creationId xmlns:a16="http://schemas.microsoft.com/office/drawing/2014/main" id="{1A88F559-E9B9-C66F-228D-259608A2B6CF}"/>
              </a:ext>
            </a:extLst>
          </p:cNvPr>
          <p:cNvGrpSpPr>
            <a:grpSpLocks/>
          </p:cNvGrpSpPr>
          <p:nvPr/>
        </p:nvGrpSpPr>
        <p:grpSpPr bwMode="auto">
          <a:xfrm>
            <a:off x="1612707" y="82716"/>
            <a:ext cx="5768827" cy="755484"/>
            <a:chOff x="1275" y="701"/>
            <a:chExt cx="9105" cy="810"/>
          </a:xfrm>
        </p:grpSpPr>
        <p:sp>
          <p:nvSpPr>
            <p:cNvPr id="4" name="Freeform 6">
              <a:extLst>
                <a:ext uri="{FF2B5EF4-FFF2-40B4-BE49-F238E27FC236}">
                  <a16:creationId xmlns:a16="http://schemas.microsoft.com/office/drawing/2014/main" id="{061F960D-AA55-67B7-184A-64E1E1E4D627}"/>
                </a:ext>
              </a:extLst>
            </p:cNvPr>
            <p:cNvSpPr>
              <a:spLocks/>
            </p:cNvSpPr>
            <p:nvPr/>
          </p:nvSpPr>
          <p:spPr bwMode="auto">
            <a:xfrm>
              <a:off x="1275" y="701"/>
              <a:ext cx="9105" cy="810"/>
            </a:xfrm>
            <a:custGeom>
              <a:avLst/>
              <a:gdLst>
                <a:gd name="T0" fmla="+- 0 10380 1275"/>
                <a:gd name="T1" fmla="*/ T0 w 9105"/>
                <a:gd name="T2" fmla="+- 0 701 701"/>
                <a:gd name="T3" fmla="*/ 701 h 810"/>
                <a:gd name="T4" fmla="+- 0 10365 1275"/>
                <a:gd name="T5" fmla="*/ T4 w 9105"/>
                <a:gd name="T6" fmla="+- 0 701 701"/>
                <a:gd name="T7" fmla="*/ 701 h 810"/>
                <a:gd name="T8" fmla="+- 0 10365 1275"/>
                <a:gd name="T9" fmla="*/ T8 w 9105"/>
                <a:gd name="T10" fmla="+- 0 716 701"/>
                <a:gd name="T11" fmla="*/ 716 h 810"/>
                <a:gd name="T12" fmla="+- 0 10365 1275"/>
                <a:gd name="T13" fmla="*/ T12 w 9105"/>
                <a:gd name="T14" fmla="+- 0 1496 701"/>
                <a:gd name="T15" fmla="*/ 1496 h 810"/>
                <a:gd name="T16" fmla="+- 0 1290 1275"/>
                <a:gd name="T17" fmla="*/ T16 w 9105"/>
                <a:gd name="T18" fmla="+- 0 1496 701"/>
                <a:gd name="T19" fmla="*/ 1496 h 810"/>
                <a:gd name="T20" fmla="+- 0 1290 1275"/>
                <a:gd name="T21" fmla="*/ T20 w 9105"/>
                <a:gd name="T22" fmla="+- 0 716 701"/>
                <a:gd name="T23" fmla="*/ 716 h 810"/>
                <a:gd name="T24" fmla="+- 0 10365 1275"/>
                <a:gd name="T25" fmla="*/ T24 w 9105"/>
                <a:gd name="T26" fmla="+- 0 716 701"/>
                <a:gd name="T27" fmla="*/ 716 h 810"/>
                <a:gd name="T28" fmla="+- 0 10365 1275"/>
                <a:gd name="T29" fmla="*/ T28 w 9105"/>
                <a:gd name="T30" fmla="+- 0 701 701"/>
                <a:gd name="T31" fmla="*/ 701 h 810"/>
                <a:gd name="T32" fmla="+- 0 1290 1275"/>
                <a:gd name="T33" fmla="*/ T32 w 9105"/>
                <a:gd name="T34" fmla="+- 0 701 701"/>
                <a:gd name="T35" fmla="*/ 701 h 810"/>
                <a:gd name="T36" fmla="+- 0 1275 1275"/>
                <a:gd name="T37" fmla="*/ T36 w 9105"/>
                <a:gd name="T38" fmla="+- 0 701 701"/>
                <a:gd name="T39" fmla="*/ 701 h 810"/>
                <a:gd name="T40" fmla="+- 0 1275 1275"/>
                <a:gd name="T41" fmla="*/ T40 w 9105"/>
                <a:gd name="T42" fmla="+- 0 716 701"/>
                <a:gd name="T43" fmla="*/ 716 h 810"/>
                <a:gd name="T44" fmla="+- 0 1275 1275"/>
                <a:gd name="T45" fmla="*/ T44 w 9105"/>
                <a:gd name="T46" fmla="+- 0 1496 701"/>
                <a:gd name="T47" fmla="*/ 1496 h 810"/>
                <a:gd name="T48" fmla="+- 0 1275 1275"/>
                <a:gd name="T49" fmla="*/ T48 w 9105"/>
                <a:gd name="T50" fmla="+- 0 1511 701"/>
                <a:gd name="T51" fmla="*/ 1511 h 810"/>
                <a:gd name="T52" fmla="+- 0 1290 1275"/>
                <a:gd name="T53" fmla="*/ T52 w 9105"/>
                <a:gd name="T54" fmla="+- 0 1511 701"/>
                <a:gd name="T55" fmla="*/ 1511 h 810"/>
                <a:gd name="T56" fmla="+- 0 10365 1275"/>
                <a:gd name="T57" fmla="*/ T56 w 9105"/>
                <a:gd name="T58" fmla="+- 0 1511 701"/>
                <a:gd name="T59" fmla="*/ 1511 h 810"/>
                <a:gd name="T60" fmla="+- 0 10380 1275"/>
                <a:gd name="T61" fmla="*/ T60 w 9105"/>
                <a:gd name="T62" fmla="+- 0 1511 701"/>
                <a:gd name="T63" fmla="*/ 1511 h 810"/>
                <a:gd name="T64" fmla="+- 0 10380 1275"/>
                <a:gd name="T65" fmla="*/ T64 w 9105"/>
                <a:gd name="T66" fmla="+- 0 1496 701"/>
                <a:gd name="T67" fmla="*/ 1496 h 810"/>
                <a:gd name="T68" fmla="+- 0 10380 1275"/>
                <a:gd name="T69" fmla="*/ T68 w 9105"/>
                <a:gd name="T70" fmla="+- 0 716 701"/>
                <a:gd name="T71" fmla="*/ 716 h 810"/>
                <a:gd name="T72" fmla="+- 0 10380 1275"/>
                <a:gd name="T73" fmla="*/ T72 w 9105"/>
                <a:gd name="T74" fmla="+- 0 701 701"/>
                <a:gd name="T75" fmla="*/ 701 h 8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05" h="810">
                  <a:moveTo>
                    <a:pt x="9105" y="0"/>
                  </a:moveTo>
                  <a:lnTo>
                    <a:pt x="9090" y="0"/>
                  </a:lnTo>
                  <a:lnTo>
                    <a:pt x="9090" y="15"/>
                  </a:lnTo>
                  <a:lnTo>
                    <a:pt x="9090" y="795"/>
                  </a:lnTo>
                  <a:lnTo>
                    <a:pt x="15" y="795"/>
                  </a:lnTo>
                  <a:lnTo>
                    <a:pt x="15" y="15"/>
                  </a:lnTo>
                  <a:lnTo>
                    <a:pt x="9090" y="15"/>
                  </a:lnTo>
                  <a:lnTo>
                    <a:pt x="9090" y="0"/>
                  </a:lnTo>
                  <a:lnTo>
                    <a:pt x="15" y="0"/>
                  </a:lnTo>
                  <a:lnTo>
                    <a:pt x="0" y="0"/>
                  </a:lnTo>
                  <a:lnTo>
                    <a:pt x="0" y="15"/>
                  </a:lnTo>
                  <a:lnTo>
                    <a:pt x="0" y="795"/>
                  </a:lnTo>
                  <a:lnTo>
                    <a:pt x="0" y="810"/>
                  </a:lnTo>
                  <a:lnTo>
                    <a:pt x="15" y="810"/>
                  </a:lnTo>
                  <a:lnTo>
                    <a:pt x="9090" y="810"/>
                  </a:lnTo>
                  <a:lnTo>
                    <a:pt x="9105" y="810"/>
                  </a:lnTo>
                  <a:lnTo>
                    <a:pt x="9105" y="795"/>
                  </a:lnTo>
                  <a:lnTo>
                    <a:pt x="9105" y="15"/>
                  </a:lnTo>
                  <a:lnTo>
                    <a:pt x="9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Box 5">
              <a:extLst>
                <a:ext uri="{FF2B5EF4-FFF2-40B4-BE49-F238E27FC236}">
                  <a16:creationId xmlns:a16="http://schemas.microsoft.com/office/drawing/2014/main" id="{F5F1CB15-18EE-93C7-D103-D126B02BD512}"/>
                </a:ext>
              </a:extLst>
            </p:cNvPr>
            <p:cNvSpPr txBox="1">
              <a:spLocks noChangeArrowheads="1"/>
            </p:cNvSpPr>
            <p:nvPr/>
          </p:nvSpPr>
          <p:spPr bwMode="auto">
            <a:xfrm>
              <a:off x="1791" y="832"/>
              <a:ext cx="2689"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914377" eaLnBrk="0" fontAlgn="base" hangingPunct="0">
                <a:spcBef>
                  <a:spcPct val="0"/>
                </a:spcBef>
                <a:spcAft>
                  <a:spcPct val="0"/>
                </a:spcAft>
                <a:buClrTx/>
              </a:pPr>
              <a:r>
                <a:rPr lang="en-US" altLang="en-US" sz="1100" dirty="0">
                  <a:solidFill>
                    <a:srgbClr val="FF0000"/>
                  </a:solidFill>
                  <a:latin typeface="Arial" panose="020B0604020202020204" pitchFamily="34" charset="0"/>
                  <a:ea typeface="Arial" panose="020B0604020202020204" pitchFamily="34" charset="0"/>
                </a:rPr>
                <a:t>checking account/cash</a:t>
              </a:r>
              <a:endParaRPr lang="en-US" altLang="en-US" sz="1800" dirty="0">
                <a:solidFill>
                  <a:srgbClr val="FF0000"/>
                </a:solidFill>
                <a:latin typeface="Arial" panose="020B0604020202020204" pitchFamily="34" charset="0"/>
              </a:endParaRPr>
            </a:p>
          </p:txBody>
        </p:sp>
        <p:sp>
          <p:nvSpPr>
            <p:cNvPr id="6" name="Text Box 4">
              <a:extLst>
                <a:ext uri="{FF2B5EF4-FFF2-40B4-BE49-F238E27FC236}">
                  <a16:creationId xmlns:a16="http://schemas.microsoft.com/office/drawing/2014/main" id="{3CA17351-C39F-0A5B-4361-A6C987C39995}"/>
                </a:ext>
              </a:extLst>
            </p:cNvPr>
            <p:cNvSpPr txBox="1">
              <a:spLocks noChangeArrowheads="1"/>
            </p:cNvSpPr>
            <p:nvPr/>
          </p:nvSpPr>
          <p:spPr bwMode="auto">
            <a:xfrm>
              <a:off x="5070" y="832"/>
              <a:ext cx="159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914377" eaLnBrk="0" fontAlgn="base" hangingPunct="0">
                <a:spcBef>
                  <a:spcPct val="0"/>
                </a:spcBef>
                <a:spcAft>
                  <a:spcPct val="0"/>
                </a:spcAft>
                <a:buClrTx/>
              </a:pPr>
              <a:r>
                <a:rPr lang="en-US" altLang="en-US" sz="1100" dirty="0">
                  <a:solidFill>
                    <a:srgbClr val="C00000"/>
                  </a:solidFill>
                  <a:latin typeface="Arial" panose="020B0604020202020204" pitchFamily="34" charset="0"/>
                  <a:ea typeface="Arial" panose="020B0604020202020204" pitchFamily="34" charset="0"/>
                </a:rPr>
                <a:t>savings account</a:t>
              </a:r>
              <a:endParaRPr lang="en-US" altLang="en-US" sz="1800" dirty="0">
                <a:solidFill>
                  <a:srgbClr val="C00000"/>
                </a:solidFill>
                <a:latin typeface="Arial" panose="020B0604020202020204" pitchFamily="34" charset="0"/>
              </a:endParaRPr>
            </a:p>
          </p:txBody>
        </p:sp>
        <p:sp>
          <p:nvSpPr>
            <p:cNvPr id="7" name="Text Box 3">
              <a:extLst>
                <a:ext uri="{FF2B5EF4-FFF2-40B4-BE49-F238E27FC236}">
                  <a16:creationId xmlns:a16="http://schemas.microsoft.com/office/drawing/2014/main" id="{3BAA2137-CA7B-986C-B3F0-27DCC93EFD42}"/>
                </a:ext>
              </a:extLst>
            </p:cNvPr>
            <p:cNvSpPr txBox="1">
              <a:spLocks noChangeArrowheads="1"/>
            </p:cNvSpPr>
            <p:nvPr/>
          </p:nvSpPr>
          <p:spPr bwMode="auto">
            <a:xfrm>
              <a:off x="1978" y="1141"/>
              <a:ext cx="840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6605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6605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6605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6605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6605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6605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6605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6605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660525" algn="l"/>
                </a:tabLst>
                <a:defRPr>
                  <a:solidFill>
                    <a:schemeClr val="tx1"/>
                  </a:solidFill>
                  <a:latin typeface="Arial" panose="020B0604020202020204" pitchFamily="34" charset="0"/>
                </a:defRPr>
              </a:lvl9pPr>
            </a:lstStyle>
            <a:p>
              <a:pPr defTabSz="914377">
                <a:buClrTx/>
                <a:tabLst>
                  <a:tab pos="1200121" algn="l"/>
                </a:tabLst>
              </a:pPr>
              <a:r>
                <a:rPr lang="en-US" altLang="en-US" sz="1100" dirty="0">
                  <a:solidFill>
                    <a:srgbClr val="FF0000"/>
                  </a:solidFill>
                  <a:ea typeface="Arial" panose="020B0604020202020204" pitchFamily="34" charset="0"/>
                </a:rPr>
                <a:t>certificates of deposit	         </a:t>
              </a:r>
              <a:r>
                <a:rPr lang="en-US" altLang="en-US" sz="1200" dirty="0">
                  <a:solidFill>
                    <a:srgbClr val="FF0000"/>
                  </a:solidFill>
                  <a:ea typeface="Arial" panose="020B0604020202020204" pitchFamily="34" charset="0"/>
                </a:rPr>
                <a:t>bonds                          stocks (equities)</a:t>
              </a:r>
              <a:endParaRPr lang="en-US" altLang="en-US" sz="1200" dirty="0">
                <a:solidFill>
                  <a:srgbClr val="FF0000"/>
                </a:solidFill>
              </a:endParaRPr>
            </a:p>
            <a:p>
              <a:pPr defTabSz="914377">
                <a:buClrTx/>
                <a:tabLst>
                  <a:tab pos="1660484" algn="l"/>
                </a:tabLst>
              </a:pPr>
              <a:endParaRPr lang="en-US" altLang="en-US" sz="1800" dirty="0"/>
            </a:p>
          </p:txBody>
        </p:sp>
        <p:sp>
          <p:nvSpPr>
            <p:cNvPr id="8" name="Text Box 2">
              <a:extLst>
                <a:ext uri="{FF2B5EF4-FFF2-40B4-BE49-F238E27FC236}">
                  <a16:creationId xmlns:a16="http://schemas.microsoft.com/office/drawing/2014/main" id="{7AC16C31-1D74-C412-3139-E8C14CF562F1}"/>
                </a:ext>
              </a:extLst>
            </p:cNvPr>
            <p:cNvSpPr txBox="1">
              <a:spLocks noChangeArrowheads="1"/>
            </p:cNvSpPr>
            <p:nvPr/>
          </p:nvSpPr>
          <p:spPr bwMode="auto">
            <a:xfrm>
              <a:off x="7250" y="832"/>
              <a:ext cx="254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2001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2001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2001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2001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2001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2001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2001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2001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200150" algn="l"/>
                </a:tabLst>
                <a:defRPr>
                  <a:solidFill>
                    <a:schemeClr val="tx1"/>
                  </a:solidFill>
                  <a:latin typeface="Arial" panose="020B0604020202020204" pitchFamily="34" charset="0"/>
                </a:defRPr>
              </a:lvl9pPr>
            </a:lstStyle>
            <a:p>
              <a:pPr defTabSz="914377">
                <a:buClrTx/>
                <a:tabLst>
                  <a:tab pos="1200121" algn="l"/>
                </a:tabLst>
              </a:pPr>
              <a:r>
                <a:rPr lang="en-US" altLang="en-US" sz="1100" dirty="0">
                  <a:solidFill>
                    <a:srgbClr val="FF0000"/>
                  </a:solidFill>
                  <a:ea typeface="Arial" panose="020B0604020202020204" pitchFamily="34" charset="0"/>
                </a:rPr>
                <a:t>real estate	bitcoin</a:t>
              </a:r>
              <a:endParaRPr lang="en-US" altLang="en-US" sz="600" dirty="0">
                <a:solidFill>
                  <a:srgbClr val="FF0000"/>
                </a:solidFill>
              </a:endParaRPr>
            </a:p>
          </p:txBody>
        </p:sp>
      </p:grpSp>
      <p:sp>
        <p:nvSpPr>
          <p:cNvPr id="9" name="Rectangle 12">
            <a:extLst>
              <a:ext uri="{FF2B5EF4-FFF2-40B4-BE49-F238E27FC236}">
                <a16:creationId xmlns:a16="http://schemas.microsoft.com/office/drawing/2014/main" id="{F887F9C0-C54D-683F-AFF6-AB79A977AF29}"/>
              </a:ext>
            </a:extLst>
          </p:cNvPr>
          <p:cNvSpPr>
            <a:spLocks noChangeArrowheads="1"/>
          </p:cNvSpPr>
          <p:nvPr/>
        </p:nvSpPr>
        <p:spPr bwMode="auto">
          <a:xfrm>
            <a:off x="20320" y="493102"/>
            <a:ext cx="912368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87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587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587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587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587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defTabSz="914377">
              <a:buClrTx/>
              <a:tabLst>
                <a:tab pos="358766" algn="l"/>
              </a:tabLst>
            </a:pPr>
            <a:r>
              <a:rPr lang="en-US" altLang="en-US" sz="900" dirty="0">
                <a:ea typeface="Arial" panose="020B0604020202020204" pitchFamily="34" charset="0"/>
              </a:rPr>
              <a:t>  </a:t>
            </a:r>
          </a:p>
          <a:p>
            <a:pPr defTabSz="914377">
              <a:buClrTx/>
              <a:tabLst>
                <a:tab pos="358766" algn="l"/>
              </a:tabLst>
            </a:pPr>
            <a:endParaRPr lang="en-US" altLang="en-US" dirty="0">
              <a:ea typeface="Arial" panose="020B0604020202020204" pitchFamily="34" charset="0"/>
            </a:endParaRPr>
          </a:p>
          <a:p>
            <a:pPr defTabSz="914377">
              <a:buClrTx/>
              <a:tabLst>
                <a:tab pos="358766" algn="l"/>
              </a:tabLst>
            </a:pPr>
            <a:br>
              <a:rPr lang="en-US" altLang="en-US" dirty="0">
                <a:ea typeface="Arial" panose="020B0604020202020204" pitchFamily="34" charset="0"/>
              </a:rPr>
            </a:br>
            <a:r>
              <a:rPr lang="en-US" altLang="en-US" sz="2000" i="1" dirty="0">
                <a:solidFill>
                  <a:srgbClr val="C00000"/>
                </a:solidFill>
                <a:ea typeface="Arial" panose="020B0604020202020204" pitchFamily="34" charset="0"/>
              </a:rPr>
              <a:t>For each individual, suggest one financial asset from the list provided appropriate for his/her circumstance and explain your reasoning.</a:t>
            </a:r>
            <a:endParaRPr lang="en-US" altLang="en-US" sz="1050" dirty="0">
              <a:solidFill>
                <a:srgbClr val="C00000"/>
              </a:solidFill>
            </a:endParaRPr>
          </a:p>
          <a:p>
            <a:pPr marL="228594" indent="-228594" defTabSz="914377">
              <a:buClrTx/>
              <a:buAutoNum type="arabicPeriod"/>
              <a:tabLst>
                <a:tab pos="358766" algn="l"/>
              </a:tabLst>
            </a:pPr>
            <a:r>
              <a:rPr lang="en-US" altLang="en-US" sz="1600" dirty="0">
                <a:solidFill>
                  <a:srgbClr val="C00000"/>
                </a:solidFill>
                <a:ea typeface="Arial" panose="020B0604020202020204" pitchFamily="34" charset="0"/>
              </a:rPr>
              <a:t>Luke has $700 that he doesn’t need to spend at the moment. However, when he has $1,500 he would like to buy a car. He’s planning to have all the money within the next six months.</a:t>
            </a:r>
          </a:p>
          <a:p>
            <a:pPr marL="228594" indent="-228594" defTabSz="914377">
              <a:buClrTx/>
              <a:buAutoNum type="arabicPeriod"/>
              <a:tabLst>
                <a:tab pos="358766" algn="l"/>
              </a:tabLst>
            </a:pPr>
            <a:endParaRPr lang="en-US" altLang="en-US" sz="600" dirty="0">
              <a:solidFill>
                <a:srgbClr val="C00000"/>
              </a:solidFill>
            </a:endParaRPr>
          </a:p>
          <a:p>
            <a:pPr marL="171450" indent="-171450" defTabSz="914377">
              <a:buClrTx/>
              <a:buFont typeface="Arial" panose="020B0604020202020204" pitchFamily="34" charset="0"/>
              <a:buChar char="•"/>
              <a:tabLst>
                <a:tab pos="358766" algn="l"/>
              </a:tabLst>
            </a:pPr>
            <a:r>
              <a:rPr lang="en-US" altLang="en-US" b="1" dirty="0">
                <a:solidFill>
                  <a:srgbClr val="C00000"/>
                </a:solidFill>
                <a:ea typeface="Arial" panose="020B0604020202020204" pitchFamily="34" charset="0"/>
              </a:rPr>
              <a:t>Savings account; </a:t>
            </a:r>
            <a:r>
              <a:rPr lang="en-US" altLang="en-US" sz="1100" dirty="0">
                <a:solidFill>
                  <a:srgbClr val="C00000"/>
                </a:solidFill>
                <a:ea typeface="Arial" panose="020B0604020202020204" pitchFamily="34" charset="0"/>
              </a:rPr>
              <a:t>gain more interest than cash/checking, more liquid than CD, balance too low for money market</a:t>
            </a:r>
          </a:p>
          <a:p>
            <a:pPr defTabSz="914377">
              <a:buClrTx/>
              <a:tabLst>
                <a:tab pos="358766" algn="l"/>
              </a:tabLst>
            </a:pPr>
            <a:endParaRPr lang="en-US" altLang="en-US" sz="1100" dirty="0">
              <a:solidFill>
                <a:srgbClr val="C00000"/>
              </a:solidFill>
            </a:endParaRPr>
          </a:p>
          <a:p>
            <a:pPr defTabSz="914377">
              <a:buClrTx/>
              <a:tabLst>
                <a:tab pos="358766" algn="l"/>
              </a:tabLst>
            </a:pPr>
            <a:endParaRPr lang="en-US" altLang="en-US" sz="1200" dirty="0">
              <a:solidFill>
                <a:srgbClr val="C00000"/>
              </a:solidFill>
            </a:endParaRPr>
          </a:p>
        </p:txBody>
      </p:sp>
    </p:spTree>
    <p:extLst>
      <p:ext uri="{BB962C8B-B14F-4D97-AF65-F5344CB8AC3E}">
        <p14:creationId xmlns:p14="http://schemas.microsoft.com/office/powerpoint/2010/main" val="10281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1000"/>
                                        <p:tgtEl>
                                          <p:spTgt spid="9">
                                            <p:txEl>
                                              <p:pRg st="5" end="5"/>
                                            </p:txEl>
                                          </p:spTgt>
                                        </p:tgtEl>
                                      </p:cBhvr>
                                    </p:animEffect>
                                    <p:anim calcmode="lin" valueType="num">
                                      <p:cBhvr>
                                        <p:cTn id="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0BAC619-A0A5-BEC9-D66C-3BD36F4CA7D5}"/>
              </a:ext>
            </a:extLst>
          </p:cNvPr>
          <p:cNvSpPr>
            <a:spLocks noChangeArrowheads="1"/>
          </p:cNvSpPr>
          <p:nvPr/>
        </p:nvSpPr>
        <p:spPr bwMode="auto">
          <a:xfrm>
            <a:off x="-182880" y="949358"/>
            <a:ext cx="91236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3" name="Group 1">
            <a:extLst>
              <a:ext uri="{FF2B5EF4-FFF2-40B4-BE49-F238E27FC236}">
                <a16:creationId xmlns:a16="http://schemas.microsoft.com/office/drawing/2014/main" id="{1A88F559-E9B9-C66F-228D-259608A2B6CF}"/>
              </a:ext>
            </a:extLst>
          </p:cNvPr>
          <p:cNvGrpSpPr>
            <a:grpSpLocks/>
          </p:cNvGrpSpPr>
          <p:nvPr/>
        </p:nvGrpSpPr>
        <p:grpSpPr bwMode="auto">
          <a:xfrm>
            <a:off x="1612707" y="82716"/>
            <a:ext cx="5768827" cy="755484"/>
            <a:chOff x="1275" y="701"/>
            <a:chExt cx="9105" cy="810"/>
          </a:xfrm>
        </p:grpSpPr>
        <p:sp>
          <p:nvSpPr>
            <p:cNvPr id="4" name="Freeform 6">
              <a:extLst>
                <a:ext uri="{FF2B5EF4-FFF2-40B4-BE49-F238E27FC236}">
                  <a16:creationId xmlns:a16="http://schemas.microsoft.com/office/drawing/2014/main" id="{061F960D-AA55-67B7-184A-64E1E1E4D627}"/>
                </a:ext>
              </a:extLst>
            </p:cNvPr>
            <p:cNvSpPr>
              <a:spLocks/>
            </p:cNvSpPr>
            <p:nvPr/>
          </p:nvSpPr>
          <p:spPr bwMode="auto">
            <a:xfrm>
              <a:off x="1275" y="701"/>
              <a:ext cx="9105" cy="810"/>
            </a:xfrm>
            <a:custGeom>
              <a:avLst/>
              <a:gdLst>
                <a:gd name="T0" fmla="+- 0 10380 1275"/>
                <a:gd name="T1" fmla="*/ T0 w 9105"/>
                <a:gd name="T2" fmla="+- 0 701 701"/>
                <a:gd name="T3" fmla="*/ 701 h 810"/>
                <a:gd name="T4" fmla="+- 0 10365 1275"/>
                <a:gd name="T5" fmla="*/ T4 w 9105"/>
                <a:gd name="T6" fmla="+- 0 701 701"/>
                <a:gd name="T7" fmla="*/ 701 h 810"/>
                <a:gd name="T8" fmla="+- 0 10365 1275"/>
                <a:gd name="T9" fmla="*/ T8 w 9105"/>
                <a:gd name="T10" fmla="+- 0 716 701"/>
                <a:gd name="T11" fmla="*/ 716 h 810"/>
                <a:gd name="T12" fmla="+- 0 10365 1275"/>
                <a:gd name="T13" fmla="*/ T12 w 9105"/>
                <a:gd name="T14" fmla="+- 0 1496 701"/>
                <a:gd name="T15" fmla="*/ 1496 h 810"/>
                <a:gd name="T16" fmla="+- 0 1290 1275"/>
                <a:gd name="T17" fmla="*/ T16 w 9105"/>
                <a:gd name="T18" fmla="+- 0 1496 701"/>
                <a:gd name="T19" fmla="*/ 1496 h 810"/>
                <a:gd name="T20" fmla="+- 0 1290 1275"/>
                <a:gd name="T21" fmla="*/ T20 w 9105"/>
                <a:gd name="T22" fmla="+- 0 716 701"/>
                <a:gd name="T23" fmla="*/ 716 h 810"/>
                <a:gd name="T24" fmla="+- 0 10365 1275"/>
                <a:gd name="T25" fmla="*/ T24 w 9105"/>
                <a:gd name="T26" fmla="+- 0 716 701"/>
                <a:gd name="T27" fmla="*/ 716 h 810"/>
                <a:gd name="T28" fmla="+- 0 10365 1275"/>
                <a:gd name="T29" fmla="*/ T28 w 9105"/>
                <a:gd name="T30" fmla="+- 0 701 701"/>
                <a:gd name="T31" fmla="*/ 701 h 810"/>
                <a:gd name="T32" fmla="+- 0 1290 1275"/>
                <a:gd name="T33" fmla="*/ T32 w 9105"/>
                <a:gd name="T34" fmla="+- 0 701 701"/>
                <a:gd name="T35" fmla="*/ 701 h 810"/>
                <a:gd name="T36" fmla="+- 0 1275 1275"/>
                <a:gd name="T37" fmla="*/ T36 w 9105"/>
                <a:gd name="T38" fmla="+- 0 701 701"/>
                <a:gd name="T39" fmla="*/ 701 h 810"/>
                <a:gd name="T40" fmla="+- 0 1275 1275"/>
                <a:gd name="T41" fmla="*/ T40 w 9105"/>
                <a:gd name="T42" fmla="+- 0 716 701"/>
                <a:gd name="T43" fmla="*/ 716 h 810"/>
                <a:gd name="T44" fmla="+- 0 1275 1275"/>
                <a:gd name="T45" fmla="*/ T44 w 9105"/>
                <a:gd name="T46" fmla="+- 0 1496 701"/>
                <a:gd name="T47" fmla="*/ 1496 h 810"/>
                <a:gd name="T48" fmla="+- 0 1275 1275"/>
                <a:gd name="T49" fmla="*/ T48 w 9105"/>
                <a:gd name="T50" fmla="+- 0 1511 701"/>
                <a:gd name="T51" fmla="*/ 1511 h 810"/>
                <a:gd name="T52" fmla="+- 0 1290 1275"/>
                <a:gd name="T53" fmla="*/ T52 w 9105"/>
                <a:gd name="T54" fmla="+- 0 1511 701"/>
                <a:gd name="T55" fmla="*/ 1511 h 810"/>
                <a:gd name="T56" fmla="+- 0 10365 1275"/>
                <a:gd name="T57" fmla="*/ T56 w 9105"/>
                <a:gd name="T58" fmla="+- 0 1511 701"/>
                <a:gd name="T59" fmla="*/ 1511 h 810"/>
                <a:gd name="T60" fmla="+- 0 10380 1275"/>
                <a:gd name="T61" fmla="*/ T60 w 9105"/>
                <a:gd name="T62" fmla="+- 0 1511 701"/>
                <a:gd name="T63" fmla="*/ 1511 h 810"/>
                <a:gd name="T64" fmla="+- 0 10380 1275"/>
                <a:gd name="T65" fmla="*/ T64 w 9105"/>
                <a:gd name="T66" fmla="+- 0 1496 701"/>
                <a:gd name="T67" fmla="*/ 1496 h 810"/>
                <a:gd name="T68" fmla="+- 0 10380 1275"/>
                <a:gd name="T69" fmla="*/ T68 w 9105"/>
                <a:gd name="T70" fmla="+- 0 716 701"/>
                <a:gd name="T71" fmla="*/ 716 h 810"/>
                <a:gd name="T72" fmla="+- 0 10380 1275"/>
                <a:gd name="T73" fmla="*/ T72 w 9105"/>
                <a:gd name="T74" fmla="+- 0 701 701"/>
                <a:gd name="T75" fmla="*/ 701 h 8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05" h="810">
                  <a:moveTo>
                    <a:pt x="9105" y="0"/>
                  </a:moveTo>
                  <a:lnTo>
                    <a:pt x="9090" y="0"/>
                  </a:lnTo>
                  <a:lnTo>
                    <a:pt x="9090" y="15"/>
                  </a:lnTo>
                  <a:lnTo>
                    <a:pt x="9090" y="795"/>
                  </a:lnTo>
                  <a:lnTo>
                    <a:pt x="15" y="795"/>
                  </a:lnTo>
                  <a:lnTo>
                    <a:pt x="15" y="15"/>
                  </a:lnTo>
                  <a:lnTo>
                    <a:pt x="9090" y="15"/>
                  </a:lnTo>
                  <a:lnTo>
                    <a:pt x="9090" y="0"/>
                  </a:lnTo>
                  <a:lnTo>
                    <a:pt x="15" y="0"/>
                  </a:lnTo>
                  <a:lnTo>
                    <a:pt x="0" y="0"/>
                  </a:lnTo>
                  <a:lnTo>
                    <a:pt x="0" y="15"/>
                  </a:lnTo>
                  <a:lnTo>
                    <a:pt x="0" y="795"/>
                  </a:lnTo>
                  <a:lnTo>
                    <a:pt x="0" y="810"/>
                  </a:lnTo>
                  <a:lnTo>
                    <a:pt x="15" y="810"/>
                  </a:lnTo>
                  <a:lnTo>
                    <a:pt x="9090" y="810"/>
                  </a:lnTo>
                  <a:lnTo>
                    <a:pt x="9105" y="810"/>
                  </a:lnTo>
                  <a:lnTo>
                    <a:pt x="9105" y="795"/>
                  </a:lnTo>
                  <a:lnTo>
                    <a:pt x="9105" y="15"/>
                  </a:lnTo>
                  <a:lnTo>
                    <a:pt x="9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Box 5">
              <a:extLst>
                <a:ext uri="{FF2B5EF4-FFF2-40B4-BE49-F238E27FC236}">
                  <a16:creationId xmlns:a16="http://schemas.microsoft.com/office/drawing/2014/main" id="{F5F1CB15-18EE-93C7-D103-D126B02BD512}"/>
                </a:ext>
              </a:extLst>
            </p:cNvPr>
            <p:cNvSpPr txBox="1">
              <a:spLocks noChangeArrowheads="1"/>
            </p:cNvSpPr>
            <p:nvPr/>
          </p:nvSpPr>
          <p:spPr bwMode="auto">
            <a:xfrm>
              <a:off x="1791" y="832"/>
              <a:ext cx="2689"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914377" eaLnBrk="0" fontAlgn="base" hangingPunct="0">
                <a:spcBef>
                  <a:spcPct val="0"/>
                </a:spcBef>
                <a:spcAft>
                  <a:spcPct val="0"/>
                </a:spcAft>
                <a:buClrTx/>
              </a:pPr>
              <a:r>
                <a:rPr lang="en-US" altLang="en-US" sz="1100" dirty="0">
                  <a:solidFill>
                    <a:srgbClr val="FF0000"/>
                  </a:solidFill>
                  <a:latin typeface="Arial" panose="020B0604020202020204" pitchFamily="34" charset="0"/>
                  <a:ea typeface="Arial" panose="020B0604020202020204" pitchFamily="34" charset="0"/>
                </a:rPr>
                <a:t>checking account/cash</a:t>
              </a:r>
              <a:endParaRPr lang="en-US" altLang="en-US" sz="1800" dirty="0">
                <a:solidFill>
                  <a:srgbClr val="FF0000"/>
                </a:solidFill>
                <a:latin typeface="Arial" panose="020B0604020202020204" pitchFamily="34" charset="0"/>
              </a:endParaRPr>
            </a:p>
          </p:txBody>
        </p:sp>
        <p:sp>
          <p:nvSpPr>
            <p:cNvPr id="6" name="Text Box 4">
              <a:extLst>
                <a:ext uri="{FF2B5EF4-FFF2-40B4-BE49-F238E27FC236}">
                  <a16:creationId xmlns:a16="http://schemas.microsoft.com/office/drawing/2014/main" id="{3CA17351-C39F-0A5B-4361-A6C987C39995}"/>
                </a:ext>
              </a:extLst>
            </p:cNvPr>
            <p:cNvSpPr txBox="1">
              <a:spLocks noChangeArrowheads="1"/>
            </p:cNvSpPr>
            <p:nvPr/>
          </p:nvSpPr>
          <p:spPr bwMode="auto">
            <a:xfrm>
              <a:off x="5070" y="832"/>
              <a:ext cx="159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914377" eaLnBrk="0" fontAlgn="base" hangingPunct="0">
                <a:spcBef>
                  <a:spcPct val="0"/>
                </a:spcBef>
                <a:spcAft>
                  <a:spcPct val="0"/>
                </a:spcAft>
                <a:buClrTx/>
              </a:pPr>
              <a:r>
                <a:rPr lang="en-US" altLang="en-US" sz="1100" dirty="0">
                  <a:solidFill>
                    <a:srgbClr val="C00000"/>
                  </a:solidFill>
                  <a:latin typeface="Arial" panose="020B0604020202020204" pitchFamily="34" charset="0"/>
                  <a:ea typeface="Arial" panose="020B0604020202020204" pitchFamily="34" charset="0"/>
                </a:rPr>
                <a:t>savings account</a:t>
              </a:r>
              <a:endParaRPr lang="en-US" altLang="en-US" sz="1800" dirty="0">
                <a:solidFill>
                  <a:srgbClr val="C00000"/>
                </a:solidFill>
                <a:latin typeface="Arial" panose="020B0604020202020204" pitchFamily="34" charset="0"/>
              </a:endParaRPr>
            </a:p>
          </p:txBody>
        </p:sp>
        <p:sp>
          <p:nvSpPr>
            <p:cNvPr id="7" name="Text Box 3">
              <a:extLst>
                <a:ext uri="{FF2B5EF4-FFF2-40B4-BE49-F238E27FC236}">
                  <a16:creationId xmlns:a16="http://schemas.microsoft.com/office/drawing/2014/main" id="{3BAA2137-CA7B-986C-B3F0-27DCC93EFD42}"/>
                </a:ext>
              </a:extLst>
            </p:cNvPr>
            <p:cNvSpPr txBox="1">
              <a:spLocks noChangeArrowheads="1"/>
            </p:cNvSpPr>
            <p:nvPr/>
          </p:nvSpPr>
          <p:spPr bwMode="auto">
            <a:xfrm>
              <a:off x="1978" y="1141"/>
              <a:ext cx="840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6605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6605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6605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6605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6605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6605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6605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6605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660525" algn="l"/>
                </a:tabLst>
                <a:defRPr>
                  <a:solidFill>
                    <a:schemeClr val="tx1"/>
                  </a:solidFill>
                  <a:latin typeface="Arial" panose="020B0604020202020204" pitchFamily="34" charset="0"/>
                </a:defRPr>
              </a:lvl9pPr>
            </a:lstStyle>
            <a:p>
              <a:pPr defTabSz="914377">
                <a:buClrTx/>
                <a:tabLst>
                  <a:tab pos="1200121" algn="l"/>
                </a:tabLst>
              </a:pPr>
              <a:r>
                <a:rPr lang="en-US" altLang="en-US" sz="1100" dirty="0">
                  <a:solidFill>
                    <a:srgbClr val="FF0000"/>
                  </a:solidFill>
                  <a:ea typeface="Arial" panose="020B0604020202020204" pitchFamily="34" charset="0"/>
                </a:rPr>
                <a:t>certificates of deposit	         </a:t>
              </a:r>
              <a:r>
                <a:rPr lang="en-US" altLang="en-US" sz="1200" dirty="0">
                  <a:solidFill>
                    <a:srgbClr val="FF0000"/>
                  </a:solidFill>
                  <a:ea typeface="Arial" panose="020B0604020202020204" pitchFamily="34" charset="0"/>
                </a:rPr>
                <a:t>bonds                          stocks (equities)</a:t>
              </a:r>
              <a:endParaRPr lang="en-US" altLang="en-US" sz="1200" dirty="0">
                <a:solidFill>
                  <a:srgbClr val="FF0000"/>
                </a:solidFill>
              </a:endParaRPr>
            </a:p>
            <a:p>
              <a:pPr defTabSz="914377">
                <a:buClrTx/>
                <a:tabLst>
                  <a:tab pos="1660484" algn="l"/>
                </a:tabLst>
              </a:pPr>
              <a:endParaRPr lang="en-US" altLang="en-US" sz="1800" dirty="0"/>
            </a:p>
          </p:txBody>
        </p:sp>
        <p:sp>
          <p:nvSpPr>
            <p:cNvPr id="8" name="Text Box 2">
              <a:extLst>
                <a:ext uri="{FF2B5EF4-FFF2-40B4-BE49-F238E27FC236}">
                  <a16:creationId xmlns:a16="http://schemas.microsoft.com/office/drawing/2014/main" id="{7AC16C31-1D74-C412-3139-E8C14CF562F1}"/>
                </a:ext>
              </a:extLst>
            </p:cNvPr>
            <p:cNvSpPr txBox="1">
              <a:spLocks noChangeArrowheads="1"/>
            </p:cNvSpPr>
            <p:nvPr/>
          </p:nvSpPr>
          <p:spPr bwMode="auto">
            <a:xfrm>
              <a:off x="7250" y="832"/>
              <a:ext cx="254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2001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2001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2001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2001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2001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2001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2001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2001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200150" algn="l"/>
                </a:tabLst>
                <a:defRPr>
                  <a:solidFill>
                    <a:schemeClr val="tx1"/>
                  </a:solidFill>
                  <a:latin typeface="Arial" panose="020B0604020202020204" pitchFamily="34" charset="0"/>
                </a:defRPr>
              </a:lvl9pPr>
            </a:lstStyle>
            <a:p>
              <a:pPr defTabSz="914377">
                <a:buClrTx/>
                <a:tabLst>
                  <a:tab pos="1200121" algn="l"/>
                </a:tabLst>
              </a:pPr>
              <a:r>
                <a:rPr lang="en-US" altLang="en-US" sz="1100" dirty="0">
                  <a:solidFill>
                    <a:srgbClr val="FF0000"/>
                  </a:solidFill>
                  <a:ea typeface="Arial" panose="020B0604020202020204" pitchFamily="34" charset="0"/>
                </a:rPr>
                <a:t>real estate	bitcoin</a:t>
              </a:r>
              <a:endParaRPr lang="en-US" altLang="en-US" sz="600" dirty="0">
                <a:solidFill>
                  <a:srgbClr val="FF0000"/>
                </a:solidFill>
              </a:endParaRPr>
            </a:p>
          </p:txBody>
        </p:sp>
      </p:grpSp>
      <p:sp>
        <p:nvSpPr>
          <p:cNvPr id="9" name="Rectangle 12">
            <a:extLst>
              <a:ext uri="{FF2B5EF4-FFF2-40B4-BE49-F238E27FC236}">
                <a16:creationId xmlns:a16="http://schemas.microsoft.com/office/drawing/2014/main" id="{F887F9C0-C54D-683F-AFF6-AB79A977AF29}"/>
              </a:ext>
            </a:extLst>
          </p:cNvPr>
          <p:cNvSpPr>
            <a:spLocks noChangeArrowheads="1"/>
          </p:cNvSpPr>
          <p:nvPr/>
        </p:nvSpPr>
        <p:spPr bwMode="auto">
          <a:xfrm>
            <a:off x="109496" y="460458"/>
            <a:ext cx="9123680" cy="318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87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587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587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587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587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defTabSz="914377">
              <a:buClrTx/>
              <a:tabLst>
                <a:tab pos="358766" algn="l"/>
              </a:tabLst>
            </a:pPr>
            <a:r>
              <a:rPr lang="en-US" altLang="en-US" sz="900" dirty="0">
                <a:ea typeface="Arial" panose="020B0604020202020204" pitchFamily="34" charset="0"/>
              </a:rPr>
              <a:t>  </a:t>
            </a:r>
          </a:p>
          <a:p>
            <a:pPr defTabSz="914377">
              <a:buClrTx/>
              <a:tabLst>
                <a:tab pos="358766" algn="l"/>
              </a:tabLst>
            </a:pPr>
            <a:endParaRPr lang="en-US" altLang="en-US" dirty="0">
              <a:ea typeface="Arial" panose="020B0604020202020204" pitchFamily="34" charset="0"/>
            </a:endParaRPr>
          </a:p>
          <a:p>
            <a:pPr defTabSz="914377">
              <a:buClrTx/>
              <a:tabLst>
                <a:tab pos="358766" algn="l"/>
              </a:tabLst>
            </a:pPr>
            <a:br>
              <a:rPr lang="en-US" altLang="en-US" dirty="0">
                <a:ea typeface="Arial" panose="020B0604020202020204" pitchFamily="34" charset="0"/>
              </a:rPr>
            </a:br>
            <a:r>
              <a:rPr lang="en-US" altLang="en-US" sz="2000" i="1" dirty="0">
                <a:solidFill>
                  <a:srgbClr val="C00000"/>
                </a:solidFill>
                <a:ea typeface="Arial" panose="020B0604020202020204" pitchFamily="34" charset="0"/>
              </a:rPr>
              <a:t>For each individual, suggest one financial asset from the list provided appropriate for his/her circumstance and explain your reasoning.</a:t>
            </a:r>
            <a:endParaRPr lang="en-US" altLang="en-US" sz="1600" dirty="0">
              <a:solidFill>
                <a:srgbClr val="C00000"/>
              </a:solidFill>
            </a:endParaRPr>
          </a:p>
          <a:p>
            <a:pPr defTabSz="914377">
              <a:buClrTx/>
              <a:tabLst>
                <a:tab pos="358766" algn="l"/>
              </a:tabLst>
            </a:pPr>
            <a:endParaRPr lang="en-US" altLang="en-US" sz="900" dirty="0">
              <a:solidFill>
                <a:srgbClr val="C00000"/>
              </a:solidFill>
            </a:endParaRPr>
          </a:p>
          <a:p>
            <a:pPr defTabSz="914377">
              <a:buClrTx/>
              <a:tabLst>
                <a:tab pos="358766" algn="l"/>
              </a:tabLst>
            </a:pPr>
            <a:r>
              <a:rPr lang="en-US" altLang="en-US" sz="1600" dirty="0">
                <a:solidFill>
                  <a:srgbClr val="C00000"/>
                </a:solidFill>
                <a:ea typeface="Arial" panose="020B0604020202020204" pitchFamily="34" charset="0"/>
              </a:rPr>
              <a:t>2. Han is 25 years old and has $10,000 and his goal is to double the value of his money. He isn’t worried if his money declines in value in the short term.</a:t>
            </a:r>
            <a:endParaRPr lang="en-US" altLang="en-US" sz="900" dirty="0">
              <a:solidFill>
                <a:srgbClr val="C00000"/>
              </a:solidFill>
            </a:endParaRPr>
          </a:p>
          <a:p>
            <a:pPr defTabSz="914377">
              <a:buClrTx/>
              <a:tabLst>
                <a:tab pos="358766" algn="l"/>
              </a:tabLst>
            </a:pPr>
            <a:endParaRPr lang="en-US" altLang="en-US" sz="1600" dirty="0">
              <a:solidFill>
                <a:srgbClr val="C00000"/>
              </a:solidFill>
              <a:ea typeface="Arial" panose="020B0604020202020204" pitchFamily="34" charset="0"/>
            </a:endParaRPr>
          </a:p>
          <a:p>
            <a:pPr marL="285750" indent="-285750" defTabSz="914377">
              <a:buClrTx/>
              <a:buFont typeface="Arial" panose="020B0604020202020204" pitchFamily="34" charset="0"/>
              <a:buChar char="•"/>
              <a:tabLst>
                <a:tab pos="358766" algn="l"/>
              </a:tabLst>
            </a:pPr>
            <a:r>
              <a:rPr lang="en-US" altLang="en-US" sz="1600" dirty="0">
                <a:solidFill>
                  <a:srgbClr val="C00000"/>
                </a:solidFill>
                <a:ea typeface="Arial" panose="020B0604020202020204" pitchFamily="34" charset="0"/>
              </a:rPr>
              <a:t>Stocks; not afraid of risk, young, long-time horizon</a:t>
            </a:r>
          </a:p>
          <a:p>
            <a:pPr defTabSz="914377">
              <a:buClrTx/>
              <a:tabLst>
                <a:tab pos="358766" algn="l"/>
              </a:tabLst>
            </a:pPr>
            <a:endParaRPr lang="en-US" altLang="en-US" sz="1100" dirty="0">
              <a:solidFill>
                <a:srgbClr val="C00000"/>
              </a:solidFill>
            </a:endParaRPr>
          </a:p>
          <a:p>
            <a:pPr defTabSz="914377">
              <a:buClrTx/>
              <a:tabLst>
                <a:tab pos="358766" algn="l"/>
              </a:tabLst>
            </a:pPr>
            <a:endParaRPr lang="en-US" altLang="en-US" sz="1100" dirty="0">
              <a:solidFill>
                <a:srgbClr val="C00000"/>
              </a:solidFill>
            </a:endParaRPr>
          </a:p>
          <a:p>
            <a:pPr defTabSz="914377">
              <a:buClrTx/>
              <a:tabLst>
                <a:tab pos="358766" algn="l"/>
              </a:tabLst>
            </a:pPr>
            <a:endParaRPr lang="en-US" altLang="en-US" sz="1100" dirty="0">
              <a:solidFill>
                <a:srgbClr val="C00000"/>
              </a:solidFill>
            </a:endParaRPr>
          </a:p>
          <a:p>
            <a:pPr defTabSz="914377">
              <a:buClrTx/>
              <a:tabLst>
                <a:tab pos="358766" algn="l"/>
              </a:tabLst>
            </a:pPr>
            <a:endParaRPr lang="en-US" altLang="en-US" sz="600" dirty="0">
              <a:solidFill>
                <a:srgbClr val="C00000"/>
              </a:solidFill>
            </a:endParaRPr>
          </a:p>
          <a:p>
            <a:pPr defTabSz="914377">
              <a:buClrTx/>
              <a:buFontTx/>
              <a:buChar char="•"/>
              <a:tabLst>
                <a:tab pos="358766" algn="l"/>
              </a:tabLst>
            </a:pPr>
            <a:endParaRPr lang="en-US" altLang="en-US" sz="1200" dirty="0">
              <a:solidFill>
                <a:srgbClr val="C00000"/>
              </a:solidFill>
            </a:endParaRPr>
          </a:p>
        </p:txBody>
      </p:sp>
    </p:spTree>
    <p:extLst>
      <p:ext uri="{BB962C8B-B14F-4D97-AF65-F5344CB8AC3E}">
        <p14:creationId xmlns:p14="http://schemas.microsoft.com/office/powerpoint/2010/main" val="178304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fade">
                                      <p:cBhvr>
                                        <p:cTn id="7" dur="1000"/>
                                        <p:tgtEl>
                                          <p:spTgt spid="9">
                                            <p:txEl>
                                              <p:pRg st="6" end="6"/>
                                            </p:txEl>
                                          </p:spTgt>
                                        </p:tgtEl>
                                      </p:cBhvr>
                                    </p:animEffect>
                                    <p:anim calcmode="lin" valueType="num">
                                      <p:cBhvr>
                                        <p:cTn id="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0BAC619-A0A5-BEC9-D66C-3BD36F4CA7D5}"/>
              </a:ext>
            </a:extLst>
          </p:cNvPr>
          <p:cNvSpPr>
            <a:spLocks noChangeArrowheads="1"/>
          </p:cNvSpPr>
          <p:nvPr/>
        </p:nvSpPr>
        <p:spPr bwMode="auto">
          <a:xfrm>
            <a:off x="-182880" y="949358"/>
            <a:ext cx="91236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3" name="Group 1">
            <a:extLst>
              <a:ext uri="{FF2B5EF4-FFF2-40B4-BE49-F238E27FC236}">
                <a16:creationId xmlns:a16="http://schemas.microsoft.com/office/drawing/2014/main" id="{1A88F559-E9B9-C66F-228D-259608A2B6CF}"/>
              </a:ext>
            </a:extLst>
          </p:cNvPr>
          <p:cNvGrpSpPr>
            <a:grpSpLocks/>
          </p:cNvGrpSpPr>
          <p:nvPr/>
        </p:nvGrpSpPr>
        <p:grpSpPr bwMode="auto">
          <a:xfrm>
            <a:off x="1612707" y="82716"/>
            <a:ext cx="5768827" cy="755484"/>
            <a:chOff x="1275" y="701"/>
            <a:chExt cx="9105" cy="810"/>
          </a:xfrm>
        </p:grpSpPr>
        <p:sp>
          <p:nvSpPr>
            <p:cNvPr id="4" name="Freeform 6">
              <a:extLst>
                <a:ext uri="{FF2B5EF4-FFF2-40B4-BE49-F238E27FC236}">
                  <a16:creationId xmlns:a16="http://schemas.microsoft.com/office/drawing/2014/main" id="{061F960D-AA55-67B7-184A-64E1E1E4D627}"/>
                </a:ext>
              </a:extLst>
            </p:cNvPr>
            <p:cNvSpPr>
              <a:spLocks/>
            </p:cNvSpPr>
            <p:nvPr/>
          </p:nvSpPr>
          <p:spPr bwMode="auto">
            <a:xfrm>
              <a:off x="1275" y="701"/>
              <a:ext cx="9105" cy="810"/>
            </a:xfrm>
            <a:custGeom>
              <a:avLst/>
              <a:gdLst>
                <a:gd name="T0" fmla="+- 0 10380 1275"/>
                <a:gd name="T1" fmla="*/ T0 w 9105"/>
                <a:gd name="T2" fmla="+- 0 701 701"/>
                <a:gd name="T3" fmla="*/ 701 h 810"/>
                <a:gd name="T4" fmla="+- 0 10365 1275"/>
                <a:gd name="T5" fmla="*/ T4 w 9105"/>
                <a:gd name="T6" fmla="+- 0 701 701"/>
                <a:gd name="T7" fmla="*/ 701 h 810"/>
                <a:gd name="T8" fmla="+- 0 10365 1275"/>
                <a:gd name="T9" fmla="*/ T8 w 9105"/>
                <a:gd name="T10" fmla="+- 0 716 701"/>
                <a:gd name="T11" fmla="*/ 716 h 810"/>
                <a:gd name="T12" fmla="+- 0 10365 1275"/>
                <a:gd name="T13" fmla="*/ T12 w 9105"/>
                <a:gd name="T14" fmla="+- 0 1496 701"/>
                <a:gd name="T15" fmla="*/ 1496 h 810"/>
                <a:gd name="T16" fmla="+- 0 1290 1275"/>
                <a:gd name="T17" fmla="*/ T16 w 9105"/>
                <a:gd name="T18" fmla="+- 0 1496 701"/>
                <a:gd name="T19" fmla="*/ 1496 h 810"/>
                <a:gd name="T20" fmla="+- 0 1290 1275"/>
                <a:gd name="T21" fmla="*/ T20 w 9105"/>
                <a:gd name="T22" fmla="+- 0 716 701"/>
                <a:gd name="T23" fmla="*/ 716 h 810"/>
                <a:gd name="T24" fmla="+- 0 10365 1275"/>
                <a:gd name="T25" fmla="*/ T24 w 9105"/>
                <a:gd name="T26" fmla="+- 0 716 701"/>
                <a:gd name="T27" fmla="*/ 716 h 810"/>
                <a:gd name="T28" fmla="+- 0 10365 1275"/>
                <a:gd name="T29" fmla="*/ T28 w 9105"/>
                <a:gd name="T30" fmla="+- 0 701 701"/>
                <a:gd name="T31" fmla="*/ 701 h 810"/>
                <a:gd name="T32" fmla="+- 0 1290 1275"/>
                <a:gd name="T33" fmla="*/ T32 w 9105"/>
                <a:gd name="T34" fmla="+- 0 701 701"/>
                <a:gd name="T35" fmla="*/ 701 h 810"/>
                <a:gd name="T36" fmla="+- 0 1275 1275"/>
                <a:gd name="T37" fmla="*/ T36 w 9105"/>
                <a:gd name="T38" fmla="+- 0 701 701"/>
                <a:gd name="T39" fmla="*/ 701 h 810"/>
                <a:gd name="T40" fmla="+- 0 1275 1275"/>
                <a:gd name="T41" fmla="*/ T40 w 9105"/>
                <a:gd name="T42" fmla="+- 0 716 701"/>
                <a:gd name="T43" fmla="*/ 716 h 810"/>
                <a:gd name="T44" fmla="+- 0 1275 1275"/>
                <a:gd name="T45" fmla="*/ T44 w 9105"/>
                <a:gd name="T46" fmla="+- 0 1496 701"/>
                <a:gd name="T47" fmla="*/ 1496 h 810"/>
                <a:gd name="T48" fmla="+- 0 1275 1275"/>
                <a:gd name="T49" fmla="*/ T48 w 9105"/>
                <a:gd name="T50" fmla="+- 0 1511 701"/>
                <a:gd name="T51" fmla="*/ 1511 h 810"/>
                <a:gd name="T52" fmla="+- 0 1290 1275"/>
                <a:gd name="T53" fmla="*/ T52 w 9105"/>
                <a:gd name="T54" fmla="+- 0 1511 701"/>
                <a:gd name="T55" fmla="*/ 1511 h 810"/>
                <a:gd name="T56" fmla="+- 0 10365 1275"/>
                <a:gd name="T57" fmla="*/ T56 w 9105"/>
                <a:gd name="T58" fmla="+- 0 1511 701"/>
                <a:gd name="T59" fmla="*/ 1511 h 810"/>
                <a:gd name="T60" fmla="+- 0 10380 1275"/>
                <a:gd name="T61" fmla="*/ T60 w 9105"/>
                <a:gd name="T62" fmla="+- 0 1511 701"/>
                <a:gd name="T63" fmla="*/ 1511 h 810"/>
                <a:gd name="T64" fmla="+- 0 10380 1275"/>
                <a:gd name="T65" fmla="*/ T64 w 9105"/>
                <a:gd name="T66" fmla="+- 0 1496 701"/>
                <a:gd name="T67" fmla="*/ 1496 h 810"/>
                <a:gd name="T68" fmla="+- 0 10380 1275"/>
                <a:gd name="T69" fmla="*/ T68 w 9105"/>
                <a:gd name="T70" fmla="+- 0 716 701"/>
                <a:gd name="T71" fmla="*/ 716 h 810"/>
                <a:gd name="T72" fmla="+- 0 10380 1275"/>
                <a:gd name="T73" fmla="*/ T72 w 9105"/>
                <a:gd name="T74" fmla="+- 0 701 701"/>
                <a:gd name="T75" fmla="*/ 701 h 8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05" h="810">
                  <a:moveTo>
                    <a:pt x="9105" y="0"/>
                  </a:moveTo>
                  <a:lnTo>
                    <a:pt x="9090" y="0"/>
                  </a:lnTo>
                  <a:lnTo>
                    <a:pt x="9090" y="15"/>
                  </a:lnTo>
                  <a:lnTo>
                    <a:pt x="9090" y="795"/>
                  </a:lnTo>
                  <a:lnTo>
                    <a:pt x="15" y="795"/>
                  </a:lnTo>
                  <a:lnTo>
                    <a:pt x="15" y="15"/>
                  </a:lnTo>
                  <a:lnTo>
                    <a:pt x="9090" y="15"/>
                  </a:lnTo>
                  <a:lnTo>
                    <a:pt x="9090" y="0"/>
                  </a:lnTo>
                  <a:lnTo>
                    <a:pt x="15" y="0"/>
                  </a:lnTo>
                  <a:lnTo>
                    <a:pt x="0" y="0"/>
                  </a:lnTo>
                  <a:lnTo>
                    <a:pt x="0" y="15"/>
                  </a:lnTo>
                  <a:lnTo>
                    <a:pt x="0" y="795"/>
                  </a:lnTo>
                  <a:lnTo>
                    <a:pt x="0" y="810"/>
                  </a:lnTo>
                  <a:lnTo>
                    <a:pt x="15" y="810"/>
                  </a:lnTo>
                  <a:lnTo>
                    <a:pt x="9090" y="810"/>
                  </a:lnTo>
                  <a:lnTo>
                    <a:pt x="9105" y="810"/>
                  </a:lnTo>
                  <a:lnTo>
                    <a:pt x="9105" y="795"/>
                  </a:lnTo>
                  <a:lnTo>
                    <a:pt x="9105" y="15"/>
                  </a:lnTo>
                  <a:lnTo>
                    <a:pt x="9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Box 5">
              <a:extLst>
                <a:ext uri="{FF2B5EF4-FFF2-40B4-BE49-F238E27FC236}">
                  <a16:creationId xmlns:a16="http://schemas.microsoft.com/office/drawing/2014/main" id="{F5F1CB15-18EE-93C7-D103-D126B02BD512}"/>
                </a:ext>
              </a:extLst>
            </p:cNvPr>
            <p:cNvSpPr txBox="1">
              <a:spLocks noChangeArrowheads="1"/>
            </p:cNvSpPr>
            <p:nvPr/>
          </p:nvSpPr>
          <p:spPr bwMode="auto">
            <a:xfrm>
              <a:off x="1791" y="832"/>
              <a:ext cx="2689"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914377" eaLnBrk="0" fontAlgn="base" hangingPunct="0">
                <a:spcBef>
                  <a:spcPct val="0"/>
                </a:spcBef>
                <a:spcAft>
                  <a:spcPct val="0"/>
                </a:spcAft>
                <a:buClrTx/>
              </a:pPr>
              <a:r>
                <a:rPr lang="en-US" altLang="en-US" sz="1100" dirty="0">
                  <a:solidFill>
                    <a:srgbClr val="FF0000"/>
                  </a:solidFill>
                  <a:latin typeface="Arial" panose="020B0604020202020204" pitchFamily="34" charset="0"/>
                  <a:ea typeface="Arial" panose="020B0604020202020204" pitchFamily="34" charset="0"/>
                </a:rPr>
                <a:t>checking account/cash</a:t>
              </a:r>
              <a:endParaRPr lang="en-US" altLang="en-US" sz="1800" dirty="0">
                <a:solidFill>
                  <a:srgbClr val="FF0000"/>
                </a:solidFill>
                <a:latin typeface="Arial" panose="020B0604020202020204" pitchFamily="34" charset="0"/>
              </a:endParaRPr>
            </a:p>
          </p:txBody>
        </p:sp>
        <p:sp>
          <p:nvSpPr>
            <p:cNvPr id="6" name="Text Box 4">
              <a:extLst>
                <a:ext uri="{FF2B5EF4-FFF2-40B4-BE49-F238E27FC236}">
                  <a16:creationId xmlns:a16="http://schemas.microsoft.com/office/drawing/2014/main" id="{3CA17351-C39F-0A5B-4361-A6C987C39995}"/>
                </a:ext>
              </a:extLst>
            </p:cNvPr>
            <p:cNvSpPr txBox="1">
              <a:spLocks noChangeArrowheads="1"/>
            </p:cNvSpPr>
            <p:nvPr/>
          </p:nvSpPr>
          <p:spPr bwMode="auto">
            <a:xfrm>
              <a:off x="5070" y="832"/>
              <a:ext cx="159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914377" eaLnBrk="0" fontAlgn="base" hangingPunct="0">
                <a:spcBef>
                  <a:spcPct val="0"/>
                </a:spcBef>
                <a:spcAft>
                  <a:spcPct val="0"/>
                </a:spcAft>
                <a:buClrTx/>
              </a:pPr>
              <a:r>
                <a:rPr lang="en-US" altLang="en-US" sz="1100" dirty="0">
                  <a:solidFill>
                    <a:srgbClr val="C00000"/>
                  </a:solidFill>
                  <a:latin typeface="Arial" panose="020B0604020202020204" pitchFamily="34" charset="0"/>
                  <a:ea typeface="Arial" panose="020B0604020202020204" pitchFamily="34" charset="0"/>
                </a:rPr>
                <a:t>savings account</a:t>
              </a:r>
              <a:endParaRPr lang="en-US" altLang="en-US" sz="1800" dirty="0">
                <a:solidFill>
                  <a:srgbClr val="C00000"/>
                </a:solidFill>
                <a:latin typeface="Arial" panose="020B0604020202020204" pitchFamily="34" charset="0"/>
              </a:endParaRPr>
            </a:p>
          </p:txBody>
        </p:sp>
        <p:sp>
          <p:nvSpPr>
            <p:cNvPr id="7" name="Text Box 3">
              <a:extLst>
                <a:ext uri="{FF2B5EF4-FFF2-40B4-BE49-F238E27FC236}">
                  <a16:creationId xmlns:a16="http://schemas.microsoft.com/office/drawing/2014/main" id="{3BAA2137-CA7B-986C-B3F0-27DCC93EFD42}"/>
                </a:ext>
              </a:extLst>
            </p:cNvPr>
            <p:cNvSpPr txBox="1">
              <a:spLocks noChangeArrowheads="1"/>
            </p:cNvSpPr>
            <p:nvPr/>
          </p:nvSpPr>
          <p:spPr bwMode="auto">
            <a:xfrm>
              <a:off x="1978" y="1141"/>
              <a:ext cx="840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6605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6605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6605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6605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6605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6605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6605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6605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660525" algn="l"/>
                </a:tabLst>
                <a:defRPr>
                  <a:solidFill>
                    <a:schemeClr val="tx1"/>
                  </a:solidFill>
                  <a:latin typeface="Arial" panose="020B0604020202020204" pitchFamily="34" charset="0"/>
                </a:defRPr>
              </a:lvl9pPr>
            </a:lstStyle>
            <a:p>
              <a:pPr defTabSz="914377">
                <a:buClrTx/>
                <a:tabLst>
                  <a:tab pos="1200121" algn="l"/>
                </a:tabLst>
              </a:pPr>
              <a:r>
                <a:rPr lang="en-US" altLang="en-US" sz="1100" dirty="0">
                  <a:solidFill>
                    <a:srgbClr val="FF0000"/>
                  </a:solidFill>
                  <a:ea typeface="Arial" panose="020B0604020202020204" pitchFamily="34" charset="0"/>
                </a:rPr>
                <a:t>certificates of deposit	         </a:t>
              </a:r>
              <a:r>
                <a:rPr lang="en-US" altLang="en-US" sz="1200" dirty="0">
                  <a:solidFill>
                    <a:srgbClr val="FF0000"/>
                  </a:solidFill>
                  <a:ea typeface="Arial" panose="020B0604020202020204" pitchFamily="34" charset="0"/>
                </a:rPr>
                <a:t>bonds                          stocks (equities)</a:t>
              </a:r>
              <a:endParaRPr lang="en-US" altLang="en-US" sz="1200" dirty="0">
                <a:solidFill>
                  <a:srgbClr val="FF0000"/>
                </a:solidFill>
              </a:endParaRPr>
            </a:p>
            <a:p>
              <a:pPr defTabSz="914377">
                <a:buClrTx/>
                <a:tabLst>
                  <a:tab pos="1660484" algn="l"/>
                </a:tabLst>
              </a:pPr>
              <a:endParaRPr lang="en-US" altLang="en-US" sz="1800" dirty="0"/>
            </a:p>
          </p:txBody>
        </p:sp>
        <p:sp>
          <p:nvSpPr>
            <p:cNvPr id="8" name="Text Box 2">
              <a:extLst>
                <a:ext uri="{FF2B5EF4-FFF2-40B4-BE49-F238E27FC236}">
                  <a16:creationId xmlns:a16="http://schemas.microsoft.com/office/drawing/2014/main" id="{7AC16C31-1D74-C412-3139-E8C14CF562F1}"/>
                </a:ext>
              </a:extLst>
            </p:cNvPr>
            <p:cNvSpPr txBox="1">
              <a:spLocks noChangeArrowheads="1"/>
            </p:cNvSpPr>
            <p:nvPr/>
          </p:nvSpPr>
          <p:spPr bwMode="auto">
            <a:xfrm>
              <a:off x="7250" y="832"/>
              <a:ext cx="254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2001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2001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2001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2001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2001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2001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2001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2001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200150" algn="l"/>
                </a:tabLst>
                <a:defRPr>
                  <a:solidFill>
                    <a:schemeClr val="tx1"/>
                  </a:solidFill>
                  <a:latin typeface="Arial" panose="020B0604020202020204" pitchFamily="34" charset="0"/>
                </a:defRPr>
              </a:lvl9pPr>
            </a:lstStyle>
            <a:p>
              <a:pPr defTabSz="914377">
                <a:buClrTx/>
                <a:tabLst>
                  <a:tab pos="1200121" algn="l"/>
                </a:tabLst>
              </a:pPr>
              <a:r>
                <a:rPr lang="en-US" altLang="en-US" sz="1100" dirty="0">
                  <a:solidFill>
                    <a:srgbClr val="FF0000"/>
                  </a:solidFill>
                  <a:ea typeface="Arial" panose="020B0604020202020204" pitchFamily="34" charset="0"/>
                </a:rPr>
                <a:t>real estate	bitcoin</a:t>
              </a:r>
              <a:endParaRPr lang="en-US" altLang="en-US" sz="600" dirty="0">
                <a:solidFill>
                  <a:srgbClr val="FF0000"/>
                </a:solidFill>
              </a:endParaRPr>
            </a:p>
          </p:txBody>
        </p:sp>
      </p:grpSp>
      <p:sp>
        <p:nvSpPr>
          <p:cNvPr id="9" name="Rectangle 12">
            <a:extLst>
              <a:ext uri="{FF2B5EF4-FFF2-40B4-BE49-F238E27FC236}">
                <a16:creationId xmlns:a16="http://schemas.microsoft.com/office/drawing/2014/main" id="{F887F9C0-C54D-683F-AFF6-AB79A977AF29}"/>
              </a:ext>
            </a:extLst>
          </p:cNvPr>
          <p:cNvSpPr>
            <a:spLocks noChangeArrowheads="1"/>
          </p:cNvSpPr>
          <p:nvPr/>
        </p:nvSpPr>
        <p:spPr bwMode="auto">
          <a:xfrm>
            <a:off x="20320" y="960383"/>
            <a:ext cx="9123680"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87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587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587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587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587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defTabSz="914377">
              <a:buClrTx/>
              <a:tabLst>
                <a:tab pos="358766" algn="l"/>
              </a:tabLst>
            </a:pPr>
            <a:r>
              <a:rPr lang="en-US" altLang="en-US" sz="900" dirty="0">
                <a:ea typeface="Arial" panose="020B0604020202020204" pitchFamily="34" charset="0"/>
              </a:rPr>
              <a:t>  </a:t>
            </a:r>
            <a:r>
              <a:rPr lang="en-US" altLang="en-US" sz="2000" i="1" dirty="0">
                <a:solidFill>
                  <a:srgbClr val="C00000"/>
                </a:solidFill>
                <a:ea typeface="Arial" panose="020B0604020202020204" pitchFamily="34" charset="0"/>
              </a:rPr>
              <a:t>For each individual, suggest one financial asset from the list provided appropriate for his/her circumstance and explain your reasoning.</a:t>
            </a:r>
            <a:endParaRPr lang="en-US" altLang="en-US" sz="1050" dirty="0">
              <a:solidFill>
                <a:srgbClr val="C00000"/>
              </a:solidFill>
            </a:endParaRPr>
          </a:p>
          <a:p>
            <a:pPr defTabSz="914377">
              <a:buClrTx/>
              <a:tabLst>
                <a:tab pos="358766" algn="l"/>
              </a:tabLst>
            </a:pPr>
            <a:endParaRPr lang="en-US" altLang="en-US" sz="800" dirty="0">
              <a:solidFill>
                <a:srgbClr val="C00000"/>
              </a:solidFill>
            </a:endParaRPr>
          </a:p>
          <a:p>
            <a:pPr defTabSz="914377">
              <a:buClrTx/>
              <a:tabLst>
                <a:tab pos="358766" algn="l"/>
              </a:tabLst>
            </a:pPr>
            <a:r>
              <a:rPr lang="en-US" altLang="en-US" sz="1800" dirty="0">
                <a:solidFill>
                  <a:srgbClr val="C00000"/>
                </a:solidFill>
                <a:ea typeface="Arial" panose="020B0604020202020204" pitchFamily="34" charset="0"/>
              </a:rPr>
              <a:t>3. Rey has $5,000 that she can save. She would like her money to increase in value but she’s very risk averse. She won’t expect to need   this money for at least two years.</a:t>
            </a:r>
          </a:p>
          <a:p>
            <a:pPr defTabSz="914377">
              <a:buClrTx/>
              <a:tabLst>
                <a:tab pos="358766" algn="l"/>
              </a:tabLst>
            </a:pPr>
            <a:endParaRPr lang="en-US" altLang="en-US" sz="1000" dirty="0">
              <a:solidFill>
                <a:srgbClr val="C00000"/>
              </a:solidFill>
            </a:endParaRPr>
          </a:p>
          <a:p>
            <a:pPr marL="285750" indent="-285750" defTabSz="914377">
              <a:buClrTx/>
              <a:buFont typeface="Arial" panose="020B0604020202020204" pitchFamily="34" charset="0"/>
              <a:buChar char="•"/>
              <a:tabLst>
                <a:tab pos="358766" algn="l"/>
              </a:tabLst>
            </a:pPr>
            <a:r>
              <a:rPr lang="en-US" altLang="en-US" sz="1800" dirty="0">
                <a:solidFill>
                  <a:srgbClr val="C00000"/>
                </a:solidFill>
                <a:ea typeface="Arial" panose="020B0604020202020204" pitchFamily="34" charset="0"/>
              </a:rPr>
              <a:t>Certificate of deposit; very low risk, she doesn’t need liquidity, so get the higher interest of a CD</a:t>
            </a:r>
          </a:p>
          <a:p>
            <a:pPr defTabSz="914377">
              <a:buClrTx/>
              <a:tabLst>
                <a:tab pos="358766" algn="l"/>
              </a:tabLst>
            </a:pPr>
            <a:endParaRPr lang="en-US" altLang="en-US" sz="1200" dirty="0">
              <a:solidFill>
                <a:srgbClr val="C00000"/>
              </a:solidFill>
            </a:endParaRPr>
          </a:p>
        </p:txBody>
      </p:sp>
    </p:spTree>
    <p:extLst>
      <p:ext uri="{BB962C8B-B14F-4D97-AF65-F5344CB8AC3E}">
        <p14:creationId xmlns:p14="http://schemas.microsoft.com/office/powerpoint/2010/main" val="56100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1000"/>
                                        <p:tgtEl>
                                          <p:spTgt spid="9">
                                            <p:txEl>
                                              <p:pRg st="4" end="4"/>
                                            </p:txEl>
                                          </p:spTgt>
                                        </p:tgtEl>
                                      </p:cBhvr>
                                    </p:animEffect>
                                    <p:anim calcmode="lin" valueType="num">
                                      <p:cBhvr>
                                        <p:cTn id="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0BAC619-A0A5-BEC9-D66C-3BD36F4CA7D5}"/>
              </a:ext>
            </a:extLst>
          </p:cNvPr>
          <p:cNvSpPr>
            <a:spLocks noChangeArrowheads="1"/>
          </p:cNvSpPr>
          <p:nvPr/>
        </p:nvSpPr>
        <p:spPr bwMode="auto">
          <a:xfrm>
            <a:off x="-182880" y="949358"/>
            <a:ext cx="91236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3" name="Group 1">
            <a:extLst>
              <a:ext uri="{FF2B5EF4-FFF2-40B4-BE49-F238E27FC236}">
                <a16:creationId xmlns:a16="http://schemas.microsoft.com/office/drawing/2014/main" id="{1A88F559-E9B9-C66F-228D-259608A2B6CF}"/>
              </a:ext>
            </a:extLst>
          </p:cNvPr>
          <p:cNvGrpSpPr>
            <a:grpSpLocks/>
          </p:cNvGrpSpPr>
          <p:nvPr/>
        </p:nvGrpSpPr>
        <p:grpSpPr bwMode="auto">
          <a:xfrm>
            <a:off x="1612707" y="82716"/>
            <a:ext cx="5768827" cy="755484"/>
            <a:chOff x="1275" y="701"/>
            <a:chExt cx="9105" cy="810"/>
          </a:xfrm>
        </p:grpSpPr>
        <p:sp>
          <p:nvSpPr>
            <p:cNvPr id="4" name="Freeform 6">
              <a:extLst>
                <a:ext uri="{FF2B5EF4-FFF2-40B4-BE49-F238E27FC236}">
                  <a16:creationId xmlns:a16="http://schemas.microsoft.com/office/drawing/2014/main" id="{061F960D-AA55-67B7-184A-64E1E1E4D627}"/>
                </a:ext>
              </a:extLst>
            </p:cNvPr>
            <p:cNvSpPr>
              <a:spLocks/>
            </p:cNvSpPr>
            <p:nvPr/>
          </p:nvSpPr>
          <p:spPr bwMode="auto">
            <a:xfrm>
              <a:off x="1275" y="701"/>
              <a:ext cx="9105" cy="810"/>
            </a:xfrm>
            <a:custGeom>
              <a:avLst/>
              <a:gdLst>
                <a:gd name="T0" fmla="+- 0 10380 1275"/>
                <a:gd name="T1" fmla="*/ T0 w 9105"/>
                <a:gd name="T2" fmla="+- 0 701 701"/>
                <a:gd name="T3" fmla="*/ 701 h 810"/>
                <a:gd name="T4" fmla="+- 0 10365 1275"/>
                <a:gd name="T5" fmla="*/ T4 w 9105"/>
                <a:gd name="T6" fmla="+- 0 701 701"/>
                <a:gd name="T7" fmla="*/ 701 h 810"/>
                <a:gd name="T8" fmla="+- 0 10365 1275"/>
                <a:gd name="T9" fmla="*/ T8 w 9105"/>
                <a:gd name="T10" fmla="+- 0 716 701"/>
                <a:gd name="T11" fmla="*/ 716 h 810"/>
                <a:gd name="T12" fmla="+- 0 10365 1275"/>
                <a:gd name="T13" fmla="*/ T12 w 9105"/>
                <a:gd name="T14" fmla="+- 0 1496 701"/>
                <a:gd name="T15" fmla="*/ 1496 h 810"/>
                <a:gd name="T16" fmla="+- 0 1290 1275"/>
                <a:gd name="T17" fmla="*/ T16 w 9105"/>
                <a:gd name="T18" fmla="+- 0 1496 701"/>
                <a:gd name="T19" fmla="*/ 1496 h 810"/>
                <a:gd name="T20" fmla="+- 0 1290 1275"/>
                <a:gd name="T21" fmla="*/ T20 w 9105"/>
                <a:gd name="T22" fmla="+- 0 716 701"/>
                <a:gd name="T23" fmla="*/ 716 h 810"/>
                <a:gd name="T24" fmla="+- 0 10365 1275"/>
                <a:gd name="T25" fmla="*/ T24 w 9105"/>
                <a:gd name="T26" fmla="+- 0 716 701"/>
                <a:gd name="T27" fmla="*/ 716 h 810"/>
                <a:gd name="T28" fmla="+- 0 10365 1275"/>
                <a:gd name="T29" fmla="*/ T28 w 9105"/>
                <a:gd name="T30" fmla="+- 0 701 701"/>
                <a:gd name="T31" fmla="*/ 701 h 810"/>
                <a:gd name="T32" fmla="+- 0 1290 1275"/>
                <a:gd name="T33" fmla="*/ T32 w 9105"/>
                <a:gd name="T34" fmla="+- 0 701 701"/>
                <a:gd name="T35" fmla="*/ 701 h 810"/>
                <a:gd name="T36" fmla="+- 0 1275 1275"/>
                <a:gd name="T37" fmla="*/ T36 w 9105"/>
                <a:gd name="T38" fmla="+- 0 701 701"/>
                <a:gd name="T39" fmla="*/ 701 h 810"/>
                <a:gd name="T40" fmla="+- 0 1275 1275"/>
                <a:gd name="T41" fmla="*/ T40 w 9105"/>
                <a:gd name="T42" fmla="+- 0 716 701"/>
                <a:gd name="T43" fmla="*/ 716 h 810"/>
                <a:gd name="T44" fmla="+- 0 1275 1275"/>
                <a:gd name="T45" fmla="*/ T44 w 9105"/>
                <a:gd name="T46" fmla="+- 0 1496 701"/>
                <a:gd name="T47" fmla="*/ 1496 h 810"/>
                <a:gd name="T48" fmla="+- 0 1275 1275"/>
                <a:gd name="T49" fmla="*/ T48 w 9105"/>
                <a:gd name="T50" fmla="+- 0 1511 701"/>
                <a:gd name="T51" fmla="*/ 1511 h 810"/>
                <a:gd name="T52" fmla="+- 0 1290 1275"/>
                <a:gd name="T53" fmla="*/ T52 w 9105"/>
                <a:gd name="T54" fmla="+- 0 1511 701"/>
                <a:gd name="T55" fmla="*/ 1511 h 810"/>
                <a:gd name="T56" fmla="+- 0 10365 1275"/>
                <a:gd name="T57" fmla="*/ T56 w 9105"/>
                <a:gd name="T58" fmla="+- 0 1511 701"/>
                <a:gd name="T59" fmla="*/ 1511 h 810"/>
                <a:gd name="T60" fmla="+- 0 10380 1275"/>
                <a:gd name="T61" fmla="*/ T60 w 9105"/>
                <a:gd name="T62" fmla="+- 0 1511 701"/>
                <a:gd name="T63" fmla="*/ 1511 h 810"/>
                <a:gd name="T64" fmla="+- 0 10380 1275"/>
                <a:gd name="T65" fmla="*/ T64 w 9105"/>
                <a:gd name="T66" fmla="+- 0 1496 701"/>
                <a:gd name="T67" fmla="*/ 1496 h 810"/>
                <a:gd name="T68" fmla="+- 0 10380 1275"/>
                <a:gd name="T69" fmla="*/ T68 w 9105"/>
                <a:gd name="T70" fmla="+- 0 716 701"/>
                <a:gd name="T71" fmla="*/ 716 h 810"/>
                <a:gd name="T72" fmla="+- 0 10380 1275"/>
                <a:gd name="T73" fmla="*/ T72 w 9105"/>
                <a:gd name="T74" fmla="+- 0 701 701"/>
                <a:gd name="T75" fmla="*/ 701 h 8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05" h="810">
                  <a:moveTo>
                    <a:pt x="9105" y="0"/>
                  </a:moveTo>
                  <a:lnTo>
                    <a:pt x="9090" y="0"/>
                  </a:lnTo>
                  <a:lnTo>
                    <a:pt x="9090" y="15"/>
                  </a:lnTo>
                  <a:lnTo>
                    <a:pt x="9090" y="795"/>
                  </a:lnTo>
                  <a:lnTo>
                    <a:pt x="15" y="795"/>
                  </a:lnTo>
                  <a:lnTo>
                    <a:pt x="15" y="15"/>
                  </a:lnTo>
                  <a:lnTo>
                    <a:pt x="9090" y="15"/>
                  </a:lnTo>
                  <a:lnTo>
                    <a:pt x="9090" y="0"/>
                  </a:lnTo>
                  <a:lnTo>
                    <a:pt x="15" y="0"/>
                  </a:lnTo>
                  <a:lnTo>
                    <a:pt x="0" y="0"/>
                  </a:lnTo>
                  <a:lnTo>
                    <a:pt x="0" y="15"/>
                  </a:lnTo>
                  <a:lnTo>
                    <a:pt x="0" y="795"/>
                  </a:lnTo>
                  <a:lnTo>
                    <a:pt x="0" y="810"/>
                  </a:lnTo>
                  <a:lnTo>
                    <a:pt x="15" y="810"/>
                  </a:lnTo>
                  <a:lnTo>
                    <a:pt x="9090" y="810"/>
                  </a:lnTo>
                  <a:lnTo>
                    <a:pt x="9105" y="810"/>
                  </a:lnTo>
                  <a:lnTo>
                    <a:pt x="9105" y="795"/>
                  </a:lnTo>
                  <a:lnTo>
                    <a:pt x="9105" y="15"/>
                  </a:lnTo>
                  <a:lnTo>
                    <a:pt x="9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Box 5">
              <a:extLst>
                <a:ext uri="{FF2B5EF4-FFF2-40B4-BE49-F238E27FC236}">
                  <a16:creationId xmlns:a16="http://schemas.microsoft.com/office/drawing/2014/main" id="{F5F1CB15-18EE-93C7-D103-D126B02BD512}"/>
                </a:ext>
              </a:extLst>
            </p:cNvPr>
            <p:cNvSpPr txBox="1">
              <a:spLocks noChangeArrowheads="1"/>
            </p:cNvSpPr>
            <p:nvPr/>
          </p:nvSpPr>
          <p:spPr bwMode="auto">
            <a:xfrm>
              <a:off x="1791" y="832"/>
              <a:ext cx="2689"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914377" eaLnBrk="0" fontAlgn="base" hangingPunct="0">
                <a:spcBef>
                  <a:spcPct val="0"/>
                </a:spcBef>
                <a:spcAft>
                  <a:spcPct val="0"/>
                </a:spcAft>
                <a:buClrTx/>
              </a:pPr>
              <a:r>
                <a:rPr lang="en-US" altLang="en-US" sz="1100" dirty="0">
                  <a:solidFill>
                    <a:srgbClr val="FF0000"/>
                  </a:solidFill>
                  <a:latin typeface="Arial" panose="020B0604020202020204" pitchFamily="34" charset="0"/>
                  <a:ea typeface="Arial" panose="020B0604020202020204" pitchFamily="34" charset="0"/>
                </a:rPr>
                <a:t>checking account/cash</a:t>
              </a:r>
              <a:endParaRPr lang="en-US" altLang="en-US" sz="1800" dirty="0">
                <a:solidFill>
                  <a:srgbClr val="FF0000"/>
                </a:solidFill>
                <a:latin typeface="Arial" panose="020B0604020202020204" pitchFamily="34" charset="0"/>
              </a:endParaRPr>
            </a:p>
          </p:txBody>
        </p:sp>
        <p:sp>
          <p:nvSpPr>
            <p:cNvPr id="6" name="Text Box 4">
              <a:extLst>
                <a:ext uri="{FF2B5EF4-FFF2-40B4-BE49-F238E27FC236}">
                  <a16:creationId xmlns:a16="http://schemas.microsoft.com/office/drawing/2014/main" id="{3CA17351-C39F-0A5B-4361-A6C987C39995}"/>
                </a:ext>
              </a:extLst>
            </p:cNvPr>
            <p:cNvSpPr txBox="1">
              <a:spLocks noChangeArrowheads="1"/>
            </p:cNvSpPr>
            <p:nvPr/>
          </p:nvSpPr>
          <p:spPr bwMode="auto">
            <a:xfrm>
              <a:off x="5070" y="832"/>
              <a:ext cx="159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914377" eaLnBrk="0" fontAlgn="base" hangingPunct="0">
                <a:spcBef>
                  <a:spcPct val="0"/>
                </a:spcBef>
                <a:spcAft>
                  <a:spcPct val="0"/>
                </a:spcAft>
                <a:buClrTx/>
              </a:pPr>
              <a:r>
                <a:rPr lang="en-US" altLang="en-US" sz="1100" dirty="0">
                  <a:solidFill>
                    <a:srgbClr val="C00000"/>
                  </a:solidFill>
                  <a:latin typeface="Arial" panose="020B0604020202020204" pitchFamily="34" charset="0"/>
                  <a:ea typeface="Arial" panose="020B0604020202020204" pitchFamily="34" charset="0"/>
                </a:rPr>
                <a:t>savings account</a:t>
              </a:r>
              <a:endParaRPr lang="en-US" altLang="en-US" sz="1800" dirty="0">
                <a:solidFill>
                  <a:srgbClr val="C00000"/>
                </a:solidFill>
                <a:latin typeface="Arial" panose="020B0604020202020204" pitchFamily="34" charset="0"/>
              </a:endParaRPr>
            </a:p>
          </p:txBody>
        </p:sp>
        <p:sp>
          <p:nvSpPr>
            <p:cNvPr id="7" name="Text Box 3">
              <a:extLst>
                <a:ext uri="{FF2B5EF4-FFF2-40B4-BE49-F238E27FC236}">
                  <a16:creationId xmlns:a16="http://schemas.microsoft.com/office/drawing/2014/main" id="{3BAA2137-CA7B-986C-B3F0-27DCC93EFD42}"/>
                </a:ext>
              </a:extLst>
            </p:cNvPr>
            <p:cNvSpPr txBox="1">
              <a:spLocks noChangeArrowheads="1"/>
            </p:cNvSpPr>
            <p:nvPr/>
          </p:nvSpPr>
          <p:spPr bwMode="auto">
            <a:xfrm>
              <a:off x="1978" y="1141"/>
              <a:ext cx="840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6605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6605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6605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6605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6605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6605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6605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6605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660525" algn="l"/>
                </a:tabLst>
                <a:defRPr>
                  <a:solidFill>
                    <a:schemeClr val="tx1"/>
                  </a:solidFill>
                  <a:latin typeface="Arial" panose="020B0604020202020204" pitchFamily="34" charset="0"/>
                </a:defRPr>
              </a:lvl9pPr>
            </a:lstStyle>
            <a:p>
              <a:pPr defTabSz="914377">
                <a:buClrTx/>
                <a:tabLst>
                  <a:tab pos="1200121" algn="l"/>
                </a:tabLst>
              </a:pPr>
              <a:r>
                <a:rPr lang="en-US" altLang="en-US" sz="1100" dirty="0">
                  <a:solidFill>
                    <a:srgbClr val="FF0000"/>
                  </a:solidFill>
                  <a:ea typeface="Arial" panose="020B0604020202020204" pitchFamily="34" charset="0"/>
                </a:rPr>
                <a:t>certificates of deposit	         </a:t>
              </a:r>
              <a:r>
                <a:rPr lang="en-US" altLang="en-US" sz="1200" dirty="0">
                  <a:solidFill>
                    <a:srgbClr val="FF0000"/>
                  </a:solidFill>
                  <a:ea typeface="Arial" panose="020B0604020202020204" pitchFamily="34" charset="0"/>
                </a:rPr>
                <a:t>bonds                          stocks (equities)</a:t>
              </a:r>
              <a:endParaRPr lang="en-US" altLang="en-US" sz="1200" dirty="0">
                <a:solidFill>
                  <a:srgbClr val="FF0000"/>
                </a:solidFill>
              </a:endParaRPr>
            </a:p>
            <a:p>
              <a:pPr defTabSz="914377">
                <a:buClrTx/>
                <a:tabLst>
                  <a:tab pos="1660484" algn="l"/>
                </a:tabLst>
              </a:pPr>
              <a:endParaRPr lang="en-US" altLang="en-US" sz="1800" dirty="0"/>
            </a:p>
          </p:txBody>
        </p:sp>
        <p:sp>
          <p:nvSpPr>
            <p:cNvPr id="8" name="Text Box 2">
              <a:extLst>
                <a:ext uri="{FF2B5EF4-FFF2-40B4-BE49-F238E27FC236}">
                  <a16:creationId xmlns:a16="http://schemas.microsoft.com/office/drawing/2014/main" id="{7AC16C31-1D74-C412-3139-E8C14CF562F1}"/>
                </a:ext>
              </a:extLst>
            </p:cNvPr>
            <p:cNvSpPr txBox="1">
              <a:spLocks noChangeArrowheads="1"/>
            </p:cNvSpPr>
            <p:nvPr/>
          </p:nvSpPr>
          <p:spPr bwMode="auto">
            <a:xfrm>
              <a:off x="7250" y="832"/>
              <a:ext cx="254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2001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2001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2001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2001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2001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2001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2001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2001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200150" algn="l"/>
                </a:tabLst>
                <a:defRPr>
                  <a:solidFill>
                    <a:schemeClr val="tx1"/>
                  </a:solidFill>
                  <a:latin typeface="Arial" panose="020B0604020202020204" pitchFamily="34" charset="0"/>
                </a:defRPr>
              </a:lvl9pPr>
            </a:lstStyle>
            <a:p>
              <a:pPr defTabSz="914377">
                <a:buClrTx/>
                <a:tabLst>
                  <a:tab pos="1200121" algn="l"/>
                </a:tabLst>
              </a:pPr>
              <a:r>
                <a:rPr lang="en-US" altLang="en-US" sz="1100" dirty="0">
                  <a:solidFill>
                    <a:srgbClr val="FF0000"/>
                  </a:solidFill>
                  <a:ea typeface="Arial" panose="020B0604020202020204" pitchFamily="34" charset="0"/>
                </a:rPr>
                <a:t>real estate	bitcoin</a:t>
              </a:r>
              <a:endParaRPr lang="en-US" altLang="en-US" sz="600" dirty="0">
                <a:solidFill>
                  <a:srgbClr val="FF0000"/>
                </a:solidFill>
              </a:endParaRPr>
            </a:p>
          </p:txBody>
        </p:sp>
      </p:grpSp>
      <p:sp>
        <p:nvSpPr>
          <p:cNvPr id="9" name="Rectangle 12">
            <a:extLst>
              <a:ext uri="{FF2B5EF4-FFF2-40B4-BE49-F238E27FC236}">
                <a16:creationId xmlns:a16="http://schemas.microsoft.com/office/drawing/2014/main" id="{F887F9C0-C54D-683F-AFF6-AB79A977AF29}"/>
              </a:ext>
            </a:extLst>
          </p:cNvPr>
          <p:cNvSpPr>
            <a:spLocks noChangeArrowheads="1"/>
          </p:cNvSpPr>
          <p:nvPr/>
        </p:nvSpPr>
        <p:spPr bwMode="auto">
          <a:xfrm>
            <a:off x="20320" y="1121726"/>
            <a:ext cx="912368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87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587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587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587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587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defTabSz="914377">
              <a:buClrTx/>
              <a:tabLst>
                <a:tab pos="358766" algn="l"/>
              </a:tabLst>
            </a:pPr>
            <a:r>
              <a:rPr lang="en-US" altLang="en-US" sz="1800" dirty="0">
                <a:ea typeface="Arial" panose="020B0604020202020204" pitchFamily="34" charset="0"/>
              </a:rPr>
              <a:t>  </a:t>
            </a:r>
            <a:r>
              <a:rPr lang="en-US" altLang="en-US" sz="1800" i="1" dirty="0">
                <a:solidFill>
                  <a:srgbClr val="C00000"/>
                </a:solidFill>
                <a:ea typeface="Arial" panose="020B0604020202020204" pitchFamily="34" charset="0"/>
              </a:rPr>
              <a:t>For each individual, suggest one financial asset from the list provided appropriate for his/her circumstance and explain your reasoning.</a:t>
            </a:r>
            <a:endParaRPr lang="en-US" altLang="en-US" sz="1800" dirty="0">
              <a:solidFill>
                <a:srgbClr val="C00000"/>
              </a:solidFill>
            </a:endParaRPr>
          </a:p>
          <a:p>
            <a:pPr defTabSz="914377">
              <a:buClrTx/>
              <a:tabLst>
                <a:tab pos="358766" algn="l"/>
              </a:tabLst>
            </a:pPr>
            <a:endParaRPr lang="en-US" altLang="en-US" sz="1800" dirty="0">
              <a:solidFill>
                <a:srgbClr val="C00000"/>
              </a:solidFill>
              <a:ea typeface="Arial" panose="020B0604020202020204" pitchFamily="34" charset="0"/>
            </a:endParaRPr>
          </a:p>
          <a:p>
            <a:pPr defTabSz="914377">
              <a:buClrTx/>
              <a:tabLst>
                <a:tab pos="358766" algn="l"/>
              </a:tabLst>
            </a:pPr>
            <a:r>
              <a:rPr lang="en-US" altLang="en-US" sz="1800" dirty="0">
                <a:solidFill>
                  <a:srgbClr val="C00000"/>
                </a:solidFill>
                <a:ea typeface="Arial" panose="020B0604020202020204" pitchFamily="34" charset="0"/>
              </a:rPr>
              <a:t>4. </a:t>
            </a:r>
            <a:r>
              <a:rPr lang="en-US" altLang="en-US" sz="1800" dirty="0" err="1">
                <a:solidFill>
                  <a:srgbClr val="C00000"/>
                </a:solidFill>
                <a:ea typeface="Arial" panose="020B0604020202020204" pitchFamily="34" charset="0"/>
              </a:rPr>
              <a:t>Lando</a:t>
            </a:r>
            <a:r>
              <a:rPr lang="en-US" altLang="en-US" sz="1800" dirty="0">
                <a:solidFill>
                  <a:srgbClr val="C00000"/>
                </a:solidFill>
                <a:ea typeface="Arial" panose="020B0604020202020204" pitchFamily="34" charset="0"/>
              </a:rPr>
              <a:t> has $10,000. He earns income by buying cars, fixing them up and selling them, so he needs access to his money because he always needs to be ready to buy a car when he finds a deal. </a:t>
            </a:r>
          </a:p>
          <a:p>
            <a:pPr marL="285750" indent="-285750" defTabSz="914377">
              <a:buClrTx/>
              <a:buFont typeface="Arial" panose="020B0604020202020204" pitchFamily="34" charset="0"/>
              <a:buChar char="•"/>
              <a:tabLst>
                <a:tab pos="358766" algn="l"/>
              </a:tabLst>
            </a:pPr>
            <a:r>
              <a:rPr lang="en-US" altLang="en-US" sz="1800" dirty="0">
                <a:solidFill>
                  <a:srgbClr val="C00000"/>
                </a:solidFill>
                <a:ea typeface="Arial" panose="020B0604020202020204" pitchFamily="34" charset="0"/>
              </a:rPr>
              <a:t>Checking/cash; he needs liquidity above all else</a:t>
            </a:r>
            <a:endParaRPr lang="en-US" altLang="en-US" sz="1800" dirty="0">
              <a:solidFill>
                <a:srgbClr val="C00000"/>
              </a:solidFill>
            </a:endParaRPr>
          </a:p>
        </p:txBody>
      </p:sp>
    </p:spTree>
    <p:extLst>
      <p:ext uri="{BB962C8B-B14F-4D97-AF65-F5344CB8AC3E}">
        <p14:creationId xmlns:p14="http://schemas.microsoft.com/office/powerpoint/2010/main" val="40768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0"/>
          <p:cNvSpPr txBox="1">
            <a:spLocks noGrp="1"/>
          </p:cNvSpPr>
          <p:nvPr>
            <p:ph type="title"/>
          </p:nvPr>
        </p:nvSpPr>
        <p:spPr>
          <a:xfrm>
            <a:off x="311700" y="372501"/>
            <a:ext cx="8520600" cy="733500"/>
          </a:xfrm>
          <a:prstGeom prst="rect">
            <a:avLst/>
          </a:prstGeom>
        </p:spPr>
        <p:txBody>
          <a:bodyPr spcFirstLastPara="1" wrap="square" lIns="91425" tIns="91425" rIns="91425" bIns="91425" anchor="b" anchorCtr="0">
            <a:noAutofit/>
          </a:bodyPr>
          <a:lstStyle/>
          <a:p>
            <a:r>
              <a:rPr lang="en" dirty="0"/>
              <a:t>Instructor Bio</a:t>
            </a:r>
            <a:endParaRPr dirty="0"/>
          </a:p>
        </p:txBody>
      </p:sp>
      <p:sp>
        <p:nvSpPr>
          <p:cNvPr id="207" name="Google Shape;207;p40"/>
          <p:cNvSpPr txBox="1">
            <a:spLocks noGrp="1"/>
          </p:cNvSpPr>
          <p:nvPr>
            <p:ph type="body" idx="1"/>
          </p:nvPr>
        </p:nvSpPr>
        <p:spPr>
          <a:xfrm>
            <a:off x="1279551" y="1613701"/>
            <a:ext cx="3999900" cy="2960100"/>
          </a:xfrm>
          <a:prstGeom prst="rect">
            <a:avLst/>
          </a:prstGeom>
        </p:spPr>
        <p:txBody>
          <a:bodyPr spcFirstLastPara="1" wrap="square" lIns="91425" tIns="91425" rIns="91425" bIns="91425" anchor="t" anchorCtr="0">
            <a:noAutofit/>
          </a:bodyPr>
          <a:lstStyle/>
          <a:p>
            <a:pPr marL="0" indent="0">
              <a:buNone/>
            </a:pPr>
            <a:endParaRPr sz="1800"/>
          </a:p>
          <a:p>
            <a:pPr indent="0">
              <a:spcBef>
                <a:spcPts val="1600"/>
              </a:spcBef>
              <a:spcAft>
                <a:spcPts val="1600"/>
              </a:spcAft>
              <a:buNone/>
            </a:pPr>
            <a:endParaRPr sz="1800"/>
          </a:p>
        </p:txBody>
      </p:sp>
      <p:sp>
        <p:nvSpPr>
          <p:cNvPr id="208" name="Google Shape;208;p40"/>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139697" indent="0">
              <a:buNone/>
            </a:pPr>
            <a:r>
              <a:rPr lang="en-US" b="0" i="0" u="none" strike="noStrike" dirty="0">
                <a:solidFill>
                  <a:srgbClr val="212121"/>
                </a:solidFill>
                <a:effectLst/>
                <a:latin typeface="Arial" panose="020B0604020202020204" pitchFamily="34" charset="0"/>
              </a:rPr>
              <a:t>James Redelsheimer has been an AP and Regular Economics teacher at Robbinsdale Armstrong High School in Plymouth, Minnesota since 2003. James is a graduate of St. Olaf and received his Master's degree at the University of St. Thomas. He received the 3M Economics Educator Excellence Award from the Minnesota Council on Economic Education and was named Visa's Practical Money Skills Innovative Educator of the Month.</a:t>
            </a:r>
            <a:r>
              <a:rPr lang="en-US" sz="1100" dirty="0"/>
              <a:t> </a:t>
            </a:r>
          </a:p>
          <a:p>
            <a:pPr marL="139697" indent="0">
              <a:buNone/>
            </a:pPr>
            <a:endParaRPr lang="en-US" sz="1100" dirty="0"/>
          </a:p>
          <a:p>
            <a:pPr marL="139697" indent="0">
              <a:buNone/>
            </a:pPr>
            <a:r>
              <a:rPr lang="en-US" b="0" i="0" u="none" strike="noStrike" dirty="0">
                <a:solidFill>
                  <a:srgbClr val="212121"/>
                </a:solidFill>
                <a:effectLst/>
                <a:latin typeface="Arial" panose="020B0604020202020204" pitchFamily="34" charset="0"/>
              </a:rPr>
              <a:t>James enjoys traveling and has been a guest lecturer in the economics department at the Batumi State University in The Republic of Georgia and has received travel grants and fellowships for study travel to learn about the economies of Japan, China, Turkey, Germany, Korea, among others, and studied economics of the environment in Costa Rica. He currently serves as an AP Economics reader, grading AP Economics exams. He enjoys teaching Economics because it relates to students' everyday lives.</a:t>
            </a:r>
            <a:endParaRPr lang="en-US" sz="1100" dirty="0"/>
          </a:p>
          <a:p>
            <a:pPr marL="139697" indent="0">
              <a:buNone/>
            </a:pPr>
            <a:br>
              <a:rPr lang="en-US" sz="1100" dirty="0"/>
            </a:br>
            <a:endParaRPr sz="1100" dirty="0"/>
          </a:p>
        </p:txBody>
      </p:sp>
      <p:pic>
        <p:nvPicPr>
          <p:cNvPr id="1026" name="Picture 2">
            <a:extLst>
              <a:ext uri="{FF2B5EF4-FFF2-40B4-BE49-F238E27FC236}">
                <a16:creationId xmlns:a16="http://schemas.microsoft.com/office/drawing/2014/main" id="{B7D937BA-F8FA-CE68-E542-2FF6823D4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8028"/>
            <a:ext cx="1286123" cy="16076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0BAC619-A0A5-BEC9-D66C-3BD36F4CA7D5}"/>
              </a:ext>
            </a:extLst>
          </p:cNvPr>
          <p:cNvSpPr>
            <a:spLocks noChangeArrowheads="1"/>
          </p:cNvSpPr>
          <p:nvPr/>
        </p:nvSpPr>
        <p:spPr bwMode="auto">
          <a:xfrm>
            <a:off x="-182880" y="949358"/>
            <a:ext cx="91236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3" name="Group 1">
            <a:extLst>
              <a:ext uri="{FF2B5EF4-FFF2-40B4-BE49-F238E27FC236}">
                <a16:creationId xmlns:a16="http://schemas.microsoft.com/office/drawing/2014/main" id="{1A88F559-E9B9-C66F-228D-259608A2B6CF}"/>
              </a:ext>
            </a:extLst>
          </p:cNvPr>
          <p:cNvGrpSpPr>
            <a:grpSpLocks/>
          </p:cNvGrpSpPr>
          <p:nvPr/>
        </p:nvGrpSpPr>
        <p:grpSpPr bwMode="auto">
          <a:xfrm>
            <a:off x="1612707" y="82716"/>
            <a:ext cx="5768827" cy="755484"/>
            <a:chOff x="1275" y="701"/>
            <a:chExt cx="9105" cy="810"/>
          </a:xfrm>
        </p:grpSpPr>
        <p:sp>
          <p:nvSpPr>
            <p:cNvPr id="4" name="Freeform 6">
              <a:extLst>
                <a:ext uri="{FF2B5EF4-FFF2-40B4-BE49-F238E27FC236}">
                  <a16:creationId xmlns:a16="http://schemas.microsoft.com/office/drawing/2014/main" id="{061F960D-AA55-67B7-184A-64E1E1E4D627}"/>
                </a:ext>
              </a:extLst>
            </p:cNvPr>
            <p:cNvSpPr>
              <a:spLocks/>
            </p:cNvSpPr>
            <p:nvPr/>
          </p:nvSpPr>
          <p:spPr bwMode="auto">
            <a:xfrm>
              <a:off x="1275" y="701"/>
              <a:ext cx="9105" cy="810"/>
            </a:xfrm>
            <a:custGeom>
              <a:avLst/>
              <a:gdLst>
                <a:gd name="T0" fmla="+- 0 10380 1275"/>
                <a:gd name="T1" fmla="*/ T0 w 9105"/>
                <a:gd name="T2" fmla="+- 0 701 701"/>
                <a:gd name="T3" fmla="*/ 701 h 810"/>
                <a:gd name="T4" fmla="+- 0 10365 1275"/>
                <a:gd name="T5" fmla="*/ T4 w 9105"/>
                <a:gd name="T6" fmla="+- 0 701 701"/>
                <a:gd name="T7" fmla="*/ 701 h 810"/>
                <a:gd name="T8" fmla="+- 0 10365 1275"/>
                <a:gd name="T9" fmla="*/ T8 w 9105"/>
                <a:gd name="T10" fmla="+- 0 716 701"/>
                <a:gd name="T11" fmla="*/ 716 h 810"/>
                <a:gd name="T12" fmla="+- 0 10365 1275"/>
                <a:gd name="T13" fmla="*/ T12 w 9105"/>
                <a:gd name="T14" fmla="+- 0 1496 701"/>
                <a:gd name="T15" fmla="*/ 1496 h 810"/>
                <a:gd name="T16" fmla="+- 0 1290 1275"/>
                <a:gd name="T17" fmla="*/ T16 w 9105"/>
                <a:gd name="T18" fmla="+- 0 1496 701"/>
                <a:gd name="T19" fmla="*/ 1496 h 810"/>
                <a:gd name="T20" fmla="+- 0 1290 1275"/>
                <a:gd name="T21" fmla="*/ T20 w 9105"/>
                <a:gd name="T22" fmla="+- 0 716 701"/>
                <a:gd name="T23" fmla="*/ 716 h 810"/>
                <a:gd name="T24" fmla="+- 0 10365 1275"/>
                <a:gd name="T25" fmla="*/ T24 w 9105"/>
                <a:gd name="T26" fmla="+- 0 716 701"/>
                <a:gd name="T27" fmla="*/ 716 h 810"/>
                <a:gd name="T28" fmla="+- 0 10365 1275"/>
                <a:gd name="T29" fmla="*/ T28 w 9105"/>
                <a:gd name="T30" fmla="+- 0 701 701"/>
                <a:gd name="T31" fmla="*/ 701 h 810"/>
                <a:gd name="T32" fmla="+- 0 1290 1275"/>
                <a:gd name="T33" fmla="*/ T32 w 9105"/>
                <a:gd name="T34" fmla="+- 0 701 701"/>
                <a:gd name="T35" fmla="*/ 701 h 810"/>
                <a:gd name="T36" fmla="+- 0 1275 1275"/>
                <a:gd name="T37" fmla="*/ T36 w 9105"/>
                <a:gd name="T38" fmla="+- 0 701 701"/>
                <a:gd name="T39" fmla="*/ 701 h 810"/>
                <a:gd name="T40" fmla="+- 0 1275 1275"/>
                <a:gd name="T41" fmla="*/ T40 w 9105"/>
                <a:gd name="T42" fmla="+- 0 716 701"/>
                <a:gd name="T43" fmla="*/ 716 h 810"/>
                <a:gd name="T44" fmla="+- 0 1275 1275"/>
                <a:gd name="T45" fmla="*/ T44 w 9105"/>
                <a:gd name="T46" fmla="+- 0 1496 701"/>
                <a:gd name="T47" fmla="*/ 1496 h 810"/>
                <a:gd name="T48" fmla="+- 0 1275 1275"/>
                <a:gd name="T49" fmla="*/ T48 w 9105"/>
                <a:gd name="T50" fmla="+- 0 1511 701"/>
                <a:gd name="T51" fmla="*/ 1511 h 810"/>
                <a:gd name="T52" fmla="+- 0 1290 1275"/>
                <a:gd name="T53" fmla="*/ T52 w 9105"/>
                <a:gd name="T54" fmla="+- 0 1511 701"/>
                <a:gd name="T55" fmla="*/ 1511 h 810"/>
                <a:gd name="T56" fmla="+- 0 10365 1275"/>
                <a:gd name="T57" fmla="*/ T56 w 9105"/>
                <a:gd name="T58" fmla="+- 0 1511 701"/>
                <a:gd name="T59" fmla="*/ 1511 h 810"/>
                <a:gd name="T60" fmla="+- 0 10380 1275"/>
                <a:gd name="T61" fmla="*/ T60 w 9105"/>
                <a:gd name="T62" fmla="+- 0 1511 701"/>
                <a:gd name="T63" fmla="*/ 1511 h 810"/>
                <a:gd name="T64" fmla="+- 0 10380 1275"/>
                <a:gd name="T65" fmla="*/ T64 w 9105"/>
                <a:gd name="T66" fmla="+- 0 1496 701"/>
                <a:gd name="T67" fmla="*/ 1496 h 810"/>
                <a:gd name="T68" fmla="+- 0 10380 1275"/>
                <a:gd name="T69" fmla="*/ T68 w 9105"/>
                <a:gd name="T70" fmla="+- 0 716 701"/>
                <a:gd name="T71" fmla="*/ 716 h 810"/>
                <a:gd name="T72" fmla="+- 0 10380 1275"/>
                <a:gd name="T73" fmla="*/ T72 w 9105"/>
                <a:gd name="T74" fmla="+- 0 701 701"/>
                <a:gd name="T75" fmla="*/ 701 h 8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05" h="810">
                  <a:moveTo>
                    <a:pt x="9105" y="0"/>
                  </a:moveTo>
                  <a:lnTo>
                    <a:pt x="9090" y="0"/>
                  </a:lnTo>
                  <a:lnTo>
                    <a:pt x="9090" y="15"/>
                  </a:lnTo>
                  <a:lnTo>
                    <a:pt x="9090" y="795"/>
                  </a:lnTo>
                  <a:lnTo>
                    <a:pt x="15" y="795"/>
                  </a:lnTo>
                  <a:lnTo>
                    <a:pt x="15" y="15"/>
                  </a:lnTo>
                  <a:lnTo>
                    <a:pt x="9090" y="15"/>
                  </a:lnTo>
                  <a:lnTo>
                    <a:pt x="9090" y="0"/>
                  </a:lnTo>
                  <a:lnTo>
                    <a:pt x="15" y="0"/>
                  </a:lnTo>
                  <a:lnTo>
                    <a:pt x="0" y="0"/>
                  </a:lnTo>
                  <a:lnTo>
                    <a:pt x="0" y="15"/>
                  </a:lnTo>
                  <a:lnTo>
                    <a:pt x="0" y="795"/>
                  </a:lnTo>
                  <a:lnTo>
                    <a:pt x="0" y="810"/>
                  </a:lnTo>
                  <a:lnTo>
                    <a:pt x="15" y="810"/>
                  </a:lnTo>
                  <a:lnTo>
                    <a:pt x="9090" y="810"/>
                  </a:lnTo>
                  <a:lnTo>
                    <a:pt x="9105" y="810"/>
                  </a:lnTo>
                  <a:lnTo>
                    <a:pt x="9105" y="795"/>
                  </a:lnTo>
                  <a:lnTo>
                    <a:pt x="9105" y="15"/>
                  </a:lnTo>
                  <a:lnTo>
                    <a:pt x="9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Box 5">
              <a:extLst>
                <a:ext uri="{FF2B5EF4-FFF2-40B4-BE49-F238E27FC236}">
                  <a16:creationId xmlns:a16="http://schemas.microsoft.com/office/drawing/2014/main" id="{F5F1CB15-18EE-93C7-D103-D126B02BD512}"/>
                </a:ext>
              </a:extLst>
            </p:cNvPr>
            <p:cNvSpPr txBox="1">
              <a:spLocks noChangeArrowheads="1"/>
            </p:cNvSpPr>
            <p:nvPr/>
          </p:nvSpPr>
          <p:spPr bwMode="auto">
            <a:xfrm>
              <a:off x="1791" y="832"/>
              <a:ext cx="2689"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914377" eaLnBrk="0" fontAlgn="base" hangingPunct="0">
                <a:spcBef>
                  <a:spcPct val="0"/>
                </a:spcBef>
                <a:spcAft>
                  <a:spcPct val="0"/>
                </a:spcAft>
                <a:buClrTx/>
              </a:pPr>
              <a:r>
                <a:rPr lang="en-US" altLang="en-US" sz="1100" dirty="0">
                  <a:solidFill>
                    <a:srgbClr val="FF0000"/>
                  </a:solidFill>
                  <a:latin typeface="Arial" panose="020B0604020202020204" pitchFamily="34" charset="0"/>
                  <a:ea typeface="Arial" panose="020B0604020202020204" pitchFamily="34" charset="0"/>
                </a:rPr>
                <a:t>checking account/cash</a:t>
              </a:r>
              <a:endParaRPr lang="en-US" altLang="en-US" sz="1800" dirty="0">
                <a:solidFill>
                  <a:srgbClr val="FF0000"/>
                </a:solidFill>
                <a:latin typeface="Arial" panose="020B0604020202020204" pitchFamily="34" charset="0"/>
              </a:endParaRPr>
            </a:p>
          </p:txBody>
        </p:sp>
        <p:sp>
          <p:nvSpPr>
            <p:cNvPr id="6" name="Text Box 4">
              <a:extLst>
                <a:ext uri="{FF2B5EF4-FFF2-40B4-BE49-F238E27FC236}">
                  <a16:creationId xmlns:a16="http://schemas.microsoft.com/office/drawing/2014/main" id="{3CA17351-C39F-0A5B-4361-A6C987C39995}"/>
                </a:ext>
              </a:extLst>
            </p:cNvPr>
            <p:cNvSpPr txBox="1">
              <a:spLocks noChangeArrowheads="1"/>
            </p:cNvSpPr>
            <p:nvPr/>
          </p:nvSpPr>
          <p:spPr bwMode="auto">
            <a:xfrm>
              <a:off x="5070" y="832"/>
              <a:ext cx="159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914377" eaLnBrk="0" fontAlgn="base" hangingPunct="0">
                <a:spcBef>
                  <a:spcPct val="0"/>
                </a:spcBef>
                <a:spcAft>
                  <a:spcPct val="0"/>
                </a:spcAft>
                <a:buClrTx/>
              </a:pPr>
              <a:r>
                <a:rPr lang="en-US" altLang="en-US" sz="1100" dirty="0">
                  <a:solidFill>
                    <a:srgbClr val="C00000"/>
                  </a:solidFill>
                  <a:latin typeface="Arial" panose="020B0604020202020204" pitchFamily="34" charset="0"/>
                  <a:ea typeface="Arial" panose="020B0604020202020204" pitchFamily="34" charset="0"/>
                </a:rPr>
                <a:t>savings account</a:t>
              </a:r>
              <a:endParaRPr lang="en-US" altLang="en-US" sz="1800" dirty="0">
                <a:solidFill>
                  <a:srgbClr val="C00000"/>
                </a:solidFill>
                <a:latin typeface="Arial" panose="020B0604020202020204" pitchFamily="34" charset="0"/>
              </a:endParaRPr>
            </a:p>
          </p:txBody>
        </p:sp>
        <p:sp>
          <p:nvSpPr>
            <p:cNvPr id="7" name="Text Box 3">
              <a:extLst>
                <a:ext uri="{FF2B5EF4-FFF2-40B4-BE49-F238E27FC236}">
                  <a16:creationId xmlns:a16="http://schemas.microsoft.com/office/drawing/2014/main" id="{3BAA2137-CA7B-986C-B3F0-27DCC93EFD42}"/>
                </a:ext>
              </a:extLst>
            </p:cNvPr>
            <p:cNvSpPr txBox="1">
              <a:spLocks noChangeArrowheads="1"/>
            </p:cNvSpPr>
            <p:nvPr/>
          </p:nvSpPr>
          <p:spPr bwMode="auto">
            <a:xfrm>
              <a:off x="1978" y="1141"/>
              <a:ext cx="840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6605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6605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6605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6605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6605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6605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6605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6605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660525" algn="l"/>
                </a:tabLst>
                <a:defRPr>
                  <a:solidFill>
                    <a:schemeClr val="tx1"/>
                  </a:solidFill>
                  <a:latin typeface="Arial" panose="020B0604020202020204" pitchFamily="34" charset="0"/>
                </a:defRPr>
              </a:lvl9pPr>
            </a:lstStyle>
            <a:p>
              <a:pPr defTabSz="914377">
                <a:buClrTx/>
                <a:tabLst>
                  <a:tab pos="1200121" algn="l"/>
                </a:tabLst>
              </a:pPr>
              <a:r>
                <a:rPr lang="en-US" altLang="en-US" sz="1100" dirty="0">
                  <a:solidFill>
                    <a:srgbClr val="FF0000"/>
                  </a:solidFill>
                  <a:ea typeface="Arial" panose="020B0604020202020204" pitchFamily="34" charset="0"/>
                </a:rPr>
                <a:t>certificates of deposit	         </a:t>
              </a:r>
              <a:r>
                <a:rPr lang="en-US" altLang="en-US" sz="1200" dirty="0">
                  <a:solidFill>
                    <a:srgbClr val="FF0000"/>
                  </a:solidFill>
                  <a:ea typeface="Arial" panose="020B0604020202020204" pitchFamily="34" charset="0"/>
                </a:rPr>
                <a:t>bonds                          stocks (equities)</a:t>
              </a:r>
              <a:endParaRPr lang="en-US" altLang="en-US" sz="1200" dirty="0">
                <a:solidFill>
                  <a:srgbClr val="FF0000"/>
                </a:solidFill>
              </a:endParaRPr>
            </a:p>
            <a:p>
              <a:pPr defTabSz="914377">
                <a:buClrTx/>
                <a:tabLst>
                  <a:tab pos="1660484" algn="l"/>
                </a:tabLst>
              </a:pPr>
              <a:endParaRPr lang="en-US" altLang="en-US" sz="1800" dirty="0"/>
            </a:p>
          </p:txBody>
        </p:sp>
        <p:sp>
          <p:nvSpPr>
            <p:cNvPr id="8" name="Text Box 2">
              <a:extLst>
                <a:ext uri="{FF2B5EF4-FFF2-40B4-BE49-F238E27FC236}">
                  <a16:creationId xmlns:a16="http://schemas.microsoft.com/office/drawing/2014/main" id="{7AC16C31-1D74-C412-3139-E8C14CF562F1}"/>
                </a:ext>
              </a:extLst>
            </p:cNvPr>
            <p:cNvSpPr txBox="1">
              <a:spLocks noChangeArrowheads="1"/>
            </p:cNvSpPr>
            <p:nvPr/>
          </p:nvSpPr>
          <p:spPr bwMode="auto">
            <a:xfrm>
              <a:off x="7250" y="832"/>
              <a:ext cx="254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2001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2001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2001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2001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2001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2001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2001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2001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200150" algn="l"/>
                </a:tabLst>
                <a:defRPr>
                  <a:solidFill>
                    <a:schemeClr val="tx1"/>
                  </a:solidFill>
                  <a:latin typeface="Arial" panose="020B0604020202020204" pitchFamily="34" charset="0"/>
                </a:defRPr>
              </a:lvl9pPr>
            </a:lstStyle>
            <a:p>
              <a:pPr defTabSz="914377">
                <a:buClrTx/>
                <a:tabLst>
                  <a:tab pos="1200121" algn="l"/>
                </a:tabLst>
              </a:pPr>
              <a:r>
                <a:rPr lang="en-US" altLang="en-US" sz="1100" dirty="0">
                  <a:solidFill>
                    <a:srgbClr val="FF0000"/>
                  </a:solidFill>
                  <a:ea typeface="Arial" panose="020B0604020202020204" pitchFamily="34" charset="0"/>
                </a:rPr>
                <a:t>real estate	bitcoin</a:t>
              </a:r>
              <a:endParaRPr lang="en-US" altLang="en-US" sz="600" dirty="0">
                <a:solidFill>
                  <a:srgbClr val="FF0000"/>
                </a:solidFill>
              </a:endParaRPr>
            </a:p>
          </p:txBody>
        </p:sp>
      </p:grpSp>
      <p:sp>
        <p:nvSpPr>
          <p:cNvPr id="9" name="Rectangle 12">
            <a:extLst>
              <a:ext uri="{FF2B5EF4-FFF2-40B4-BE49-F238E27FC236}">
                <a16:creationId xmlns:a16="http://schemas.microsoft.com/office/drawing/2014/main" id="{F887F9C0-C54D-683F-AFF6-AB79A977AF29}"/>
              </a:ext>
            </a:extLst>
          </p:cNvPr>
          <p:cNvSpPr>
            <a:spLocks noChangeArrowheads="1"/>
          </p:cNvSpPr>
          <p:nvPr/>
        </p:nvSpPr>
        <p:spPr bwMode="auto">
          <a:xfrm>
            <a:off x="157987" y="1433942"/>
            <a:ext cx="912368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87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587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587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587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587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defTabSz="914377">
              <a:buClrTx/>
              <a:tabLst>
                <a:tab pos="358766" algn="l"/>
              </a:tabLst>
            </a:pPr>
            <a:r>
              <a:rPr lang="en-US" altLang="en-US" sz="1600" dirty="0">
                <a:ea typeface="Arial" panose="020B0604020202020204" pitchFamily="34" charset="0"/>
              </a:rPr>
              <a:t>  </a:t>
            </a:r>
            <a:r>
              <a:rPr lang="en-US" altLang="en-US" sz="1600" i="1" dirty="0">
                <a:solidFill>
                  <a:srgbClr val="C00000"/>
                </a:solidFill>
                <a:ea typeface="Arial" panose="020B0604020202020204" pitchFamily="34" charset="0"/>
              </a:rPr>
              <a:t>For each individual, suggest one financial asset from the list provided appropriate for his/her circumstance and explain your reasoning.</a:t>
            </a:r>
            <a:endParaRPr lang="en-US" altLang="en-US" sz="1600" dirty="0">
              <a:solidFill>
                <a:srgbClr val="C00000"/>
              </a:solidFill>
            </a:endParaRPr>
          </a:p>
          <a:p>
            <a:pPr defTabSz="914377">
              <a:buClrTx/>
              <a:tabLst>
                <a:tab pos="358766" algn="l"/>
              </a:tabLst>
            </a:pPr>
            <a:endParaRPr lang="en-US" altLang="en-US" sz="1600" dirty="0">
              <a:solidFill>
                <a:srgbClr val="C00000"/>
              </a:solidFill>
              <a:ea typeface="Arial" panose="020B0604020202020204" pitchFamily="34" charset="0"/>
            </a:endParaRPr>
          </a:p>
          <a:p>
            <a:pPr defTabSz="914377">
              <a:buClrTx/>
              <a:tabLst>
                <a:tab pos="358766" algn="l"/>
              </a:tabLst>
            </a:pPr>
            <a:r>
              <a:rPr lang="en-US" altLang="en-US" sz="1600" dirty="0">
                <a:solidFill>
                  <a:srgbClr val="C00000"/>
                </a:solidFill>
                <a:ea typeface="Arial" panose="020B0604020202020204" pitchFamily="34" charset="0"/>
              </a:rPr>
              <a:t>5. Leia received a $250,000 inheritance from her uncle. She wants an asset that will continue to generate passive income for her for several decades, but she is worried that there is a bubble in the stock market. </a:t>
            </a:r>
            <a:endParaRPr lang="en-US" altLang="en-US" sz="1600" dirty="0">
              <a:solidFill>
                <a:srgbClr val="C00000"/>
              </a:solidFill>
            </a:endParaRPr>
          </a:p>
          <a:p>
            <a:pPr marL="171450" indent="-171450" defTabSz="914377">
              <a:buClrTx/>
              <a:buFont typeface="Arial" panose="020B0604020202020204" pitchFamily="34" charset="0"/>
              <a:buChar char="•"/>
              <a:tabLst>
                <a:tab pos="358766" algn="l"/>
              </a:tabLst>
            </a:pPr>
            <a:r>
              <a:rPr lang="en-US" altLang="en-US" sz="1600" dirty="0">
                <a:solidFill>
                  <a:srgbClr val="C00000"/>
                </a:solidFill>
                <a:ea typeface="Arial" panose="020B0604020202020204" pitchFamily="34" charset="0"/>
              </a:rPr>
              <a:t>Real estate. Investment property generates passive income. She is ok with little liquidity.</a:t>
            </a:r>
            <a:endParaRPr lang="en-US" altLang="en-US" sz="1600" dirty="0">
              <a:solidFill>
                <a:srgbClr val="C00000"/>
              </a:solidFill>
            </a:endParaRPr>
          </a:p>
        </p:txBody>
      </p:sp>
    </p:spTree>
    <p:extLst>
      <p:ext uri="{BB962C8B-B14F-4D97-AF65-F5344CB8AC3E}">
        <p14:creationId xmlns:p14="http://schemas.microsoft.com/office/powerpoint/2010/main" val="393160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0BAC619-A0A5-BEC9-D66C-3BD36F4CA7D5}"/>
              </a:ext>
            </a:extLst>
          </p:cNvPr>
          <p:cNvSpPr>
            <a:spLocks noChangeArrowheads="1"/>
          </p:cNvSpPr>
          <p:nvPr/>
        </p:nvSpPr>
        <p:spPr bwMode="auto">
          <a:xfrm>
            <a:off x="-182880" y="949358"/>
            <a:ext cx="91236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3" name="Group 1">
            <a:extLst>
              <a:ext uri="{FF2B5EF4-FFF2-40B4-BE49-F238E27FC236}">
                <a16:creationId xmlns:a16="http://schemas.microsoft.com/office/drawing/2014/main" id="{1A88F559-E9B9-C66F-228D-259608A2B6CF}"/>
              </a:ext>
            </a:extLst>
          </p:cNvPr>
          <p:cNvGrpSpPr>
            <a:grpSpLocks/>
          </p:cNvGrpSpPr>
          <p:nvPr/>
        </p:nvGrpSpPr>
        <p:grpSpPr bwMode="auto">
          <a:xfrm>
            <a:off x="1612707" y="82716"/>
            <a:ext cx="5768827" cy="755484"/>
            <a:chOff x="1275" y="701"/>
            <a:chExt cx="9105" cy="810"/>
          </a:xfrm>
        </p:grpSpPr>
        <p:sp>
          <p:nvSpPr>
            <p:cNvPr id="4" name="Freeform 6">
              <a:extLst>
                <a:ext uri="{FF2B5EF4-FFF2-40B4-BE49-F238E27FC236}">
                  <a16:creationId xmlns:a16="http://schemas.microsoft.com/office/drawing/2014/main" id="{061F960D-AA55-67B7-184A-64E1E1E4D627}"/>
                </a:ext>
              </a:extLst>
            </p:cNvPr>
            <p:cNvSpPr>
              <a:spLocks/>
            </p:cNvSpPr>
            <p:nvPr/>
          </p:nvSpPr>
          <p:spPr bwMode="auto">
            <a:xfrm>
              <a:off x="1275" y="701"/>
              <a:ext cx="9105" cy="810"/>
            </a:xfrm>
            <a:custGeom>
              <a:avLst/>
              <a:gdLst>
                <a:gd name="T0" fmla="+- 0 10380 1275"/>
                <a:gd name="T1" fmla="*/ T0 w 9105"/>
                <a:gd name="T2" fmla="+- 0 701 701"/>
                <a:gd name="T3" fmla="*/ 701 h 810"/>
                <a:gd name="T4" fmla="+- 0 10365 1275"/>
                <a:gd name="T5" fmla="*/ T4 w 9105"/>
                <a:gd name="T6" fmla="+- 0 701 701"/>
                <a:gd name="T7" fmla="*/ 701 h 810"/>
                <a:gd name="T8" fmla="+- 0 10365 1275"/>
                <a:gd name="T9" fmla="*/ T8 w 9105"/>
                <a:gd name="T10" fmla="+- 0 716 701"/>
                <a:gd name="T11" fmla="*/ 716 h 810"/>
                <a:gd name="T12" fmla="+- 0 10365 1275"/>
                <a:gd name="T13" fmla="*/ T12 w 9105"/>
                <a:gd name="T14" fmla="+- 0 1496 701"/>
                <a:gd name="T15" fmla="*/ 1496 h 810"/>
                <a:gd name="T16" fmla="+- 0 1290 1275"/>
                <a:gd name="T17" fmla="*/ T16 w 9105"/>
                <a:gd name="T18" fmla="+- 0 1496 701"/>
                <a:gd name="T19" fmla="*/ 1496 h 810"/>
                <a:gd name="T20" fmla="+- 0 1290 1275"/>
                <a:gd name="T21" fmla="*/ T20 w 9105"/>
                <a:gd name="T22" fmla="+- 0 716 701"/>
                <a:gd name="T23" fmla="*/ 716 h 810"/>
                <a:gd name="T24" fmla="+- 0 10365 1275"/>
                <a:gd name="T25" fmla="*/ T24 w 9105"/>
                <a:gd name="T26" fmla="+- 0 716 701"/>
                <a:gd name="T27" fmla="*/ 716 h 810"/>
                <a:gd name="T28" fmla="+- 0 10365 1275"/>
                <a:gd name="T29" fmla="*/ T28 w 9105"/>
                <a:gd name="T30" fmla="+- 0 701 701"/>
                <a:gd name="T31" fmla="*/ 701 h 810"/>
                <a:gd name="T32" fmla="+- 0 1290 1275"/>
                <a:gd name="T33" fmla="*/ T32 w 9105"/>
                <a:gd name="T34" fmla="+- 0 701 701"/>
                <a:gd name="T35" fmla="*/ 701 h 810"/>
                <a:gd name="T36" fmla="+- 0 1275 1275"/>
                <a:gd name="T37" fmla="*/ T36 w 9105"/>
                <a:gd name="T38" fmla="+- 0 701 701"/>
                <a:gd name="T39" fmla="*/ 701 h 810"/>
                <a:gd name="T40" fmla="+- 0 1275 1275"/>
                <a:gd name="T41" fmla="*/ T40 w 9105"/>
                <a:gd name="T42" fmla="+- 0 716 701"/>
                <a:gd name="T43" fmla="*/ 716 h 810"/>
                <a:gd name="T44" fmla="+- 0 1275 1275"/>
                <a:gd name="T45" fmla="*/ T44 w 9105"/>
                <a:gd name="T46" fmla="+- 0 1496 701"/>
                <a:gd name="T47" fmla="*/ 1496 h 810"/>
                <a:gd name="T48" fmla="+- 0 1275 1275"/>
                <a:gd name="T49" fmla="*/ T48 w 9105"/>
                <a:gd name="T50" fmla="+- 0 1511 701"/>
                <a:gd name="T51" fmla="*/ 1511 h 810"/>
                <a:gd name="T52" fmla="+- 0 1290 1275"/>
                <a:gd name="T53" fmla="*/ T52 w 9105"/>
                <a:gd name="T54" fmla="+- 0 1511 701"/>
                <a:gd name="T55" fmla="*/ 1511 h 810"/>
                <a:gd name="T56" fmla="+- 0 10365 1275"/>
                <a:gd name="T57" fmla="*/ T56 w 9105"/>
                <a:gd name="T58" fmla="+- 0 1511 701"/>
                <a:gd name="T59" fmla="*/ 1511 h 810"/>
                <a:gd name="T60" fmla="+- 0 10380 1275"/>
                <a:gd name="T61" fmla="*/ T60 w 9105"/>
                <a:gd name="T62" fmla="+- 0 1511 701"/>
                <a:gd name="T63" fmla="*/ 1511 h 810"/>
                <a:gd name="T64" fmla="+- 0 10380 1275"/>
                <a:gd name="T65" fmla="*/ T64 w 9105"/>
                <a:gd name="T66" fmla="+- 0 1496 701"/>
                <a:gd name="T67" fmla="*/ 1496 h 810"/>
                <a:gd name="T68" fmla="+- 0 10380 1275"/>
                <a:gd name="T69" fmla="*/ T68 w 9105"/>
                <a:gd name="T70" fmla="+- 0 716 701"/>
                <a:gd name="T71" fmla="*/ 716 h 810"/>
                <a:gd name="T72" fmla="+- 0 10380 1275"/>
                <a:gd name="T73" fmla="*/ T72 w 9105"/>
                <a:gd name="T74" fmla="+- 0 701 701"/>
                <a:gd name="T75" fmla="*/ 701 h 8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05" h="810">
                  <a:moveTo>
                    <a:pt x="9105" y="0"/>
                  </a:moveTo>
                  <a:lnTo>
                    <a:pt x="9090" y="0"/>
                  </a:lnTo>
                  <a:lnTo>
                    <a:pt x="9090" y="15"/>
                  </a:lnTo>
                  <a:lnTo>
                    <a:pt x="9090" y="795"/>
                  </a:lnTo>
                  <a:lnTo>
                    <a:pt x="15" y="795"/>
                  </a:lnTo>
                  <a:lnTo>
                    <a:pt x="15" y="15"/>
                  </a:lnTo>
                  <a:lnTo>
                    <a:pt x="9090" y="15"/>
                  </a:lnTo>
                  <a:lnTo>
                    <a:pt x="9090" y="0"/>
                  </a:lnTo>
                  <a:lnTo>
                    <a:pt x="15" y="0"/>
                  </a:lnTo>
                  <a:lnTo>
                    <a:pt x="0" y="0"/>
                  </a:lnTo>
                  <a:lnTo>
                    <a:pt x="0" y="15"/>
                  </a:lnTo>
                  <a:lnTo>
                    <a:pt x="0" y="795"/>
                  </a:lnTo>
                  <a:lnTo>
                    <a:pt x="0" y="810"/>
                  </a:lnTo>
                  <a:lnTo>
                    <a:pt x="15" y="810"/>
                  </a:lnTo>
                  <a:lnTo>
                    <a:pt x="9090" y="810"/>
                  </a:lnTo>
                  <a:lnTo>
                    <a:pt x="9105" y="810"/>
                  </a:lnTo>
                  <a:lnTo>
                    <a:pt x="9105" y="795"/>
                  </a:lnTo>
                  <a:lnTo>
                    <a:pt x="9105" y="15"/>
                  </a:lnTo>
                  <a:lnTo>
                    <a:pt x="9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Box 5">
              <a:extLst>
                <a:ext uri="{FF2B5EF4-FFF2-40B4-BE49-F238E27FC236}">
                  <a16:creationId xmlns:a16="http://schemas.microsoft.com/office/drawing/2014/main" id="{F5F1CB15-18EE-93C7-D103-D126B02BD512}"/>
                </a:ext>
              </a:extLst>
            </p:cNvPr>
            <p:cNvSpPr txBox="1">
              <a:spLocks noChangeArrowheads="1"/>
            </p:cNvSpPr>
            <p:nvPr/>
          </p:nvSpPr>
          <p:spPr bwMode="auto">
            <a:xfrm>
              <a:off x="1791" y="832"/>
              <a:ext cx="2689"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914377" eaLnBrk="0" fontAlgn="base" hangingPunct="0">
                <a:spcBef>
                  <a:spcPct val="0"/>
                </a:spcBef>
                <a:spcAft>
                  <a:spcPct val="0"/>
                </a:spcAft>
                <a:buClrTx/>
              </a:pPr>
              <a:r>
                <a:rPr lang="en-US" altLang="en-US" sz="1100" dirty="0">
                  <a:solidFill>
                    <a:srgbClr val="FF0000"/>
                  </a:solidFill>
                  <a:latin typeface="Arial" panose="020B0604020202020204" pitchFamily="34" charset="0"/>
                  <a:ea typeface="Arial" panose="020B0604020202020204" pitchFamily="34" charset="0"/>
                </a:rPr>
                <a:t>checking account/cash</a:t>
              </a:r>
              <a:endParaRPr lang="en-US" altLang="en-US" sz="1800" dirty="0">
                <a:solidFill>
                  <a:srgbClr val="FF0000"/>
                </a:solidFill>
                <a:latin typeface="Arial" panose="020B0604020202020204" pitchFamily="34" charset="0"/>
              </a:endParaRPr>
            </a:p>
          </p:txBody>
        </p:sp>
        <p:sp>
          <p:nvSpPr>
            <p:cNvPr id="6" name="Text Box 4">
              <a:extLst>
                <a:ext uri="{FF2B5EF4-FFF2-40B4-BE49-F238E27FC236}">
                  <a16:creationId xmlns:a16="http://schemas.microsoft.com/office/drawing/2014/main" id="{3CA17351-C39F-0A5B-4361-A6C987C39995}"/>
                </a:ext>
              </a:extLst>
            </p:cNvPr>
            <p:cNvSpPr txBox="1">
              <a:spLocks noChangeArrowheads="1"/>
            </p:cNvSpPr>
            <p:nvPr/>
          </p:nvSpPr>
          <p:spPr bwMode="auto">
            <a:xfrm>
              <a:off x="5070" y="832"/>
              <a:ext cx="159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914377" eaLnBrk="0" fontAlgn="base" hangingPunct="0">
                <a:spcBef>
                  <a:spcPct val="0"/>
                </a:spcBef>
                <a:spcAft>
                  <a:spcPct val="0"/>
                </a:spcAft>
                <a:buClrTx/>
              </a:pPr>
              <a:r>
                <a:rPr lang="en-US" altLang="en-US" sz="1100" dirty="0">
                  <a:solidFill>
                    <a:srgbClr val="C00000"/>
                  </a:solidFill>
                  <a:latin typeface="Arial" panose="020B0604020202020204" pitchFamily="34" charset="0"/>
                  <a:ea typeface="Arial" panose="020B0604020202020204" pitchFamily="34" charset="0"/>
                </a:rPr>
                <a:t>savings account</a:t>
              </a:r>
              <a:endParaRPr lang="en-US" altLang="en-US" sz="1800" dirty="0">
                <a:solidFill>
                  <a:srgbClr val="C00000"/>
                </a:solidFill>
                <a:latin typeface="Arial" panose="020B0604020202020204" pitchFamily="34" charset="0"/>
              </a:endParaRPr>
            </a:p>
          </p:txBody>
        </p:sp>
        <p:sp>
          <p:nvSpPr>
            <p:cNvPr id="7" name="Text Box 3">
              <a:extLst>
                <a:ext uri="{FF2B5EF4-FFF2-40B4-BE49-F238E27FC236}">
                  <a16:creationId xmlns:a16="http://schemas.microsoft.com/office/drawing/2014/main" id="{3BAA2137-CA7B-986C-B3F0-27DCC93EFD42}"/>
                </a:ext>
              </a:extLst>
            </p:cNvPr>
            <p:cNvSpPr txBox="1">
              <a:spLocks noChangeArrowheads="1"/>
            </p:cNvSpPr>
            <p:nvPr/>
          </p:nvSpPr>
          <p:spPr bwMode="auto">
            <a:xfrm>
              <a:off x="1978" y="1141"/>
              <a:ext cx="840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6605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6605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6605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6605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6605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6605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6605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6605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660525" algn="l"/>
                </a:tabLst>
                <a:defRPr>
                  <a:solidFill>
                    <a:schemeClr val="tx1"/>
                  </a:solidFill>
                  <a:latin typeface="Arial" panose="020B0604020202020204" pitchFamily="34" charset="0"/>
                </a:defRPr>
              </a:lvl9pPr>
            </a:lstStyle>
            <a:p>
              <a:pPr defTabSz="914377">
                <a:buClrTx/>
                <a:tabLst>
                  <a:tab pos="1200121" algn="l"/>
                </a:tabLst>
              </a:pPr>
              <a:r>
                <a:rPr lang="en-US" altLang="en-US" sz="1100" dirty="0">
                  <a:solidFill>
                    <a:srgbClr val="FF0000"/>
                  </a:solidFill>
                  <a:ea typeface="Arial" panose="020B0604020202020204" pitchFamily="34" charset="0"/>
                </a:rPr>
                <a:t>certificates of deposit	         </a:t>
              </a:r>
              <a:r>
                <a:rPr lang="en-US" altLang="en-US" sz="1200" dirty="0">
                  <a:solidFill>
                    <a:srgbClr val="FF0000"/>
                  </a:solidFill>
                  <a:ea typeface="Arial" panose="020B0604020202020204" pitchFamily="34" charset="0"/>
                </a:rPr>
                <a:t>bonds                          stocks (equities)</a:t>
              </a:r>
              <a:endParaRPr lang="en-US" altLang="en-US" sz="1200" dirty="0">
                <a:solidFill>
                  <a:srgbClr val="FF0000"/>
                </a:solidFill>
              </a:endParaRPr>
            </a:p>
            <a:p>
              <a:pPr defTabSz="914377">
                <a:buClrTx/>
                <a:tabLst>
                  <a:tab pos="1660484" algn="l"/>
                </a:tabLst>
              </a:pPr>
              <a:endParaRPr lang="en-US" altLang="en-US" sz="1800" dirty="0"/>
            </a:p>
          </p:txBody>
        </p:sp>
        <p:sp>
          <p:nvSpPr>
            <p:cNvPr id="8" name="Text Box 2">
              <a:extLst>
                <a:ext uri="{FF2B5EF4-FFF2-40B4-BE49-F238E27FC236}">
                  <a16:creationId xmlns:a16="http://schemas.microsoft.com/office/drawing/2014/main" id="{7AC16C31-1D74-C412-3139-E8C14CF562F1}"/>
                </a:ext>
              </a:extLst>
            </p:cNvPr>
            <p:cNvSpPr txBox="1">
              <a:spLocks noChangeArrowheads="1"/>
            </p:cNvSpPr>
            <p:nvPr/>
          </p:nvSpPr>
          <p:spPr bwMode="auto">
            <a:xfrm>
              <a:off x="7250" y="832"/>
              <a:ext cx="254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2001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2001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2001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2001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2001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2001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2001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2001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200150" algn="l"/>
                </a:tabLst>
                <a:defRPr>
                  <a:solidFill>
                    <a:schemeClr val="tx1"/>
                  </a:solidFill>
                  <a:latin typeface="Arial" panose="020B0604020202020204" pitchFamily="34" charset="0"/>
                </a:defRPr>
              </a:lvl9pPr>
            </a:lstStyle>
            <a:p>
              <a:pPr defTabSz="914377">
                <a:buClrTx/>
                <a:tabLst>
                  <a:tab pos="1200121" algn="l"/>
                </a:tabLst>
              </a:pPr>
              <a:r>
                <a:rPr lang="en-US" altLang="en-US" sz="1100" dirty="0">
                  <a:solidFill>
                    <a:srgbClr val="FF0000"/>
                  </a:solidFill>
                  <a:ea typeface="Arial" panose="020B0604020202020204" pitchFamily="34" charset="0"/>
                </a:rPr>
                <a:t>real estate	bitcoin</a:t>
              </a:r>
              <a:endParaRPr lang="en-US" altLang="en-US" sz="600" dirty="0">
                <a:solidFill>
                  <a:srgbClr val="FF0000"/>
                </a:solidFill>
              </a:endParaRPr>
            </a:p>
          </p:txBody>
        </p:sp>
      </p:grpSp>
      <p:sp>
        <p:nvSpPr>
          <p:cNvPr id="9" name="Rectangle 12">
            <a:extLst>
              <a:ext uri="{FF2B5EF4-FFF2-40B4-BE49-F238E27FC236}">
                <a16:creationId xmlns:a16="http://schemas.microsoft.com/office/drawing/2014/main" id="{F887F9C0-C54D-683F-AFF6-AB79A977AF29}"/>
              </a:ext>
            </a:extLst>
          </p:cNvPr>
          <p:cNvSpPr>
            <a:spLocks noChangeArrowheads="1"/>
          </p:cNvSpPr>
          <p:nvPr/>
        </p:nvSpPr>
        <p:spPr bwMode="auto">
          <a:xfrm>
            <a:off x="20320" y="903488"/>
            <a:ext cx="912368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87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587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587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587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587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defTabSz="914377">
              <a:buClrTx/>
              <a:tabLst>
                <a:tab pos="358766" algn="l"/>
              </a:tabLst>
            </a:pPr>
            <a:r>
              <a:rPr lang="en-US" altLang="en-US" sz="1800" i="1" dirty="0">
                <a:solidFill>
                  <a:srgbClr val="C00000"/>
                </a:solidFill>
                <a:ea typeface="Arial" panose="020B0604020202020204" pitchFamily="34" charset="0"/>
              </a:rPr>
              <a:t>For each individual, suggest one financial asset from the list provided appropriate for his/her circumstance and explain your reasoning.</a:t>
            </a:r>
            <a:endParaRPr lang="en-US" altLang="en-US" sz="1800" dirty="0">
              <a:solidFill>
                <a:srgbClr val="C00000"/>
              </a:solidFill>
            </a:endParaRPr>
          </a:p>
          <a:p>
            <a:pPr defTabSz="914377">
              <a:buClrTx/>
              <a:tabLst>
                <a:tab pos="358766" algn="l"/>
              </a:tabLst>
            </a:pPr>
            <a:endParaRPr lang="en-US" altLang="en-US" sz="1800" dirty="0">
              <a:solidFill>
                <a:srgbClr val="C00000"/>
              </a:solidFill>
            </a:endParaRPr>
          </a:p>
          <a:p>
            <a:pPr defTabSz="914377">
              <a:buClrTx/>
              <a:tabLst>
                <a:tab pos="358766" algn="l"/>
              </a:tabLst>
            </a:pPr>
            <a:endParaRPr lang="en-US" altLang="en-US" sz="1800" dirty="0">
              <a:solidFill>
                <a:srgbClr val="C00000"/>
              </a:solidFill>
            </a:endParaRPr>
          </a:p>
          <a:p>
            <a:pPr defTabSz="914377">
              <a:buClrTx/>
              <a:tabLst>
                <a:tab pos="358766" algn="l"/>
              </a:tabLst>
            </a:pPr>
            <a:r>
              <a:rPr lang="en-US" altLang="en-US" sz="1800" dirty="0">
                <a:solidFill>
                  <a:srgbClr val="C00000"/>
                </a:solidFill>
                <a:ea typeface="Arial" panose="020B0604020202020204" pitchFamily="34" charset="0"/>
              </a:rPr>
              <a:t>6. Steve is 66 years old and has been retired for the past two years. He has saved well for retirement and is now is happy to accept lower returns in favor of more security at this point in his life.</a:t>
            </a:r>
            <a:endParaRPr lang="en-US" altLang="en-US" sz="1800" dirty="0">
              <a:solidFill>
                <a:srgbClr val="C00000"/>
              </a:solidFill>
            </a:endParaRPr>
          </a:p>
          <a:p>
            <a:pPr marL="285750" indent="-285750" defTabSz="914377">
              <a:buClrTx/>
              <a:buFont typeface="Arial" panose="020B0604020202020204" pitchFamily="34" charset="0"/>
              <a:buChar char="•"/>
              <a:tabLst>
                <a:tab pos="358766" algn="l"/>
              </a:tabLst>
            </a:pPr>
            <a:r>
              <a:rPr lang="en-US" altLang="en-US" sz="1800" dirty="0">
                <a:solidFill>
                  <a:srgbClr val="C00000"/>
                </a:solidFill>
                <a:ea typeface="Arial" panose="020B0604020202020204" pitchFamily="34" charset="0"/>
              </a:rPr>
              <a:t>Bonds; needs low risk, doesn’t need liquidity at the expense of higher returns</a:t>
            </a:r>
            <a:endParaRPr lang="en-US" altLang="en-US" sz="1800" dirty="0">
              <a:solidFill>
                <a:srgbClr val="C00000"/>
              </a:solidFill>
            </a:endParaRPr>
          </a:p>
        </p:txBody>
      </p:sp>
    </p:spTree>
    <p:extLst>
      <p:ext uri="{BB962C8B-B14F-4D97-AF65-F5344CB8AC3E}">
        <p14:creationId xmlns:p14="http://schemas.microsoft.com/office/powerpoint/2010/main" val="354904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1000"/>
                                        <p:tgtEl>
                                          <p:spTgt spid="9">
                                            <p:txEl>
                                              <p:pRg st="4" end="4"/>
                                            </p:txEl>
                                          </p:spTgt>
                                        </p:tgtEl>
                                      </p:cBhvr>
                                    </p:animEffect>
                                    <p:anim calcmode="lin" valueType="num">
                                      <p:cBhvr>
                                        <p:cTn id="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49;p18">
            <a:extLst>
              <a:ext uri="{FF2B5EF4-FFF2-40B4-BE49-F238E27FC236}">
                <a16:creationId xmlns:a16="http://schemas.microsoft.com/office/drawing/2014/main" id="{64FF64D8-DA6E-043D-816D-56711C4B0D50}"/>
              </a:ext>
            </a:extLst>
          </p:cNvPr>
          <p:cNvPicPr preferRelativeResize="0"/>
          <p:nvPr/>
        </p:nvPicPr>
        <p:blipFill rotWithShape="1">
          <a:blip r:embed="rId2">
            <a:alphaModFix/>
          </a:blip>
          <a:srcRect l="12278" t="19924" r="10753" b="13945"/>
          <a:stretch/>
        </p:blipFill>
        <p:spPr>
          <a:xfrm>
            <a:off x="648875" y="191081"/>
            <a:ext cx="6888963" cy="3546032"/>
          </a:xfrm>
          <a:prstGeom prst="rect">
            <a:avLst/>
          </a:prstGeom>
          <a:noFill/>
          <a:ln>
            <a:noFill/>
          </a:ln>
        </p:spPr>
      </p:pic>
      <p:sp>
        <p:nvSpPr>
          <p:cNvPr id="4" name="Oval 3">
            <a:extLst>
              <a:ext uri="{FF2B5EF4-FFF2-40B4-BE49-F238E27FC236}">
                <a16:creationId xmlns:a16="http://schemas.microsoft.com/office/drawing/2014/main" id="{93A7321B-0440-6DB0-C3E8-681CA000CFED}"/>
              </a:ext>
            </a:extLst>
          </p:cNvPr>
          <p:cNvSpPr/>
          <p:nvPr/>
        </p:nvSpPr>
        <p:spPr>
          <a:xfrm>
            <a:off x="1164026" y="2401295"/>
            <a:ext cx="556591" cy="5009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927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80BA7D-84F8-F2F4-4290-036D4CBB54E6}"/>
              </a:ext>
            </a:extLst>
          </p:cNvPr>
          <p:cNvSpPr txBox="1"/>
          <p:nvPr/>
        </p:nvSpPr>
        <p:spPr>
          <a:xfrm>
            <a:off x="242515" y="162269"/>
            <a:ext cx="8185868" cy="1631216"/>
          </a:xfrm>
          <a:prstGeom prst="rect">
            <a:avLst/>
          </a:prstGeom>
          <a:noFill/>
        </p:spPr>
        <p:txBody>
          <a:bodyPr wrap="square">
            <a:spAutoFit/>
          </a:bodyPr>
          <a:lstStyle/>
          <a:p>
            <a:r>
              <a:rPr lang="en-US" sz="2400" dirty="0"/>
              <a:t>When consumers hold money rather than bonds because they expect the interest rate to increase in the future, they are holding money for which of the following purposes?</a:t>
            </a:r>
          </a:p>
          <a:p>
            <a:br>
              <a:rPr lang="en-US" dirty="0"/>
            </a:br>
            <a:endParaRPr lang="en-US" dirty="0"/>
          </a:p>
        </p:txBody>
      </p:sp>
      <p:sp>
        <p:nvSpPr>
          <p:cNvPr id="5" name="TextBox 4">
            <a:extLst>
              <a:ext uri="{FF2B5EF4-FFF2-40B4-BE49-F238E27FC236}">
                <a16:creationId xmlns:a16="http://schemas.microsoft.com/office/drawing/2014/main" id="{8B7C1E02-9504-B7E6-F07C-906F034E56CA}"/>
              </a:ext>
            </a:extLst>
          </p:cNvPr>
          <p:cNvSpPr txBox="1"/>
          <p:nvPr/>
        </p:nvSpPr>
        <p:spPr>
          <a:xfrm>
            <a:off x="838861" y="1318692"/>
            <a:ext cx="7120395" cy="4062651"/>
          </a:xfrm>
          <a:prstGeom prst="rect">
            <a:avLst/>
          </a:prstGeom>
          <a:noFill/>
        </p:spPr>
        <p:txBody>
          <a:bodyPr wrap="square">
            <a:spAutoFit/>
          </a:bodyPr>
          <a:lstStyle/>
          <a:p>
            <a:pPr algn="l"/>
            <a:r>
              <a:rPr lang="en-US" sz="3200" dirty="0">
                <a:solidFill>
                  <a:srgbClr val="333333"/>
                </a:solidFill>
                <a:latin typeface="Roboto" panose="02000000000000000000" pitchFamily="2" charset="0"/>
              </a:rPr>
              <a:t>A. Transactions</a:t>
            </a:r>
          </a:p>
          <a:p>
            <a:pPr algn="l"/>
            <a:r>
              <a:rPr lang="en-US" sz="3200" dirty="0">
                <a:solidFill>
                  <a:srgbClr val="333333"/>
                </a:solidFill>
                <a:latin typeface="Roboto" panose="02000000000000000000" pitchFamily="2" charset="0"/>
              </a:rPr>
              <a:t>B. Unforeseen expenditures</a:t>
            </a:r>
          </a:p>
          <a:p>
            <a:pPr algn="l"/>
            <a:r>
              <a:rPr lang="en-US" sz="3200" dirty="0">
                <a:solidFill>
                  <a:srgbClr val="333333"/>
                </a:solidFill>
                <a:latin typeface="Roboto" panose="02000000000000000000" pitchFamily="2" charset="0"/>
              </a:rPr>
              <a:t>C. Speculation</a:t>
            </a:r>
          </a:p>
          <a:p>
            <a:pPr algn="l"/>
            <a:r>
              <a:rPr lang="en-US" sz="3200" dirty="0">
                <a:solidFill>
                  <a:srgbClr val="333333"/>
                </a:solidFill>
                <a:latin typeface="Roboto" panose="02000000000000000000" pitchFamily="2" charset="0"/>
              </a:rPr>
              <a:t>D. Illiquidity</a:t>
            </a:r>
          </a:p>
          <a:p>
            <a:pPr algn="l"/>
            <a:r>
              <a:rPr lang="en-US" sz="3200" dirty="0">
                <a:solidFill>
                  <a:srgbClr val="333333"/>
                </a:solidFill>
                <a:latin typeface="Roboto" panose="02000000000000000000" pitchFamily="2" charset="0"/>
              </a:rPr>
              <a:t>E. Exchange</a:t>
            </a:r>
          </a:p>
          <a:p>
            <a:br>
              <a:rPr lang="en-US" dirty="0"/>
            </a:br>
            <a:br>
              <a:rPr lang="en-US" dirty="0"/>
            </a:br>
            <a:endParaRPr lang="en-US" dirty="0">
              <a:solidFill>
                <a:srgbClr val="333333"/>
              </a:solidFill>
              <a:latin typeface="Roboto" panose="02000000000000000000" pitchFamily="2" charset="0"/>
            </a:endParaRPr>
          </a:p>
          <a:p>
            <a:br>
              <a:rPr lang="en-US" dirty="0"/>
            </a:br>
            <a:endParaRPr lang="en-US" dirty="0">
              <a:solidFill>
                <a:srgbClr val="333333"/>
              </a:solidFill>
              <a:latin typeface="Roboto" panose="02000000000000000000" pitchFamily="2" charset="0"/>
            </a:endParaRPr>
          </a:p>
          <a:p>
            <a:br>
              <a:rPr lang="en-US" dirty="0"/>
            </a:br>
            <a:endParaRPr lang="en-US" dirty="0"/>
          </a:p>
        </p:txBody>
      </p:sp>
      <p:sp>
        <p:nvSpPr>
          <p:cNvPr id="6" name="Oval 5">
            <a:extLst>
              <a:ext uri="{FF2B5EF4-FFF2-40B4-BE49-F238E27FC236}">
                <a16:creationId xmlns:a16="http://schemas.microsoft.com/office/drawing/2014/main" id="{330C3DE7-482E-3DC8-C6A9-D123A522483F}"/>
              </a:ext>
            </a:extLst>
          </p:cNvPr>
          <p:cNvSpPr/>
          <p:nvPr/>
        </p:nvSpPr>
        <p:spPr>
          <a:xfrm>
            <a:off x="838862" y="2313830"/>
            <a:ext cx="556591" cy="50838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286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A5F4A9-4B50-4479-3480-7EE6FEC6BF2D}"/>
              </a:ext>
            </a:extLst>
          </p:cNvPr>
          <p:cNvSpPr txBox="1"/>
          <p:nvPr/>
        </p:nvSpPr>
        <p:spPr>
          <a:xfrm>
            <a:off x="282271" y="250493"/>
            <a:ext cx="8973047" cy="1261884"/>
          </a:xfrm>
          <a:prstGeom prst="rect">
            <a:avLst/>
          </a:prstGeom>
          <a:noFill/>
        </p:spPr>
        <p:txBody>
          <a:bodyPr wrap="square">
            <a:spAutoFit/>
          </a:bodyPr>
          <a:lstStyle/>
          <a:p>
            <a:r>
              <a:rPr lang="en-US" sz="2400" dirty="0"/>
              <a:t>Which of the following measures the opportunity cost of holding currency?</a:t>
            </a:r>
          </a:p>
          <a:p>
            <a:br>
              <a:rPr lang="en-US" dirty="0"/>
            </a:br>
            <a:endParaRPr lang="en-US" dirty="0"/>
          </a:p>
        </p:txBody>
      </p:sp>
      <p:sp>
        <p:nvSpPr>
          <p:cNvPr id="6" name="TextBox 5">
            <a:extLst>
              <a:ext uri="{FF2B5EF4-FFF2-40B4-BE49-F238E27FC236}">
                <a16:creationId xmlns:a16="http://schemas.microsoft.com/office/drawing/2014/main" id="{1D544E82-522C-36C2-51E3-4D95D82DA108}"/>
              </a:ext>
            </a:extLst>
          </p:cNvPr>
          <p:cNvSpPr txBox="1"/>
          <p:nvPr/>
        </p:nvSpPr>
        <p:spPr>
          <a:xfrm>
            <a:off x="182881" y="1312370"/>
            <a:ext cx="9072439" cy="4401205"/>
          </a:xfrm>
          <a:prstGeom prst="rect">
            <a:avLst/>
          </a:prstGeom>
          <a:noFill/>
        </p:spPr>
        <p:txBody>
          <a:bodyPr wrap="square">
            <a:spAutoFit/>
          </a:bodyPr>
          <a:lstStyle/>
          <a:p>
            <a:pPr algn="l"/>
            <a:r>
              <a:rPr lang="en-US" sz="2800" dirty="0">
                <a:solidFill>
                  <a:srgbClr val="333333"/>
                </a:solidFill>
                <a:latin typeface="Roboto" panose="02000000000000000000" pitchFamily="2" charset="0"/>
              </a:rPr>
              <a:t>A. The nominal wage rate</a:t>
            </a:r>
          </a:p>
          <a:p>
            <a:pPr algn="l"/>
            <a:r>
              <a:rPr lang="en-US" sz="2800" dirty="0">
                <a:solidFill>
                  <a:srgbClr val="333333"/>
                </a:solidFill>
                <a:latin typeface="Roboto" panose="02000000000000000000" pitchFamily="2" charset="0"/>
              </a:rPr>
              <a:t>B. The increase in the demand for money</a:t>
            </a:r>
          </a:p>
          <a:p>
            <a:pPr algn="l"/>
            <a:r>
              <a:rPr lang="en-US" sz="2800" dirty="0">
                <a:solidFill>
                  <a:srgbClr val="333333"/>
                </a:solidFill>
                <a:latin typeface="Roboto" panose="02000000000000000000" pitchFamily="2" charset="0"/>
              </a:rPr>
              <a:t>C. The forgone interest on alternative assets</a:t>
            </a:r>
          </a:p>
          <a:p>
            <a:pPr algn="l"/>
            <a:r>
              <a:rPr lang="en-US" sz="2800" dirty="0">
                <a:solidFill>
                  <a:srgbClr val="333333"/>
                </a:solidFill>
                <a:latin typeface="Roboto" panose="02000000000000000000" pitchFamily="2" charset="0"/>
              </a:rPr>
              <a:t>D. The ability to access currency to meet unexpected        expenses</a:t>
            </a:r>
          </a:p>
          <a:p>
            <a:pPr algn="l"/>
            <a:r>
              <a:rPr lang="en-US" sz="2800" dirty="0">
                <a:solidFill>
                  <a:srgbClr val="333333"/>
                </a:solidFill>
                <a:latin typeface="Roboto" panose="02000000000000000000" pitchFamily="2" charset="0"/>
              </a:rPr>
              <a:t>E. The average income tax rates</a:t>
            </a:r>
          </a:p>
          <a:p>
            <a:br>
              <a:rPr lang="en-US" dirty="0"/>
            </a:br>
            <a:endParaRPr lang="en-US" dirty="0">
              <a:solidFill>
                <a:srgbClr val="333333"/>
              </a:solidFill>
              <a:latin typeface="Roboto" panose="02000000000000000000" pitchFamily="2" charset="0"/>
            </a:endParaRPr>
          </a:p>
          <a:p>
            <a:br>
              <a:rPr lang="en-US" dirty="0"/>
            </a:br>
            <a:endParaRPr lang="en-US" dirty="0">
              <a:solidFill>
                <a:srgbClr val="333333"/>
              </a:solidFill>
              <a:latin typeface="Roboto" panose="02000000000000000000" pitchFamily="2" charset="0"/>
            </a:endParaRPr>
          </a:p>
          <a:p>
            <a:br>
              <a:rPr lang="en-US" dirty="0"/>
            </a:br>
            <a:endParaRPr lang="en-US" dirty="0">
              <a:solidFill>
                <a:srgbClr val="333333"/>
              </a:solidFill>
              <a:latin typeface="Roboto" panose="02000000000000000000" pitchFamily="2" charset="0"/>
            </a:endParaRPr>
          </a:p>
          <a:p>
            <a:br>
              <a:rPr lang="en-US" dirty="0"/>
            </a:br>
            <a:r>
              <a:rPr lang="en-US" dirty="0"/>
              <a:t>  </a:t>
            </a:r>
          </a:p>
        </p:txBody>
      </p:sp>
      <p:sp>
        <p:nvSpPr>
          <p:cNvPr id="7" name="Oval 6">
            <a:extLst>
              <a:ext uri="{FF2B5EF4-FFF2-40B4-BE49-F238E27FC236}">
                <a16:creationId xmlns:a16="http://schemas.microsoft.com/office/drawing/2014/main" id="{E61909F7-0FF1-3A38-F984-14D9A21F10F2}"/>
              </a:ext>
            </a:extLst>
          </p:cNvPr>
          <p:cNvSpPr/>
          <p:nvPr/>
        </p:nvSpPr>
        <p:spPr>
          <a:xfrm>
            <a:off x="182882" y="2154307"/>
            <a:ext cx="556591" cy="5009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650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B76418-D471-CE51-917F-3E5BD1774FF9}"/>
              </a:ext>
            </a:extLst>
          </p:cNvPr>
          <p:cNvSpPr txBox="1"/>
          <p:nvPr/>
        </p:nvSpPr>
        <p:spPr>
          <a:xfrm>
            <a:off x="194809" y="202785"/>
            <a:ext cx="8949193" cy="4862870"/>
          </a:xfrm>
          <a:prstGeom prst="rect">
            <a:avLst/>
          </a:prstGeom>
          <a:noFill/>
        </p:spPr>
        <p:txBody>
          <a:bodyPr wrap="square">
            <a:spAutoFit/>
          </a:bodyPr>
          <a:lstStyle/>
          <a:p>
            <a:r>
              <a:rPr lang="en-US" sz="2800" dirty="0"/>
              <a:t>Which of the following describes a major difference between stocks and bonds?</a:t>
            </a:r>
          </a:p>
          <a:p>
            <a:pPr algn="l"/>
            <a:br>
              <a:rPr lang="en-US" dirty="0"/>
            </a:br>
            <a:r>
              <a:rPr lang="en-US" sz="1800" dirty="0"/>
              <a:t>A. </a:t>
            </a:r>
            <a:r>
              <a:rPr lang="en-US" sz="1800" dirty="0">
                <a:solidFill>
                  <a:srgbClr val="333333"/>
                </a:solidFill>
                <a:latin typeface="Roboto" panose="02000000000000000000" pitchFamily="2" charset="0"/>
              </a:rPr>
              <a:t>Stocks represent ownership in a corporation, and bonds represent a loan to a corporation.</a:t>
            </a:r>
          </a:p>
          <a:p>
            <a:pPr algn="l"/>
            <a:endParaRPr lang="en-US" sz="1800" dirty="0"/>
          </a:p>
          <a:p>
            <a:pPr algn="l"/>
            <a:r>
              <a:rPr lang="en-US" sz="1800" dirty="0">
                <a:solidFill>
                  <a:srgbClr val="333333"/>
                </a:solidFill>
                <a:latin typeface="Roboto" panose="02000000000000000000" pitchFamily="2" charset="0"/>
              </a:rPr>
              <a:t>B. Bonds represent ownership in a corporation, and stocks represent a loan to a corporation.</a:t>
            </a:r>
          </a:p>
          <a:p>
            <a:pPr algn="l"/>
            <a:br>
              <a:rPr lang="en-US" sz="1800" dirty="0"/>
            </a:br>
            <a:r>
              <a:rPr lang="en-US" sz="1800" dirty="0"/>
              <a:t>C. </a:t>
            </a:r>
            <a:r>
              <a:rPr lang="en-US" sz="1800" dirty="0">
                <a:solidFill>
                  <a:srgbClr val="333333"/>
                </a:solidFill>
                <a:latin typeface="Roboto" panose="02000000000000000000" pitchFamily="2" charset="0"/>
              </a:rPr>
              <a:t>Stocks are counted in gross domestic product, and bonds are not counted.</a:t>
            </a:r>
          </a:p>
          <a:p>
            <a:pPr algn="l"/>
            <a:br>
              <a:rPr lang="en-US" sz="1800" dirty="0"/>
            </a:br>
            <a:r>
              <a:rPr lang="en-US" sz="1800" dirty="0"/>
              <a:t>D. </a:t>
            </a:r>
            <a:r>
              <a:rPr lang="en-US" sz="1800" dirty="0">
                <a:solidFill>
                  <a:srgbClr val="333333"/>
                </a:solidFill>
                <a:latin typeface="Roboto" panose="02000000000000000000" pitchFamily="2" charset="0"/>
              </a:rPr>
              <a:t>Bonds are counted in gross domestic product, and stocks are not counted.</a:t>
            </a:r>
          </a:p>
          <a:p>
            <a:pPr algn="l"/>
            <a:br>
              <a:rPr lang="en-US" sz="1800" dirty="0"/>
            </a:br>
            <a:r>
              <a:rPr lang="en-US" sz="1800" dirty="0"/>
              <a:t>E. </a:t>
            </a:r>
            <a:r>
              <a:rPr lang="en-US" sz="1800" dirty="0">
                <a:solidFill>
                  <a:srgbClr val="333333"/>
                </a:solidFill>
                <a:latin typeface="Roboto" panose="02000000000000000000" pitchFamily="2" charset="0"/>
              </a:rPr>
              <a:t>Bonds pay dividends, and stocks earn interest.</a:t>
            </a:r>
          </a:p>
          <a:p>
            <a:br>
              <a:rPr lang="en-US" dirty="0"/>
            </a:br>
            <a:br>
              <a:rPr lang="en-US" dirty="0"/>
            </a:br>
            <a:endParaRPr lang="en-US" dirty="0"/>
          </a:p>
        </p:txBody>
      </p:sp>
      <p:sp>
        <p:nvSpPr>
          <p:cNvPr id="4" name="Oval 3">
            <a:extLst>
              <a:ext uri="{FF2B5EF4-FFF2-40B4-BE49-F238E27FC236}">
                <a16:creationId xmlns:a16="http://schemas.microsoft.com/office/drawing/2014/main" id="{EE87A91F-D18C-5CD1-E04E-B64CFDB91F2B}"/>
              </a:ext>
            </a:extLst>
          </p:cNvPr>
          <p:cNvSpPr/>
          <p:nvPr/>
        </p:nvSpPr>
        <p:spPr>
          <a:xfrm>
            <a:off x="194809" y="1254258"/>
            <a:ext cx="403348" cy="40136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632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B76418-D471-CE51-917F-3E5BD1774FF9}"/>
              </a:ext>
            </a:extLst>
          </p:cNvPr>
          <p:cNvSpPr txBox="1"/>
          <p:nvPr/>
        </p:nvSpPr>
        <p:spPr>
          <a:xfrm>
            <a:off x="194809" y="202785"/>
            <a:ext cx="8949193" cy="2092881"/>
          </a:xfrm>
          <a:prstGeom prst="rect">
            <a:avLst/>
          </a:prstGeom>
          <a:noFill/>
        </p:spPr>
        <p:txBody>
          <a:bodyPr wrap="square">
            <a:spAutoFit/>
          </a:bodyPr>
          <a:lstStyle/>
          <a:p>
            <a:r>
              <a:rPr lang="en-US" sz="2000" dirty="0"/>
              <a:t>Assume that a country’s government increases borrowing. What will most likely happen to the prices of previously issued bonds and the price level in the short run?</a:t>
            </a:r>
          </a:p>
          <a:p>
            <a:br>
              <a:rPr lang="en-US" sz="2800" dirty="0"/>
            </a:br>
            <a:br>
              <a:rPr lang="en-US" dirty="0"/>
            </a:br>
            <a:br>
              <a:rPr lang="en-US" dirty="0"/>
            </a:br>
            <a:endParaRPr lang="en-US" dirty="0"/>
          </a:p>
        </p:txBody>
      </p:sp>
      <p:sp>
        <p:nvSpPr>
          <p:cNvPr id="9" name="Rectangle 1">
            <a:extLst>
              <a:ext uri="{FF2B5EF4-FFF2-40B4-BE49-F238E27FC236}">
                <a16:creationId xmlns:a16="http://schemas.microsoft.com/office/drawing/2014/main" id="{F9BE3A49-2639-7CD1-DE61-4C1991F6C919}"/>
              </a:ext>
            </a:extLst>
          </p:cNvPr>
          <p:cNvSpPr>
            <a:spLocks noChangeArrowheads="1"/>
          </p:cNvSpPr>
          <p:nvPr/>
        </p:nvSpPr>
        <p:spPr bwMode="auto">
          <a:xfrm>
            <a:off x="346075" y="2703513"/>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5713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8" name="Table 18">
            <a:extLst>
              <a:ext uri="{FF2B5EF4-FFF2-40B4-BE49-F238E27FC236}">
                <a16:creationId xmlns:a16="http://schemas.microsoft.com/office/drawing/2014/main" id="{AA3500EA-3424-28D1-9F43-1BE76EABF2FC}"/>
              </a:ext>
            </a:extLst>
          </p:cNvPr>
          <p:cNvGraphicFramePr>
            <a:graphicFrameLocks noGrp="1"/>
          </p:cNvGraphicFramePr>
          <p:nvPr>
            <p:extLst>
              <p:ext uri="{D42A27DB-BD31-4B8C-83A1-F6EECF244321}">
                <p14:modId xmlns:p14="http://schemas.microsoft.com/office/powerpoint/2010/main" val="2222683833"/>
              </p:ext>
            </p:extLst>
          </p:nvPr>
        </p:nvGraphicFramePr>
        <p:xfrm>
          <a:off x="2306783" y="1400610"/>
          <a:ext cx="3706090" cy="2225040"/>
        </p:xfrm>
        <a:graphic>
          <a:graphicData uri="http://schemas.openxmlformats.org/drawingml/2006/table">
            <a:tbl>
              <a:tblPr firstRow="1" bandRow="1">
                <a:tableStyleId>{5C22544A-7EE6-4342-B048-85BDC9FD1C3A}</a:tableStyleId>
              </a:tblPr>
              <a:tblGrid>
                <a:gridCol w="637308">
                  <a:extLst>
                    <a:ext uri="{9D8B030D-6E8A-4147-A177-3AD203B41FA5}">
                      <a16:colId xmlns:a16="http://schemas.microsoft.com/office/drawing/2014/main" val="3880392055"/>
                    </a:ext>
                  </a:extLst>
                </a:gridCol>
                <a:gridCol w="1676400">
                  <a:extLst>
                    <a:ext uri="{9D8B030D-6E8A-4147-A177-3AD203B41FA5}">
                      <a16:colId xmlns:a16="http://schemas.microsoft.com/office/drawing/2014/main" val="3817146508"/>
                    </a:ext>
                  </a:extLst>
                </a:gridCol>
                <a:gridCol w="1392382">
                  <a:extLst>
                    <a:ext uri="{9D8B030D-6E8A-4147-A177-3AD203B41FA5}">
                      <a16:colId xmlns:a16="http://schemas.microsoft.com/office/drawing/2014/main" val="2694568267"/>
                    </a:ext>
                  </a:extLst>
                </a:gridCol>
              </a:tblGrid>
              <a:tr h="370840">
                <a:tc>
                  <a:txBody>
                    <a:bodyPr/>
                    <a:lstStyle/>
                    <a:p>
                      <a:endParaRPr lang="en-US" dirty="0"/>
                    </a:p>
                  </a:txBody>
                  <a:tcPr/>
                </a:tc>
                <a:tc>
                  <a:txBody>
                    <a:bodyPr/>
                    <a:lstStyle/>
                    <a:p>
                      <a:r>
                        <a:rPr lang="en-US" dirty="0"/>
                        <a:t>Bond Prices</a:t>
                      </a:r>
                    </a:p>
                  </a:txBody>
                  <a:tcPr/>
                </a:tc>
                <a:tc>
                  <a:txBody>
                    <a:bodyPr/>
                    <a:lstStyle/>
                    <a:p>
                      <a:r>
                        <a:rPr lang="en-US" dirty="0"/>
                        <a:t>Price Level</a:t>
                      </a:r>
                    </a:p>
                  </a:txBody>
                  <a:tcPr/>
                </a:tc>
                <a:extLst>
                  <a:ext uri="{0D108BD9-81ED-4DB2-BD59-A6C34878D82A}">
                    <a16:rowId xmlns:a16="http://schemas.microsoft.com/office/drawing/2014/main" val="2810682279"/>
                  </a:ext>
                </a:extLst>
              </a:tr>
              <a:tr h="370840">
                <a:tc>
                  <a:txBody>
                    <a:bodyPr/>
                    <a:lstStyle/>
                    <a:p>
                      <a:r>
                        <a:rPr lang="en-US" dirty="0"/>
                        <a:t>A</a:t>
                      </a:r>
                    </a:p>
                  </a:txBody>
                  <a:tcPr/>
                </a:tc>
                <a:tc>
                  <a:txBody>
                    <a:bodyPr/>
                    <a:lstStyle/>
                    <a:p>
                      <a:r>
                        <a:rPr lang="en-US" dirty="0"/>
                        <a:t>Increase</a:t>
                      </a:r>
                    </a:p>
                  </a:txBody>
                  <a:tcPr/>
                </a:tc>
                <a:tc>
                  <a:txBody>
                    <a:bodyPr/>
                    <a:lstStyle/>
                    <a:p>
                      <a:r>
                        <a:rPr lang="en-US" dirty="0"/>
                        <a:t>Increase</a:t>
                      </a:r>
                    </a:p>
                  </a:txBody>
                  <a:tcPr/>
                </a:tc>
                <a:extLst>
                  <a:ext uri="{0D108BD9-81ED-4DB2-BD59-A6C34878D82A}">
                    <a16:rowId xmlns:a16="http://schemas.microsoft.com/office/drawing/2014/main" val="3407851578"/>
                  </a:ext>
                </a:extLst>
              </a:tr>
              <a:tr h="370840">
                <a:tc>
                  <a:txBody>
                    <a:bodyPr/>
                    <a:lstStyle/>
                    <a:p>
                      <a:r>
                        <a:rPr lang="en-US" dirty="0"/>
                        <a:t>B</a:t>
                      </a:r>
                    </a:p>
                  </a:txBody>
                  <a:tcPr/>
                </a:tc>
                <a:tc>
                  <a:txBody>
                    <a:bodyPr/>
                    <a:lstStyle/>
                    <a:p>
                      <a:r>
                        <a:rPr lang="en-US" dirty="0"/>
                        <a:t>Increase</a:t>
                      </a:r>
                    </a:p>
                  </a:txBody>
                  <a:tcPr/>
                </a:tc>
                <a:tc>
                  <a:txBody>
                    <a:bodyPr/>
                    <a:lstStyle/>
                    <a:p>
                      <a:r>
                        <a:rPr lang="en-US" dirty="0"/>
                        <a:t>Decrease</a:t>
                      </a:r>
                    </a:p>
                  </a:txBody>
                  <a:tcPr/>
                </a:tc>
                <a:extLst>
                  <a:ext uri="{0D108BD9-81ED-4DB2-BD59-A6C34878D82A}">
                    <a16:rowId xmlns:a16="http://schemas.microsoft.com/office/drawing/2014/main" val="143506921"/>
                  </a:ext>
                </a:extLst>
              </a:tr>
              <a:tr h="370840">
                <a:tc>
                  <a:txBody>
                    <a:bodyPr/>
                    <a:lstStyle/>
                    <a:p>
                      <a:r>
                        <a:rPr lang="en-US" dirty="0"/>
                        <a:t>C</a:t>
                      </a:r>
                    </a:p>
                  </a:txBody>
                  <a:tcPr/>
                </a:tc>
                <a:tc>
                  <a:txBody>
                    <a:bodyPr/>
                    <a:lstStyle/>
                    <a:p>
                      <a:r>
                        <a:rPr lang="en-US" dirty="0"/>
                        <a:t>Increase</a:t>
                      </a:r>
                    </a:p>
                  </a:txBody>
                  <a:tcPr/>
                </a:tc>
                <a:tc>
                  <a:txBody>
                    <a:bodyPr/>
                    <a:lstStyle/>
                    <a:p>
                      <a:r>
                        <a:rPr lang="en-US" dirty="0"/>
                        <a:t>No Change</a:t>
                      </a:r>
                    </a:p>
                  </a:txBody>
                  <a:tcPr/>
                </a:tc>
                <a:extLst>
                  <a:ext uri="{0D108BD9-81ED-4DB2-BD59-A6C34878D82A}">
                    <a16:rowId xmlns:a16="http://schemas.microsoft.com/office/drawing/2014/main" val="3979736045"/>
                  </a:ext>
                </a:extLst>
              </a:tr>
              <a:tr h="370840">
                <a:tc>
                  <a:txBody>
                    <a:bodyPr/>
                    <a:lstStyle/>
                    <a:p>
                      <a:r>
                        <a:rPr lang="en-US" dirty="0"/>
                        <a:t>D</a:t>
                      </a:r>
                    </a:p>
                  </a:txBody>
                  <a:tcPr/>
                </a:tc>
                <a:tc>
                  <a:txBody>
                    <a:bodyPr/>
                    <a:lstStyle/>
                    <a:p>
                      <a:r>
                        <a:rPr lang="en-US" dirty="0"/>
                        <a:t>Decrease</a:t>
                      </a:r>
                    </a:p>
                  </a:txBody>
                  <a:tcPr/>
                </a:tc>
                <a:tc>
                  <a:txBody>
                    <a:bodyPr/>
                    <a:lstStyle/>
                    <a:p>
                      <a:r>
                        <a:rPr lang="en-US" dirty="0"/>
                        <a:t>Increase</a:t>
                      </a:r>
                    </a:p>
                  </a:txBody>
                  <a:tcPr/>
                </a:tc>
                <a:extLst>
                  <a:ext uri="{0D108BD9-81ED-4DB2-BD59-A6C34878D82A}">
                    <a16:rowId xmlns:a16="http://schemas.microsoft.com/office/drawing/2014/main" val="3647065717"/>
                  </a:ext>
                </a:extLst>
              </a:tr>
              <a:tr h="370840">
                <a:tc>
                  <a:txBody>
                    <a:bodyPr/>
                    <a:lstStyle/>
                    <a:p>
                      <a:r>
                        <a:rPr lang="en-US" dirty="0"/>
                        <a:t>E</a:t>
                      </a:r>
                    </a:p>
                  </a:txBody>
                  <a:tcPr/>
                </a:tc>
                <a:tc>
                  <a:txBody>
                    <a:bodyPr/>
                    <a:lstStyle/>
                    <a:p>
                      <a:r>
                        <a:rPr lang="en-US" dirty="0"/>
                        <a:t>Decrease</a:t>
                      </a:r>
                    </a:p>
                  </a:txBody>
                  <a:tcPr/>
                </a:tc>
                <a:tc>
                  <a:txBody>
                    <a:bodyPr/>
                    <a:lstStyle/>
                    <a:p>
                      <a:r>
                        <a:rPr lang="en-US" dirty="0"/>
                        <a:t>Decrease</a:t>
                      </a:r>
                    </a:p>
                  </a:txBody>
                  <a:tcPr/>
                </a:tc>
                <a:extLst>
                  <a:ext uri="{0D108BD9-81ED-4DB2-BD59-A6C34878D82A}">
                    <a16:rowId xmlns:a16="http://schemas.microsoft.com/office/drawing/2014/main" val="1674966953"/>
                  </a:ext>
                </a:extLst>
              </a:tr>
            </a:tbl>
          </a:graphicData>
        </a:graphic>
      </p:graphicFrame>
      <p:sp>
        <p:nvSpPr>
          <p:cNvPr id="4" name="Oval 3">
            <a:extLst>
              <a:ext uri="{FF2B5EF4-FFF2-40B4-BE49-F238E27FC236}">
                <a16:creationId xmlns:a16="http://schemas.microsoft.com/office/drawing/2014/main" id="{EE87A91F-D18C-5CD1-E04E-B64CFDB91F2B}"/>
              </a:ext>
            </a:extLst>
          </p:cNvPr>
          <p:cNvSpPr/>
          <p:nvPr/>
        </p:nvSpPr>
        <p:spPr>
          <a:xfrm>
            <a:off x="2306783" y="2898605"/>
            <a:ext cx="364915" cy="32359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695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42"/>
          <p:cNvPicPr preferRelativeResize="0"/>
          <p:nvPr/>
        </p:nvPicPr>
        <p:blipFill>
          <a:blip r:embed="rId3">
            <a:alphaModFix/>
          </a:blip>
          <a:stretch>
            <a:fillRect/>
          </a:stretch>
        </p:blipFill>
        <p:spPr>
          <a:xfrm>
            <a:off x="1143001" y="1"/>
            <a:ext cx="734513" cy="737288"/>
          </a:xfrm>
          <a:prstGeom prst="rect">
            <a:avLst/>
          </a:prstGeom>
          <a:noFill/>
          <a:ln>
            <a:noFill/>
          </a:ln>
        </p:spPr>
      </p:pic>
      <p:sp>
        <p:nvSpPr>
          <p:cNvPr id="326" name="Google Shape;326;p42"/>
          <p:cNvSpPr txBox="1">
            <a:spLocks noGrp="1"/>
          </p:cNvSpPr>
          <p:nvPr>
            <p:ph type="sldNum" idx="12"/>
          </p:nvPr>
        </p:nvSpPr>
        <p:spPr>
          <a:xfrm>
            <a:off x="6572250" y="4800601"/>
            <a:ext cx="1428751" cy="342900"/>
          </a:xfrm>
          <a:prstGeom prst="rect">
            <a:avLst/>
          </a:prstGeom>
        </p:spPr>
        <p:txBody>
          <a:bodyPr spcFirstLastPara="1" wrap="square" lIns="68569" tIns="34275" rIns="68569" bIns="34275" anchor="t" anchorCtr="0">
            <a:noAutofit/>
          </a:bodyPr>
          <a:lstStyle/>
          <a:p>
            <a:pPr>
              <a:buClr>
                <a:schemeClr val="dk1"/>
              </a:buClr>
              <a:buSzPts val="1400"/>
            </a:pPr>
            <a:endParaRPr/>
          </a:p>
          <a:p>
            <a:pPr>
              <a:buClr>
                <a:schemeClr val="dk1"/>
              </a:buClr>
              <a:buSzPts val="1400"/>
            </a:pPr>
            <a:fld id="{00000000-1234-1234-1234-123412341234}" type="slidenum">
              <a:rPr lang="en-US"/>
              <a:pPr>
                <a:buClr>
                  <a:schemeClr val="dk1"/>
                </a:buClr>
                <a:buSzPts val="1400"/>
              </a:pPr>
              <a:t>37</a:t>
            </a:fld>
            <a:endParaRPr/>
          </a:p>
        </p:txBody>
      </p:sp>
      <p:pic>
        <p:nvPicPr>
          <p:cNvPr id="327" name="Google Shape;327;p42" descr="http://www.youtube.com/yt/brand/media/image/YouTube-icon-full_color.png">
            <a:hlinkClick r:id="rId4"/>
          </p:cNvPr>
          <p:cNvPicPr preferRelativeResize="0"/>
          <p:nvPr/>
        </p:nvPicPr>
        <p:blipFill rotWithShape="1">
          <a:blip r:embed="rId5">
            <a:alphaModFix/>
          </a:blip>
          <a:srcRect/>
          <a:stretch/>
        </p:blipFill>
        <p:spPr>
          <a:xfrm>
            <a:off x="7119498" y="4577897"/>
            <a:ext cx="615553" cy="433388"/>
          </a:xfrm>
          <a:prstGeom prst="rect">
            <a:avLst/>
          </a:prstGeom>
          <a:noFill/>
          <a:ln>
            <a:noFill/>
          </a:ln>
        </p:spPr>
      </p:pic>
      <p:pic>
        <p:nvPicPr>
          <p:cNvPr id="329" name="Google Shape;329;p42"/>
          <p:cNvPicPr preferRelativeResize="0"/>
          <p:nvPr/>
        </p:nvPicPr>
        <p:blipFill rotWithShape="1">
          <a:blip r:embed="rId6">
            <a:alphaModFix/>
          </a:blip>
          <a:srcRect/>
          <a:stretch/>
        </p:blipFill>
        <p:spPr>
          <a:xfrm>
            <a:off x="1416985" y="590814"/>
            <a:ext cx="6421356" cy="3612013"/>
          </a:xfrm>
          <a:prstGeom prst="rect">
            <a:avLst/>
          </a:prstGeom>
          <a:noFill/>
          <a:ln>
            <a:solidFill>
              <a:srgbClr val="000000"/>
            </a:solid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4"/>
          <p:cNvSpPr txBox="1">
            <a:spLocks noGrp="1"/>
          </p:cNvSpPr>
          <p:nvPr>
            <p:ph type="title"/>
          </p:nvPr>
        </p:nvSpPr>
        <p:spPr>
          <a:xfrm>
            <a:off x="311700" y="372501"/>
            <a:ext cx="8520600" cy="733500"/>
          </a:xfrm>
          <a:prstGeom prst="rect">
            <a:avLst/>
          </a:prstGeom>
        </p:spPr>
        <p:txBody>
          <a:bodyPr spcFirstLastPara="1" wrap="square" lIns="91425" tIns="91425" rIns="91425" bIns="91425" anchor="b" anchorCtr="0">
            <a:noAutofit/>
          </a:bodyPr>
          <a:lstStyle/>
          <a:p>
            <a:r>
              <a:rPr lang="en"/>
              <a:t>Additional Resources</a:t>
            </a:r>
            <a:endParaRPr/>
          </a:p>
        </p:txBody>
      </p:sp>
      <p:sp>
        <p:nvSpPr>
          <p:cNvPr id="234" name="Google Shape;234;p4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r>
              <a:rPr lang="en" dirty="0"/>
              <a:t>Curriculum:</a:t>
            </a:r>
            <a:endParaRPr dirty="0"/>
          </a:p>
          <a:p>
            <a:pPr>
              <a:spcBef>
                <a:spcPts val="1000"/>
              </a:spcBef>
            </a:pPr>
            <a:r>
              <a:rPr lang="en" dirty="0"/>
              <a:t>Additional MCEE </a:t>
            </a:r>
            <a:r>
              <a:rPr lang="en" sz="1500" b="1" dirty="0"/>
              <a:t>K-12</a:t>
            </a:r>
            <a:r>
              <a:rPr lang="en" dirty="0"/>
              <a:t> Resources: </a:t>
            </a:r>
            <a:r>
              <a:rPr lang="en" u="sng" dirty="0">
                <a:solidFill>
                  <a:schemeClr val="hlink"/>
                </a:solidFill>
                <a:hlinkClick r:id="rId3"/>
              </a:rPr>
              <a:t>z.umn.edu/TeacherResources</a:t>
            </a:r>
            <a:endParaRPr sz="1400" dirty="0"/>
          </a:p>
          <a:p>
            <a:pPr>
              <a:spcBef>
                <a:spcPts val="1000"/>
              </a:spcBef>
            </a:pPr>
            <a:r>
              <a:rPr lang="en" dirty="0"/>
              <a:t>Council for Economic Education (National): </a:t>
            </a:r>
            <a:endParaRPr dirty="0"/>
          </a:p>
          <a:p>
            <a:pPr lvl="1" indent="-342891">
              <a:spcBef>
                <a:spcPts val="0"/>
              </a:spcBef>
              <a:buSzPts val="1800"/>
            </a:pPr>
            <a:r>
              <a:rPr lang="en" sz="1800" u="sng" dirty="0">
                <a:solidFill>
                  <a:schemeClr val="accent5"/>
                </a:solidFill>
                <a:hlinkClick r:id="rId4">
                  <a:extLst>
                    <a:ext uri="{A12FA001-AC4F-418D-AE19-62706E023703}">
                      <ahyp:hlinkClr xmlns:ahyp="http://schemas.microsoft.com/office/drawing/2018/hyperlinkcolor" val="tx"/>
                    </a:ext>
                  </a:extLst>
                </a:hlinkClick>
              </a:rPr>
              <a:t>EconEdLink</a:t>
            </a:r>
            <a:endParaRPr sz="1800" dirty="0"/>
          </a:p>
          <a:p>
            <a:pPr lvl="1" indent="-342891">
              <a:spcBef>
                <a:spcPts val="1000"/>
              </a:spcBef>
              <a:buSzPts val="1800"/>
            </a:pPr>
            <a:r>
              <a:rPr lang="en" sz="1800" u="sng" dirty="0">
                <a:solidFill>
                  <a:schemeClr val="hlink"/>
                </a:solidFill>
                <a:hlinkClick r:id="rId5"/>
              </a:rPr>
              <a:t>ReadyAssessments</a:t>
            </a:r>
            <a:endParaRPr sz="1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p45"/>
          <p:cNvSpPr txBox="1">
            <a:spLocks noGrp="1"/>
          </p:cNvSpPr>
          <p:nvPr>
            <p:ph type="ctrTitle"/>
          </p:nvPr>
        </p:nvSpPr>
        <p:spPr>
          <a:xfrm>
            <a:off x="411175" y="644301"/>
            <a:ext cx="8282400" cy="2109000"/>
          </a:xfrm>
          <a:prstGeom prst="rect">
            <a:avLst/>
          </a:prstGeom>
        </p:spPr>
        <p:txBody>
          <a:bodyPr spcFirstLastPara="1" wrap="square" lIns="91425" tIns="91425" rIns="91425" bIns="91425" anchor="b" anchorCtr="0">
            <a:noAutofit/>
          </a:bodyPr>
          <a:lstStyle/>
          <a:p>
            <a:r>
              <a:rPr lang="en"/>
              <a:t>Thank You</a:t>
            </a:r>
            <a:endParaRPr/>
          </a:p>
        </p:txBody>
      </p:sp>
      <p:sp>
        <p:nvSpPr>
          <p:cNvPr id="240" name="Google Shape;240;p45"/>
          <p:cNvSpPr txBox="1">
            <a:spLocks noGrp="1"/>
          </p:cNvSpPr>
          <p:nvPr>
            <p:ph type="subTitle" idx="1"/>
          </p:nvPr>
        </p:nvSpPr>
        <p:spPr>
          <a:xfrm>
            <a:off x="411175" y="3175613"/>
            <a:ext cx="8282400" cy="1260600"/>
          </a:xfrm>
          <a:prstGeom prst="rect">
            <a:avLst/>
          </a:prstGeom>
        </p:spPr>
        <p:txBody>
          <a:bodyPr spcFirstLastPara="1" wrap="square" lIns="91425" tIns="91425" rIns="91425" bIns="91425" anchor="ctr" anchorCtr="0">
            <a:noAutofit/>
          </a:bodyPr>
          <a:lstStyle/>
          <a:p>
            <a:pPr marL="0" indent="0"/>
            <a:r>
              <a:rPr lang="en" dirty="0"/>
              <a:t>James Redelsheimer | jred40@gmail.com</a:t>
            </a:r>
            <a:endParaRPr dirty="0"/>
          </a:p>
        </p:txBody>
      </p:sp>
      <p:sp>
        <p:nvSpPr>
          <p:cNvPr id="241" name="Google Shape;241;p45"/>
          <p:cNvSpPr txBox="1">
            <a:spLocks noGrp="1"/>
          </p:cNvSpPr>
          <p:nvPr>
            <p:ph type="subTitle" idx="1"/>
          </p:nvPr>
        </p:nvSpPr>
        <p:spPr>
          <a:xfrm>
            <a:off x="5081151" y="4556275"/>
            <a:ext cx="4700400" cy="511800"/>
          </a:xfrm>
          <a:prstGeom prst="rect">
            <a:avLst/>
          </a:prstGeom>
        </p:spPr>
        <p:txBody>
          <a:bodyPr spcFirstLastPara="1" wrap="square" lIns="91425" tIns="91425" rIns="91425" bIns="91425" anchor="ctr" anchorCtr="0">
            <a:noAutofit/>
          </a:bodyPr>
          <a:lstStyle/>
          <a:p>
            <a:pPr marL="0" indent="0"/>
            <a:r>
              <a:rPr lang="en" sz="1400"/>
              <a:t>mcee.umn.edu |</a:t>
            </a:r>
            <a:r>
              <a:rPr lang="en"/>
              <a:t> </a:t>
            </a:r>
            <a:r>
              <a:rPr lang="en" sz="1400" u="sng">
                <a:solidFill>
                  <a:schemeClr val="hlink"/>
                </a:solidFill>
                <a:hlinkClick r:id="rId3"/>
              </a:rPr>
              <a:t>mcee@umn.edu</a:t>
            </a:r>
            <a:r>
              <a:rPr lang="en" sz="1400"/>
              <a:t> | 612.625.3727</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1"/>
          <p:cNvSpPr txBox="1">
            <a:spLocks noGrp="1"/>
          </p:cNvSpPr>
          <p:nvPr>
            <p:ph type="title"/>
          </p:nvPr>
        </p:nvSpPr>
        <p:spPr>
          <a:xfrm>
            <a:off x="311700" y="372501"/>
            <a:ext cx="8520600" cy="733500"/>
          </a:xfrm>
          <a:prstGeom prst="rect">
            <a:avLst/>
          </a:prstGeom>
        </p:spPr>
        <p:txBody>
          <a:bodyPr spcFirstLastPara="1" wrap="square" lIns="91425" tIns="91425" rIns="91425" bIns="91425" anchor="b" anchorCtr="0">
            <a:noAutofit/>
          </a:bodyPr>
          <a:lstStyle/>
          <a:p>
            <a:r>
              <a:rPr lang="en"/>
              <a:t>Webinar Objectives</a:t>
            </a:r>
            <a:endParaRPr/>
          </a:p>
        </p:txBody>
      </p:sp>
      <p:sp>
        <p:nvSpPr>
          <p:cNvPr id="215" name="Google Shape;215;p41"/>
          <p:cNvSpPr txBox="1">
            <a:spLocks noGrp="1"/>
          </p:cNvSpPr>
          <p:nvPr>
            <p:ph type="body" idx="1"/>
          </p:nvPr>
        </p:nvSpPr>
        <p:spPr>
          <a:xfrm>
            <a:off x="1279551" y="1613701"/>
            <a:ext cx="3999900" cy="2960100"/>
          </a:xfrm>
          <a:prstGeom prst="rect">
            <a:avLst/>
          </a:prstGeom>
        </p:spPr>
        <p:txBody>
          <a:bodyPr spcFirstLastPara="1" wrap="square" lIns="91425" tIns="91425" rIns="91425" bIns="91425" anchor="t" anchorCtr="0">
            <a:noAutofit/>
          </a:bodyPr>
          <a:lstStyle/>
          <a:p>
            <a:pPr marL="0" indent="0">
              <a:buNone/>
            </a:pPr>
            <a:endParaRPr sz="1800"/>
          </a:p>
          <a:p>
            <a:pPr indent="0">
              <a:spcBef>
                <a:spcPts val="1600"/>
              </a:spcBef>
              <a:spcAft>
                <a:spcPts val="1600"/>
              </a:spcAft>
              <a:buNone/>
            </a:pPr>
            <a:endParaRPr sz="1800"/>
          </a:p>
        </p:txBody>
      </p:sp>
      <p:sp>
        <p:nvSpPr>
          <p:cNvPr id="216" name="Google Shape;216;p4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algn="l" fontAlgn="base" latinLnBrk="0"/>
            <a:r>
              <a:rPr lang="en-US" b="0" i="0" dirty="0">
                <a:solidFill>
                  <a:srgbClr val="474747"/>
                </a:solidFill>
                <a:effectLst/>
                <a:latin typeface="effra"/>
              </a:rPr>
              <a:t>In this webinar teachers will be able to:</a:t>
            </a:r>
          </a:p>
          <a:p>
            <a:pPr lvl="1" fontAlgn="base"/>
            <a:r>
              <a:rPr lang="en-US" b="0" i="0" dirty="0">
                <a:solidFill>
                  <a:srgbClr val="545454"/>
                </a:solidFill>
                <a:effectLst/>
                <a:latin typeface="effra"/>
              </a:rPr>
              <a:t>Describe the key characteristics and risk tolerance of holding bonds, stocks, and cash. </a:t>
            </a:r>
          </a:p>
          <a:p>
            <a:pPr lvl="1" fontAlgn="base"/>
            <a:r>
              <a:rPr lang="en-US" b="0" i="0" dirty="0">
                <a:solidFill>
                  <a:srgbClr val="545454"/>
                </a:solidFill>
                <a:effectLst/>
                <a:latin typeface="effra"/>
              </a:rPr>
              <a:t>Explain how bond prices and interest are inversely related</a:t>
            </a:r>
          </a:p>
          <a:p>
            <a:pPr marL="0" indent="0">
              <a:lnSpc>
                <a:spcPct val="150000"/>
              </a:lnSpc>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7"/>
          <p:cNvSpPr txBox="1"/>
          <p:nvPr/>
        </p:nvSpPr>
        <p:spPr>
          <a:xfrm>
            <a:off x="1115291" y="-129236"/>
            <a:ext cx="6858000" cy="628651"/>
          </a:xfrm>
          <a:prstGeom prst="rect">
            <a:avLst/>
          </a:prstGeom>
          <a:noFill/>
          <a:ln>
            <a:noFill/>
          </a:ln>
        </p:spPr>
        <p:txBody>
          <a:bodyPr spcFirstLastPara="1" wrap="square" lIns="67856" tIns="33339" rIns="67856" bIns="33339" anchor="ctr" anchorCtr="0">
            <a:noAutofit/>
          </a:bodyPr>
          <a:lstStyle/>
          <a:p>
            <a:pPr algn="ctr">
              <a:buClr>
                <a:schemeClr val="dk1"/>
              </a:buClr>
              <a:buSzPts val="4800"/>
            </a:pPr>
            <a:r>
              <a:rPr lang="en-US" sz="3600" b="1" dirty="0">
                <a:solidFill>
                  <a:srgbClr val="FF0000"/>
                </a:solidFill>
                <a:latin typeface="Times New Roman"/>
                <a:ea typeface="Times New Roman"/>
                <a:cs typeface="Times New Roman"/>
                <a:sym typeface="Times New Roman"/>
              </a:rPr>
              <a:t>The Financial Sector</a:t>
            </a:r>
            <a:endParaRPr sz="1051" dirty="0">
              <a:solidFill>
                <a:srgbClr val="FF0000"/>
              </a:solidFill>
            </a:endParaRPr>
          </a:p>
        </p:txBody>
      </p:sp>
      <p:sp>
        <p:nvSpPr>
          <p:cNvPr id="278" name="Google Shape;278;p37"/>
          <p:cNvSpPr txBox="1"/>
          <p:nvPr/>
        </p:nvSpPr>
        <p:spPr>
          <a:xfrm>
            <a:off x="1466189" y="422890"/>
            <a:ext cx="6562520" cy="1085851"/>
          </a:xfrm>
          <a:prstGeom prst="rect">
            <a:avLst/>
          </a:prstGeom>
          <a:noFill/>
          <a:ln>
            <a:noFill/>
          </a:ln>
        </p:spPr>
        <p:txBody>
          <a:bodyPr spcFirstLastPara="1" wrap="square" lIns="67856" tIns="33339" rIns="67856" bIns="33339" anchor="t" anchorCtr="0">
            <a:noAutofit/>
          </a:bodyPr>
          <a:lstStyle/>
          <a:p>
            <a:pPr algn="ctr">
              <a:lnSpc>
                <a:spcPct val="90000"/>
              </a:lnSpc>
              <a:buClr>
                <a:srgbClr val="000099"/>
              </a:buClr>
              <a:buSzPts val="3200"/>
            </a:pPr>
            <a:r>
              <a:rPr lang="en-US" sz="2200" b="1" dirty="0">
                <a:solidFill>
                  <a:srgbClr val="000099"/>
                </a:solidFill>
                <a:latin typeface="Times New Roman"/>
                <a:ea typeface="Times New Roman"/>
                <a:cs typeface="Times New Roman"/>
                <a:sym typeface="Times New Roman"/>
              </a:rPr>
              <a:t>Individuals, businesses, and governments borrow and save so they need institutions to help.</a:t>
            </a:r>
            <a:endParaRPr sz="2200" b="1" dirty="0">
              <a:solidFill>
                <a:srgbClr val="000099"/>
              </a:solidFill>
              <a:latin typeface="Times New Roman"/>
              <a:ea typeface="Times New Roman"/>
              <a:cs typeface="Times New Roman"/>
              <a:sym typeface="Times New Roman"/>
            </a:endParaRPr>
          </a:p>
          <a:p>
            <a:pPr indent="9525">
              <a:lnSpc>
                <a:spcPct val="90000"/>
              </a:lnSpc>
              <a:buClr>
                <a:schemeClr val="dk1"/>
              </a:buClr>
              <a:buSzPts val="3000"/>
              <a:buFont typeface="Times New Roman"/>
              <a:buChar char="•"/>
            </a:pPr>
            <a:r>
              <a:rPr lang="en-US" sz="2200" b="1" u="sng" dirty="0">
                <a:solidFill>
                  <a:srgbClr val="CC0000"/>
                </a:solidFill>
                <a:latin typeface="Times New Roman"/>
                <a:ea typeface="Times New Roman"/>
                <a:cs typeface="Times New Roman"/>
                <a:sym typeface="Times New Roman"/>
              </a:rPr>
              <a:t>Financial Sector</a:t>
            </a:r>
            <a:r>
              <a:rPr lang="en-US" sz="2200" b="1" dirty="0">
                <a:solidFill>
                  <a:srgbClr val="CC0000"/>
                </a:solidFill>
                <a:latin typeface="Times New Roman"/>
                <a:ea typeface="Times New Roman"/>
                <a:cs typeface="Times New Roman"/>
                <a:sym typeface="Times New Roman"/>
              </a:rPr>
              <a:t>- Network of institutions that link borrowers and lenders. Includes banks, mutual funds, pension funds, and other financial intermediaries.</a:t>
            </a:r>
            <a:endParaRPr sz="2200" dirty="0">
              <a:solidFill>
                <a:srgbClr val="CC0000"/>
              </a:solidFill>
            </a:endParaRPr>
          </a:p>
          <a:p>
            <a:pPr indent="9525">
              <a:lnSpc>
                <a:spcPct val="90000"/>
              </a:lnSpc>
              <a:buClr>
                <a:schemeClr val="dk1"/>
              </a:buClr>
              <a:buSzPts val="3000"/>
              <a:buFont typeface="Times New Roman"/>
              <a:buChar char="•"/>
            </a:pPr>
            <a:r>
              <a:rPr lang="en-US" sz="2200" b="1" u="sng" dirty="0">
                <a:solidFill>
                  <a:srgbClr val="CC0000"/>
                </a:solidFill>
                <a:latin typeface="Times New Roman"/>
                <a:ea typeface="Times New Roman"/>
                <a:cs typeface="Times New Roman"/>
                <a:sym typeface="Times New Roman"/>
              </a:rPr>
              <a:t>Assets</a:t>
            </a:r>
            <a:r>
              <a:rPr lang="en-US" sz="2200" b="1" dirty="0">
                <a:solidFill>
                  <a:srgbClr val="CC0000"/>
                </a:solidFill>
                <a:latin typeface="Times New Roman"/>
                <a:ea typeface="Times New Roman"/>
                <a:cs typeface="Times New Roman"/>
                <a:sym typeface="Times New Roman"/>
              </a:rPr>
              <a:t>- Anything tangible or intangible that has value.</a:t>
            </a:r>
            <a:endParaRPr sz="2200" dirty="0">
              <a:solidFill>
                <a:srgbClr val="CC0000"/>
              </a:solidFill>
            </a:endParaRPr>
          </a:p>
          <a:p>
            <a:pPr indent="9525">
              <a:lnSpc>
                <a:spcPct val="90000"/>
              </a:lnSpc>
              <a:buClr>
                <a:schemeClr val="dk1"/>
              </a:buClr>
              <a:buSzPts val="3000"/>
              <a:buFont typeface="Times New Roman"/>
              <a:buChar char="•"/>
            </a:pPr>
            <a:r>
              <a:rPr lang="en-US" sz="2200" b="1" u="sng" dirty="0">
                <a:solidFill>
                  <a:srgbClr val="CC0000"/>
                </a:solidFill>
                <a:latin typeface="Times New Roman"/>
                <a:ea typeface="Times New Roman"/>
                <a:cs typeface="Times New Roman"/>
                <a:sym typeface="Times New Roman"/>
              </a:rPr>
              <a:t>Interest Rate</a:t>
            </a:r>
            <a:r>
              <a:rPr lang="en-US" sz="2200" b="1" dirty="0">
                <a:solidFill>
                  <a:srgbClr val="CC0000"/>
                </a:solidFill>
                <a:latin typeface="Times New Roman"/>
                <a:ea typeface="Times New Roman"/>
                <a:cs typeface="Times New Roman"/>
                <a:sym typeface="Times New Roman"/>
              </a:rPr>
              <a:t>- The amount a lender charges borrowers for borrowing money. It’s the “price” of a loan. </a:t>
            </a:r>
          </a:p>
          <a:p>
            <a:pPr indent="9525">
              <a:lnSpc>
                <a:spcPct val="90000"/>
              </a:lnSpc>
              <a:buClr>
                <a:schemeClr val="dk1"/>
              </a:buClr>
              <a:buSzPts val="3000"/>
              <a:buFont typeface="Times New Roman"/>
              <a:buChar char="•"/>
            </a:pPr>
            <a:r>
              <a:rPr lang="en-US" sz="2200" b="1" u="sng" dirty="0">
                <a:solidFill>
                  <a:srgbClr val="CC0000"/>
                </a:solidFill>
                <a:latin typeface="Times New Roman"/>
                <a:ea typeface="Times New Roman"/>
                <a:cs typeface="Times New Roman"/>
                <a:sym typeface="Times New Roman"/>
              </a:rPr>
              <a:t>Interest-bearing Assets </a:t>
            </a:r>
            <a:r>
              <a:rPr lang="mr-IN" sz="2200" b="1" dirty="0">
                <a:solidFill>
                  <a:srgbClr val="CC0000"/>
                </a:solidFill>
                <a:latin typeface="Times New Roman"/>
                <a:ea typeface="Times New Roman"/>
                <a:cs typeface="Times New Roman"/>
                <a:sym typeface="Times New Roman"/>
              </a:rPr>
              <a:t>–</a:t>
            </a:r>
            <a:r>
              <a:rPr lang="en-US" sz="2200" b="1" dirty="0">
                <a:solidFill>
                  <a:srgbClr val="CC0000"/>
                </a:solidFill>
                <a:latin typeface="Times New Roman"/>
                <a:ea typeface="Times New Roman"/>
                <a:cs typeface="Times New Roman"/>
                <a:sym typeface="Times New Roman"/>
              </a:rPr>
              <a:t> Assets that earn interest over time. e.g. bonds.    </a:t>
            </a:r>
            <a:endParaRPr lang="en-US" sz="2200" dirty="0">
              <a:solidFill>
                <a:srgbClr val="CC0000"/>
              </a:solidFill>
            </a:endParaRPr>
          </a:p>
          <a:p>
            <a:pPr indent="9525">
              <a:lnSpc>
                <a:spcPct val="90000"/>
              </a:lnSpc>
              <a:buClr>
                <a:schemeClr val="dk1"/>
              </a:buClr>
              <a:buSzPts val="3000"/>
              <a:buFont typeface="Times New Roman"/>
              <a:buChar char="•"/>
            </a:pPr>
            <a:endParaRPr sz="2400" dirty="0"/>
          </a:p>
        </p:txBody>
      </p:sp>
      <p:sp>
        <p:nvSpPr>
          <p:cNvPr id="279" name="Google Shape;279;p37"/>
          <p:cNvSpPr txBox="1"/>
          <p:nvPr/>
        </p:nvSpPr>
        <p:spPr>
          <a:xfrm>
            <a:off x="6572250" y="4800601"/>
            <a:ext cx="1428751" cy="342900"/>
          </a:xfrm>
          <a:prstGeom prst="rect">
            <a:avLst/>
          </a:prstGeom>
          <a:noFill/>
          <a:ln>
            <a:noFill/>
          </a:ln>
        </p:spPr>
        <p:txBody>
          <a:bodyPr spcFirstLastPara="1" wrap="square" lIns="68569" tIns="34275" rIns="68569" bIns="34275" anchor="t" anchorCtr="0">
            <a:noAutofit/>
          </a:bodyPr>
          <a:lstStyle/>
          <a:p>
            <a:pPr algn="r">
              <a:buClr>
                <a:schemeClr val="dk1"/>
              </a:buClr>
              <a:buSzPts val="16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ts val="1600"/>
              </a:pPr>
              <a:t>5</a:t>
            </a:fld>
            <a:endParaRPr sz="105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xEl>
                                              <p:pRg st="0" end="0"/>
                                            </p:txEl>
                                          </p:spTgt>
                                        </p:tgtEl>
                                        <p:attrNameLst>
                                          <p:attrName>style.visibility</p:attrName>
                                        </p:attrNameLst>
                                      </p:cBhvr>
                                      <p:to>
                                        <p:strVal val="visible"/>
                                      </p:to>
                                    </p:set>
                                    <p:animEffect transition="in" filter="fade">
                                      <p:cBhvr>
                                        <p:cTn id="7" dur="500"/>
                                        <p:tgtEl>
                                          <p:spTgt spid="2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
                                            <p:txEl>
                                              <p:pRg st="1" end="1"/>
                                            </p:txEl>
                                          </p:spTgt>
                                        </p:tgtEl>
                                        <p:attrNameLst>
                                          <p:attrName>style.visibility</p:attrName>
                                        </p:attrNameLst>
                                      </p:cBhvr>
                                      <p:to>
                                        <p:strVal val="visible"/>
                                      </p:to>
                                    </p:set>
                                    <p:animEffect transition="in" filter="fade">
                                      <p:cBhvr>
                                        <p:cTn id="12" dur="500"/>
                                        <p:tgtEl>
                                          <p:spTgt spid="2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8">
                                            <p:txEl>
                                              <p:pRg st="2" end="2"/>
                                            </p:txEl>
                                          </p:spTgt>
                                        </p:tgtEl>
                                        <p:attrNameLst>
                                          <p:attrName>style.visibility</p:attrName>
                                        </p:attrNameLst>
                                      </p:cBhvr>
                                      <p:to>
                                        <p:strVal val="visible"/>
                                      </p:to>
                                    </p:set>
                                    <p:animEffect transition="in" filter="fade">
                                      <p:cBhvr>
                                        <p:cTn id="17" dur="500"/>
                                        <p:tgtEl>
                                          <p:spTgt spid="2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8">
                                            <p:txEl>
                                              <p:pRg st="3" end="3"/>
                                            </p:txEl>
                                          </p:spTgt>
                                        </p:tgtEl>
                                        <p:attrNameLst>
                                          <p:attrName>style.visibility</p:attrName>
                                        </p:attrNameLst>
                                      </p:cBhvr>
                                      <p:to>
                                        <p:strVal val="visible"/>
                                      </p:to>
                                    </p:set>
                                    <p:animEffect transition="in" filter="fade">
                                      <p:cBhvr>
                                        <p:cTn id="22" dur="500"/>
                                        <p:tgtEl>
                                          <p:spTgt spid="2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8">
                                            <p:txEl>
                                              <p:pRg st="4" end="4"/>
                                            </p:txEl>
                                          </p:spTgt>
                                        </p:tgtEl>
                                        <p:attrNameLst>
                                          <p:attrName>style.visibility</p:attrName>
                                        </p:attrNameLst>
                                      </p:cBhvr>
                                      <p:to>
                                        <p:strVal val="visible"/>
                                      </p:to>
                                    </p:set>
                                    <p:animEffect transition="in" filter="fade">
                                      <p:cBhvr>
                                        <p:cTn id="27" dur="500"/>
                                        <p:tgtEl>
                                          <p:spTgt spid="2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8"/>
          <p:cNvSpPr txBox="1">
            <a:spLocks noGrp="1"/>
          </p:cNvSpPr>
          <p:nvPr>
            <p:ph type="title"/>
          </p:nvPr>
        </p:nvSpPr>
        <p:spPr>
          <a:xfrm>
            <a:off x="1019067" y="-77819"/>
            <a:ext cx="8520600" cy="733500"/>
          </a:xfrm>
          <a:prstGeom prst="rect">
            <a:avLst/>
          </a:prstGeom>
          <a:noFill/>
          <a:ln>
            <a:noFill/>
          </a:ln>
        </p:spPr>
        <p:txBody>
          <a:bodyPr spcFirstLastPara="1" wrap="square" lIns="68569" tIns="34275" rIns="68569" bIns="34275" anchor="ctr" anchorCtr="0">
            <a:noAutofit/>
          </a:bodyPr>
          <a:lstStyle/>
          <a:p>
            <a:pPr>
              <a:buClr>
                <a:schemeClr val="dk2"/>
              </a:buClr>
              <a:buSzPts val="4800"/>
            </a:pPr>
            <a:r>
              <a:rPr lang="en-US" sz="3600" b="1" dirty="0">
                <a:latin typeface="Times New Roman"/>
                <a:ea typeface="Times New Roman"/>
                <a:cs typeface="Times New Roman"/>
                <a:sym typeface="Times New Roman"/>
              </a:rPr>
              <a:t>Personal Finance and Investment</a:t>
            </a:r>
            <a:r>
              <a:rPr lang="en-US" dirty="0">
                <a:latin typeface="Times New Roman"/>
                <a:ea typeface="Times New Roman"/>
                <a:cs typeface="Times New Roman"/>
                <a:sym typeface="Times New Roman"/>
              </a:rPr>
              <a:t> </a:t>
            </a:r>
            <a:endParaRPr dirty="0"/>
          </a:p>
        </p:txBody>
      </p:sp>
      <p:sp>
        <p:nvSpPr>
          <p:cNvPr id="287" name="Google Shape;287;p38"/>
          <p:cNvSpPr txBox="1"/>
          <p:nvPr/>
        </p:nvSpPr>
        <p:spPr>
          <a:xfrm>
            <a:off x="1269207" y="461718"/>
            <a:ext cx="6858000" cy="3725465"/>
          </a:xfrm>
          <a:prstGeom prst="rect">
            <a:avLst/>
          </a:prstGeom>
          <a:noFill/>
          <a:ln>
            <a:noFill/>
          </a:ln>
        </p:spPr>
        <p:txBody>
          <a:bodyPr spcFirstLastPara="1" wrap="square" lIns="68569" tIns="34275" rIns="68569" bIns="34275" anchor="t" anchorCtr="0">
            <a:noAutofit/>
          </a:bodyPr>
          <a:lstStyle/>
          <a:p>
            <a:pPr algn="ctr">
              <a:lnSpc>
                <a:spcPct val="90000"/>
              </a:lnSpc>
              <a:buClr>
                <a:srgbClr val="000099"/>
              </a:buClr>
              <a:buSzPts val="3600"/>
            </a:pPr>
            <a:r>
              <a:rPr lang="en-US" sz="2700" b="1" dirty="0">
                <a:solidFill>
                  <a:srgbClr val="000099"/>
                </a:solidFill>
                <a:latin typeface="Times New Roman"/>
                <a:ea typeface="Times New Roman"/>
                <a:cs typeface="Times New Roman"/>
                <a:sym typeface="Times New Roman"/>
              </a:rPr>
              <a:t>Personal finance refers to the way individuals and families budget, save, and spend. </a:t>
            </a:r>
            <a:endParaRPr sz="1051" dirty="0"/>
          </a:p>
          <a:p>
            <a:pPr algn="ctr">
              <a:lnSpc>
                <a:spcPct val="90000"/>
              </a:lnSpc>
              <a:buClr>
                <a:schemeClr val="dk1"/>
              </a:buClr>
              <a:buSzPts val="3200"/>
            </a:pPr>
            <a:r>
              <a:rPr lang="en-US" sz="2400" b="1" dirty="0">
                <a:solidFill>
                  <a:srgbClr val="FF0000"/>
                </a:solidFill>
                <a:latin typeface="Times New Roman"/>
                <a:ea typeface="Times New Roman"/>
                <a:cs typeface="Times New Roman"/>
                <a:sym typeface="Times New Roman"/>
              </a:rPr>
              <a:t>In a personal finance class, you learn about checking and savings accounts, credit cards, loans, the stock market, retirement plans, and how to manage your assets, but</a:t>
            </a:r>
            <a:r>
              <a:rPr lang="mr-IN" sz="2400" b="1" dirty="0">
                <a:solidFill>
                  <a:srgbClr val="FF0000"/>
                </a:solidFill>
                <a:latin typeface="Times New Roman"/>
                <a:ea typeface="Times New Roman"/>
                <a:cs typeface="Times New Roman"/>
                <a:sym typeface="Times New Roman"/>
              </a:rPr>
              <a:t>…</a:t>
            </a:r>
            <a:r>
              <a:rPr lang="en-US" sz="2400" b="1" dirty="0">
                <a:solidFill>
                  <a:srgbClr val="FF0000"/>
                </a:solidFill>
                <a:latin typeface="Times New Roman"/>
                <a:ea typeface="Times New Roman"/>
                <a:cs typeface="Times New Roman"/>
                <a:sym typeface="Times New Roman"/>
              </a:rPr>
              <a:t>  </a:t>
            </a:r>
          </a:p>
          <a:p>
            <a:pPr algn="ctr">
              <a:lnSpc>
                <a:spcPct val="90000"/>
              </a:lnSpc>
              <a:buClr>
                <a:schemeClr val="dk1"/>
              </a:buClr>
              <a:buSzPts val="3200"/>
            </a:pPr>
            <a:endParaRPr sz="1051" dirty="0"/>
          </a:p>
          <a:p>
            <a:pPr algn="ctr">
              <a:lnSpc>
                <a:spcPct val="90000"/>
              </a:lnSpc>
              <a:buClr>
                <a:srgbClr val="990000"/>
              </a:buClr>
              <a:buSzPts val="4000"/>
            </a:pPr>
            <a:r>
              <a:rPr lang="en-US" sz="3000" b="1" dirty="0">
                <a:solidFill>
                  <a:srgbClr val="990000"/>
                </a:solidFill>
                <a:latin typeface="Times New Roman"/>
                <a:ea typeface="Times New Roman"/>
                <a:cs typeface="Times New Roman"/>
                <a:sym typeface="Times New Roman"/>
              </a:rPr>
              <a:t>The word “INVESTMENT” in econ will always refer to business spending on tools and machinery. </a:t>
            </a:r>
          </a:p>
          <a:p>
            <a:pPr algn="ctr">
              <a:lnSpc>
                <a:spcPct val="90000"/>
              </a:lnSpc>
              <a:buClr>
                <a:srgbClr val="990000"/>
              </a:buClr>
              <a:buSzPts val="4000"/>
            </a:pPr>
            <a:endParaRPr sz="1051" dirty="0"/>
          </a:p>
          <a:p>
            <a:pPr algn="ctr">
              <a:lnSpc>
                <a:spcPct val="90000"/>
              </a:lnSpc>
              <a:buClr>
                <a:schemeClr val="dk1"/>
              </a:buClr>
              <a:buSzPts val="3200"/>
            </a:pPr>
            <a:r>
              <a:rPr lang="en-US" sz="2400" b="1" dirty="0">
                <a:solidFill>
                  <a:srgbClr val="FF0000"/>
                </a:solidFill>
                <a:latin typeface="Times New Roman"/>
                <a:ea typeface="Times New Roman"/>
                <a:cs typeface="Times New Roman"/>
                <a:sym typeface="Times New Roman"/>
              </a:rPr>
              <a:t>A low interest rate will increase investment.</a:t>
            </a:r>
            <a:endParaRPr sz="1051" dirty="0">
              <a:solidFill>
                <a:srgbClr val="FF0000"/>
              </a:solidFill>
            </a:endParaRPr>
          </a:p>
        </p:txBody>
      </p:sp>
      <p:sp>
        <p:nvSpPr>
          <p:cNvPr id="288" name="Google Shape;288;p38"/>
          <p:cNvSpPr txBox="1"/>
          <p:nvPr/>
        </p:nvSpPr>
        <p:spPr>
          <a:xfrm>
            <a:off x="6572250" y="4800601"/>
            <a:ext cx="1428751" cy="342900"/>
          </a:xfrm>
          <a:prstGeom prst="rect">
            <a:avLst/>
          </a:prstGeom>
          <a:noFill/>
          <a:ln>
            <a:noFill/>
          </a:ln>
        </p:spPr>
        <p:txBody>
          <a:bodyPr spcFirstLastPara="1" wrap="square" lIns="68569" tIns="34275" rIns="68569" bIns="34275" anchor="t" anchorCtr="0">
            <a:noAutofit/>
          </a:bodyPr>
          <a:lstStyle/>
          <a:p>
            <a:pPr algn="r">
              <a:buClr>
                <a:schemeClr val="dk1"/>
              </a:buClr>
              <a:buSzPts val="1400"/>
            </a:pPr>
            <a:fld id="{00000000-1234-1234-1234-123412341234}" type="slidenum">
              <a:rPr lang="en-US" sz="1051">
                <a:solidFill>
                  <a:schemeClr val="dk1"/>
                </a:solidFill>
                <a:latin typeface="Times New Roman"/>
                <a:ea typeface="Times New Roman"/>
                <a:cs typeface="Times New Roman"/>
                <a:sym typeface="Times New Roman"/>
              </a:rPr>
              <a:pPr algn="r">
                <a:buClr>
                  <a:schemeClr val="dk1"/>
                </a:buClr>
                <a:buSzPts val="1400"/>
              </a:pPr>
              <a:t>6</a:t>
            </a:fld>
            <a:endParaRPr sz="1051"/>
          </a:p>
        </p:txBody>
      </p:sp>
      <p:sp>
        <p:nvSpPr>
          <p:cNvPr id="289" name="Google Shape;289;p38"/>
          <p:cNvSpPr txBox="1"/>
          <p:nvPr/>
        </p:nvSpPr>
        <p:spPr>
          <a:xfrm>
            <a:off x="1143000" y="4856560"/>
            <a:ext cx="1143000" cy="342900"/>
          </a:xfrm>
          <a:prstGeom prst="rect">
            <a:avLst/>
          </a:prstGeom>
          <a:noFill/>
          <a:ln>
            <a:noFill/>
          </a:ln>
        </p:spPr>
        <p:txBody>
          <a:bodyPr spcFirstLastPara="1" wrap="square" lIns="68569" tIns="34275" rIns="68569" bIns="34275" anchor="t" anchorCtr="0">
            <a:noAutofit/>
          </a:bodyPr>
          <a:lstStyle/>
          <a:p>
            <a:pPr>
              <a:buClr>
                <a:schemeClr val="dk1"/>
              </a:buClr>
              <a:buSzPts val="1000"/>
            </a:pPr>
            <a:r>
              <a:rPr lang="en-US" sz="751" dirty="0">
                <a:solidFill>
                  <a:schemeClr val="dk1"/>
                </a:solidFill>
                <a:latin typeface="Times New Roman"/>
                <a:ea typeface="Times New Roman"/>
                <a:cs typeface="Times New Roman"/>
                <a:sym typeface="Times New Roman"/>
              </a:rPr>
              <a:t>Copyright </a:t>
            </a:r>
            <a:endParaRPr sz="1051" dirty="0"/>
          </a:p>
          <a:p>
            <a:pPr>
              <a:buClr>
                <a:schemeClr val="dk1"/>
              </a:buClr>
              <a:buSzPts val="1000"/>
            </a:pPr>
            <a:r>
              <a:rPr lang="en-US" sz="751" dirty="0">
                <a:solidFill>
                  <a:schemeClr val="dk1"/>
                </a:solidFill>
                <a:latin typeface="Times New Roman"/>
                <a:ea typeface="Times New Roman"/>
                <a:cs typeface="Times New Roman"/>
                <a:sym typeface="Times New Roman"/>
              </a:rPr>
              <a:t>ACDC Leadership </a:t>
            </a:r>
            <a:r>
              <a:rPr lang="is-IS" sz="751" dirty="0">
                <a:solidFill>
                  <a:schemeClr val="dk1"/>
                </a:solidFill>
                <a:latin typeface="Times New Roman"/>
                <a:ea typeface="Times New Roman"/>
                <a:cs typeface="Times New Roman"/>
                <a:sym typeface="Times New Roman"/>
              </a:rPr>
              <a:t>2019</a:t>
            </a:r>
            <a:endParaRPr sz="1051" dirty="0"/>
          </a:p>
        </p:txBody>
      </p:sp>
      <p:sp>
        <p:nvSpPr>
          <p:cNvPr id="290" name="Google Shape;290;p38" descr="data:image/jpeg;base64,/9j/4AAQSkZJRgABAQAAAQABAAD/2wCEAAkGBxQTEhUUEhQWFhUXGB4bGRgYGB4cHBwbHR8cGCAfGRwdHyohGh4lHB0dIjEhJSkrLi4vGB8zODMsNygtLisBCgoKDg0OGxAQGy8mICQ1NCwvNC0sLCwsLiw0NCwsLCw0LCwsLCwsLCwsLCwsLCwsLCwsLCwsLCwsLCwsLCwsLP/AABEIAKUBMQMBIgACEQEDEQH/xAAcAAACAgMBAQAAAAAAAAAAAAAABwUGAwQIAQL/xABKEAACAAQDBQUEBQkHAgYDAAABAgADBBEFEiEGBzFBURMiYXGBMpGhsRQjQlLBCDVicnOCorLwFSQzU5LR4cLxFiU0dLPSY2ST/8QAGgEAAgMBAQAAAAAAAAAAAAAAAAQBAwUCBv/EAC4RAAICAQQBAgUCBwEAAAAAAAABAhEDBBIhMVEiQQUTFDJhcZEjM4GxweHwof/aAAwDAQACEQMRAD8Akttd4zOHSQzSZI0MwDvv+ofsDXjx8uELXEtoJ5IzZ2/TZy724XVnBFuIsBFuw7ZZq6Ws2bmSnTSXLFwSPvP4noOHz1ce2LCoRIfgLAN000v6fAQlLNFP1DscEmvSLXHKszHueI46WvzBsDbUHl8YMEx2dSTBMp5jowNzlYgHzA0I84k6jYypvbun97l7owNshU3tk9bi0XrLjrsplgy39rOj92m3SYlI17s9AO0Tn0DDqp6jnpYRdI5z3f0tRhk36QB2ndImSQTdl4nL+mLXW414c7h37UbUSqOlNQxvcXlrzckXAHQcyY7hOMuiueOUPuRq7bbb0+HJeYc81h3JSnU+JP2V8fdeEXtTvcrKkFVYSZf3ZVwT5v7R9LDwin7TY5Mqp8ydNa7OxJ/ADoANAPCIqXLLHSLCrsk6bEpjONbknn+MeVtdZiAb+saZn5QVQ6nRm6jp5RhSWWOgJPhrA3RO0aO6jbk0s206YewYgMvEC/27creHEXh4VVSk0h5bK6Mosym4PHgRHIjI6WBUrrzBEOfZPGzS4DMnm+ZTMCafbYhV/iIjifKOXFrgoe9rGzUYhMQNeXI+rUcrj2z55rj0EUuPp3JJJJJJuSdST1MfMSlSOwj0x5BEgEM38nv86n9g/wA0hfUFC03PYHure44X8YYP5Pf51P7B/mkRa6JcWlZ0o7gAkkAAXJPADxjnLedvXnVTNT0jGVIUsrMp702xte/FVsOA43ia397dEt/Z9M5AH/qCul+ku/Mcz5gdYSMRVh0ekx5BEngmCTKpisq1xxvEykoq2TGEpuorkjkmEagkQ1N3e8uqNVTU057o7ypQNrkDMFAIvY3BsSb20PKKFjmzc6lVWmAWY29f+0ZNhPzlQ/8Au5H/AMixx6MitHUlPG9rOtNocbk0VO9RUNlRB6seSqObE6ARyptvtvU4nMzT2yy1J7OUvsoD/M1vtHxtYaQzPykcbFqajA1/x2PT2paj17/uEJOkkF3VAbXNr9I7brlnCTbpGGCGrhe6RZgGaoNz0UWjYq9xk/KzSZysR7KsLX8zeF4avFN1H+zGJ6XJD7q/dCkItFp3e7aTcOqUcEtJN1eWXYLZudgDYg2N8p59Ym6TcziLLd1SXraxa58zbS0QW2Ow8/D1RprKys2W630Nr638L+6LPn4922+Sv5M63f5R7vPq0m4pUzJZzI7KykcwUSKtaMs6bmNz0A9wC/hGNoZSpWUmWmIvc9NNOcZam1gAR4/1+EYKaUWYAC8W+k2LnTJebOngtjp6mF55IxfqZfjwzyfaimER5DPwLdW72aomqo+6mp950HuixVGyVNIX6uWt+p1PviqeqjHrkYx6DJLvgR0EXnarAFIDywFsbEDprr74pkyXxty4+EW4sqmrQtlwvHKmYYI9gi4qOycLo1ElVsMuXh5RTcepeydlbgblSTbjF1wRbyEbNfOob362HhFT3hYzTyLLMcZ7XVefrbhCGoxqUE12PabJtnT6K5Ikg9Ljxj5q7XNhbQc7xEydpaRyO+qk/eBHzESUhFfVSCCNDfSEnFrs01JN2mYJbEE2v/XrGffq7GVRgaJ2ZI6X7n4WiExXG0TNLl3mzbHuoCbEfetFp3rScww/OO4U18+5ce60N6a4ptmfrmpOKQmMK2amzz3VJJ6mw98S7bvKxyBkCgf15mHVhFBLloOyUAWGtosVIxI/4jlamcpUD00IxsUmzO5sZc9Y+p4IDy8fGJ+fs/SUxyy5SA9bQwZr3F/jcRQ8Xm3mEcf65xVqMj4LcEEkyn7TUUtyQRow08xGWnps2zVSPuzWP+mYhiWxjBnmSS8kFmQElRqbW5dbdIybIYe1RgdTKA77tPAB+9xHxAhjT7knf6ieqrhoQsETmDbOtUoWR7MrWII05W1/4i3YLuomP3ps1QPujifM8oYlnxx4bOYaXJNWlx5KXg2BTKj2QQvWxNzwsOphjYBuoumeeCf0b299tBDC2f2alUqCWiiw5kqNffeLGXGQgdOX+8I5NTKV1wOxwQx1xb/8F+2ByUUIEUAchoBENupwsSMddR7JkTCP9SaRaKxrFr8eURO7yhmLjImNqjU8wA9DdND0MV6HI/mU32N/EcaeG0uhQ7cK4xGs7UEP9ImE38WJHpa1vCNTCMHmVBIS2nEmLhvswzssXmk3CzQkwE+Iym3qpjLsXTKpa2gNvH+uMPanO8WO12Zmi06zZKl0bOzO7aWxvUTMw+6ot8YZGH4DJkpkkoABEfSqQ2Uc/GLJSoQIxJ6jJl+5mw8EMH2FE3nUANC+mqkMDbUWPInhCs2E/OVD/wC7kf8AyJD72vo+3p5kpdSyWHnCI2OkNLxWiRwQy1kkEHiCJqxp/Dpelx8GZ8QTbjMmt91Z2mMVGpIQIgvysik2/eJim4dOyTFblfXy4Qzfyg9nFkViVSvf6VcshHstLEtSQeYII06366KtVJNgLnwjRaTVMz4tqSaOj9ja3tJEpwdbAGGHRzTlBjmvYraDEEAl08nttQoXIdPNhYDzJhobLbbT2nrTVFM0iY98pa5UkakDTz68IxYY54Jtvr8GtnrUK49ryMqZM0MKDfrMH0IA8TNW3nr+AMTe0G3U+RMaUlFPnMtrFFOUk+IFzr0hW7zMaqqiUn0iUJarNIsA1w4BBVr6c+V/OLYt5MkJe1i/ynjhK/Avbx4TGSppnltlmKVYAEqwsRcBhceRB9YxRrt2Z5P4BJByw08BY5eGghUbNVAD2Y2FoYeB45JlnKzqeXH5xmamL3GxopxUexg0T6e+NXFjcaxqriiN309lTr4XX5RBYrttShiucXHK/wCMUJNqkOOUYu2zWxeVbyhSYjKyTXXoT7oZ2IY1LnABNfEai3nFRk4aHriHXOoXPlvYNYWAJ5C/H1hrTPZdmfrEslbfJVoIv39hTP8AKpv/AOJ/+0EM/UxFvo8h0dhMt0ppYYEMEtZrXFuvKF5tw1XPzdkoWXLllrmwLsOCgc7nS/AXvDWIhebVUnaTrDgAbA8Pd8zFWo9KROm9UmKmrw5yktjOluzKTMlFbhCDoM1rFiOh0OmvGLJS0UyTSrf7SFlHnw+UTWHYfKWckt1F3NgOptfTp1v4RPbY0QEpGFjkIU5eGvhy5wrJuSuh6LUJKPdiowelZe2s65hqlgwzknXOOC2HXNc24iGpvSoe0w6VN4NLKn0YAH4290VJZS3LAW01hpYthwqqJU5Min+Hj6XvF+KbkpOhXU41FxVlE/8AE0qmkp2h73ZqcvPURFSt7aBsoktx43FrdYmqLZaVUyJXar3lUK1tL5e7YniBcco3qTY2TLmZpdPJQcxYkm2o8FF9dIoUUrZYpNpWRe0e1E5KE1CAd46eC/7wq3rsRqQ84dr2a8ciX48LAanzh44phH0inmSdBmIt0H/AiKwCkcq0l7q0tijZTzGnr/tEYpV2rO8kb4TFlgG0eI081e7NN7WVkIzDnr/zpDw2eIMkOEyFyWYae0bA8NOUQf8AY0qUw4sSb3bUiLZSOpXu6gaX8hDmOW5MztVHalfYj8TJp8Tq5dNKvLE1WbWwW6KzWuebXi87O7YyiAk0MjH7wuP9YuLesfG3GzqduZwXSeoSZ0LLcC/iVPrljboMMkPZ5slSwULYHu6ALmA5HLpC2ZRcnfDNDTOTwqla/sTU+rUEFbWte8Q+I7XsAUlSwTwzubKLa30BJ9BH1IkIJdSssnLLICniRcC/xvG1hdGiKGlIBdcr3Ga9+N730MKL7qY68cdl1z+f3KZNrJrsfrrt0aWyg242zAE2uOHDSLVsDLIqhfj2bf8ATG3Mw9QAMoCrfKtgAL6k25k9YybMuPpoA/y2/wCmLIbfnR2+SMkm9PLd3RFb89nFnyJdSwY9hnDBbXystwdejqo/eMIrCJdVJBmyQSo1YcQLdfTpHVG3Egvh9Uo1Jkt8Bf8ACOcK+fanyoSM2hAPMn3w/nm1LbVp+TL0uNSTldNeC/4DOnVFMs+TZWa+jaj09YrlbU17P3qqaEzZbSpajWxNrF8w4WuRa9ou+zlP2dPJXgMoiXTCZYbNlB58OcYuPIoSdJGzlW5JTfP4K3s3T1AN3mzZijS01QCLcww4jyvFc2lwrs8cw6cOE6pkX/WWYg+It7oadRMFrKLRCCjlzayld1DNLmArfgCWGvne1ukW6fNszWUZsfzcTXVEf+UbhDzKemnopIlM6tbkHCm/8MJHZidkqZbEXsY6j3p0jTcKq1QMW7PMAvHuMr6W8BHJ1HmzArxGsbmSNxkvJi4pJTi/B0/s12My0xAobLYmwEQeP1t8Sp5Y9oOCOgFmv5aXiubtsZIlMznQkAecbGPYFUzq1amlnlTcNlYXAKi1hbkQOHiY8/tSbxydUb6VP5i5TQ0acDMwbkT8dYp23uErVTaKQth/eAxt91QSfwHrE5Qs4BM1sztYk2sBpwA5CNXZUGbicwsLiRJ08GmMAD55Ub3xZgueSMYik47Iym/YR29388Vn64/kWKfFw3u/nis/XH8ixT49AYpK4JhJqLhXysvK3Hyi44RsyjqBUSpZIFs4eZmPie9a/wAIo2E1LS5gKm0NXZ7GUdDmPsqS1+kJ6ieSL46NHR48U16uw2KkIiVklbkK2lzfu2H43jbbZ1MtpcqUqNYkCUG1HjfxPhGtu5nyn+kNnHfbgTrawix4TWCzFCGTMVJBuARy+XvhWTlGVmhCEJQSaIhdnZFOhYqM5JJNgPgNAPCIDBpku0+awHtEZjyVVJ+FzEzj88m/K0K6vxOaA8kNaWWuQOfA6npeLMGOWVvkX1GSOGqRI/8AjOZ934wRWYI0vp8fgy/qcvk7ZnTLKT4GKH9PUUgqHBMya7hBa9rMyAfC/rE9iWMrKnKkw2SZ7DHQB7WKN0J5eN/CKrV0s4yZlKg78ti0s8LozF7g8iMxHrCWadsZwQrv8fsQlCs0zBOQlZiHMHIBy3BW1jxuCRGOqx+qYvImEzQSCJndW2uodVUZtL2PjrH3LdqeW6uJrTZh5OQ2YXFtOPp1MQyTXv3pbqL/AGprn5wsuFQ9SlK2ZsYxUyJc6aD3svd52awC6dOEPHB//Tyf2afyiOf9saUS8LeeQL1M0Spa8LLLJmO58SyBfK/WOgcJFpEoHj2a/wAoh7Tw2xvyZuryb50vYjKmkElyV9mYxNuh0vbwJ19TGOsrwoCjVm0AHUxvbQSry83NSD+HztFYmzxKdXa7E3IPIcvTzhfN6JNeS7BUo2/Y9nY7Ikdos2YFcWXKeNzrw8ucUOk2ulPibikLMs27Nm0u47xt4WB18BFj2krKKqQpOmywLi5GpUDxHA+RihyzT07v9Akz2ZtAxQtp4G/dF/8AmK4uNUXNSu6LVjOPFnFrg8D4RcdjTenBJ4s34RR3pz9HEyoWzd02FiRfgDbjFu2HzmjzIobvtpex5RZgbXDEtYrJbaOlz00wD2lGZfNe98rj1isYTiAKEnpFlxPBUrJJUsyuCDa9iLcQelxcX5Xin1FH2E2bK1sPZvxynUX8QOPlHOrjwpDXwmS5xv8AUzbPKWp6k2JzNr5CM2BYtkNrXBAJ10AvbX0iEwiYTmVahUuPZJsT5g8LxIScRkS7qjCY50yqL/Ll4wptfaNqlJSTV2TGL4h3u7wjDsTNLVt/0WHyMRs++UHUC9rHiPCNzYR/7+QOUtr/AMMTp7eVfqU6mMYadpeBk1EoOrKeDAg+RFo5Oxlvo9SEdSyo+ovrpp7wR8I61jm7fhgpp8QExRZZ3fUgfav3h7zf1jWyQTaZgYMjjaRdMKxH6TLGRMgsNGJHwANoskqXbW+kLjZfG8wAz2OUA5pRB004jT3RZzKYZXWaxN+8vIj5i3nHn5wqTR6NrdFNMmjqTGnSH+8yrf5qfzCPpqkZTl4kxKYFs+7zFnTLqqsGA5m2o8heOsGKUpqijLljjg9zLhVT0lozzGCooJZmNgFGpJJ0AAjjva2rlvX1MyQAssznKZRYZcxsQBwB4+sOr8oPavspC0Ms9+eM0w9JQOg/eYe5SOcJbAxTzrSaluyJ0SdyB5CZ+j+ly59R6Nnm7omNhcT1eSR7eq68GEXaklMrBjTTZwPEq73B8s3yhZ4/s9U4fNAmC3NJi6qw5FT5cot2ym8GeoWWJLzn6SxmJ8gNYy9VpZOe+HNm1o9clDbJ0xgyJhUZ1kOgtfKzn4i51i/7LYeZUkM65Zkzvv1ueAPkLC3W8LnZHH51ViMlJkkoqhnZW4iwyi45EOVhvR18P0+28j76KfiOduof1OTN7v54rP1x/IsU+LdvZmBsXrCpBHaWuDfUKqkeYII9IqMaZln1LaxB6GLLgmIBJ5NyUKXIAJuR4RWIz0c7KwN7DnFeSG5FuLI4MZWDYRQdozlshbKVRi6A6nMMptmH6OvlFoNaqIJcpHKi/wBjJYeCtYn0EV3YynZl0q5iqPsoU+BZSQInMWlSpAZjNdr8SxzMfD/iM/I747NrGoqNpV+xA4viHFQLsbWHif6vC/xuhaVMGYg9ogmKR0a4+DAj0hk4Ls/NqJpyL9Y50B4S04XY8vH3C/OF3xYWlPNp0Q+xL7PzCWN/VmY+sOaRbbaM3Wyur7F/BHzmgh3chCjrPs6bGqFZss2Exbai5VhxSYt9SD4g9DY6r+uxauwhll1q9rLBtJn34r9xn624ZhfT96KNu123fDakFiTSzDacg1tyExR95efUXHSzb3mbx6OnRZD04rEnyg5GYCWUb2SGsb3tcEcLAwrLFGXJdDM0qKxW7wKaY6TpObOEIKMtiGNyD0bXoeUQ2I4x2MuVMnrMRJ5OV8oN1Vgrsq3Hs5hobX5RV8KxTDRVZp0qpFMbdxXUspJ1BfQsgHMZW+Zk94m1svFHpKeip2RZN5cvNYFu0yKFCDRQMotqePKK1p03bLvqpJVEld4O0FFWVGF09PNBo5WUO7AqFzzFRs+YA3CJcm32r846MEcnYzhaSTLlTxlEika+vtz3zuoQj2rPMUacVktyEdTYR/gSv2afyiGRW7M8+UGUqeBForUuUUYqwtluPQxaY0MVw7tRcHK44Hl5N4fKKc2LerLcWTYyr1iTgT2SSmvzYH8IreIYZUO2ee6Ko4qgtf4kxv4ztEafPKnKyuNLgE/6eoMUzbfbuyL2am9rBiCAfeNTCPy2/SP/ADlVm1tHi6pLIYi9xlHloIve6+X2mHqwJVu0exHpoeojmisxeZMbM7XPy8o6L3DNfClJ/wA2Z8xDWPDt7EsuRSLl2jg94BX+8PYboG6ef/Yqva/bVP7VWnZMtpao1xqJpJbKT9pcpWxHXxhyuoIN+lvSONNqsSNRWT5zNmzzGIbqoNl/hAjt41JOLOcWR45KcfYdiUwmNnyS3vycaX/CJqlw9tLrLReiDT16woNkdu+xUJOJ04PxuP0hxv4xPz96MoBgO0a/RbfMiEXp8ie3k3lrsco7rSLVitZd1ly1LsWsqjUsf69wBMXHCKORhkkTap1Eya6q8w+yCx7q35Lfmeep8EBI3m1crtOwWVLZzpNyZpiL91WbugHie7+EVvFdoKqpv9IqJ00E3s7sRfwUmw9BDOn02zl9mXq9Y8vpj0doQnd6G2OF1kqdSNNK1EkuZcwy2yrNlkjLmAOjWIva3A8hFN2E3vTqOnmU9QGnKJZ7Br95Ht3VYnjLvbxXlcWAWTsSSSbk6knmYb7EU65GZgW3UmX2IY93KRMBB0OlteFjrFnl7VSJxIlTFFuLEgKB4s1gPfCWnB5aGXMlZbtmBdCGFrggHTQ8wb+yOGsapc2tc26QpLQ427Hl8Qy1TOuNlMEl5Enllm5gGQrqtjqCDz84g9vN61PQTkkIO1mh17a2olpcZh4zMt7Ly59CrZO8uZS4VJpKaa7VDA9pNJJ7FL5Flyr8DkUG40F9NeC1dySSSSSbknUknmTDGPHHGqiKZMkskrkyQ2ixubWVEyontd3a/go5KvQAaCI2CCLCsv8Au73itRlZFWn0ik+6wDNK8Zd+I6ofS2t+ksDnU02Us6k7NpbjuvLA18NNQQdCDqDHF0WzYDbuowybeWc8lj9ZJJ0bldfuvbn4C94igH3t7tRKw+criTLmTGUNNsyrO7NW7hUH/EGYNp4cYzbO71MNqgAJ4kufsT+4b/rHuH0aFZvqaTUy6PFaRyVm/VtrqjKMyjj3WHeuOouONytcboWlTbN9sB1OmquMwOhPWIXDOm7J7ewynFqsqQQXBBHA3RddIqMEEdHIR7ePVUngCeenQR5aADYpa6ZL/wAN2W/Q2i24BVSJOWfXVDzGOqy0+sI5XsSFDeZFvGKyuCVBtaTMJPAKpJPoNY0XQqSGBBBsQdCCORHKOJQUiyGSUTpbdft5RVXaU8mUZE0XZQ7AtNUc8wt3gNSnIHS4Bsn98Vf2mIut/wDDUA+Z75+BA9I0t2eFdvXy2YlZUi8+a40ypKGfU8rkBf3ogMXrzPnzZzcZjs58MxJt6cI7VJUittt2zTggggAyAxKYRSza2dIpRMF2YS5ZmNZVBLG1zyuxsOJJsNTEQDH0kwggqSCDcEGxBHAg8jAQdPUW6XDUpxKaTmmZbGcSS+Y8SAbqLchbT4wq32P+gYtKRAz9lnnKx0VuzUzJfkc4VTqb3B0vYN/ddtaMRo1diO3l2SeP0uTgcg4F/MMOULjbbaqmbEJjJNL5JXZWCkIGSaZpIY6vrKRTYWN9CRe0sgpG2FX2s6aE73fVEFrnugS7Lpc6qbDx04mOqsJUiRKB4iWv8ohH7mMJVu3xCaAzS2yS78BMK53fzsygdMzQ95DXVT1A+UcKVujpRpWUjePtbPomRZQUKy3zkXN7kEDlppyPGFHie8GrecJvbMHAABXuiwubWGh4njF/334hJaXLlrMUzEZsyg3Kggcemo4cYTFNhUycyKikl2yrpxOlwOtrgnzETRyS+0m8GqqwBMKXHB1QBvU8PhE7u6pcTr2ISqfsJbJ2gmNmXKT7KqwYcAdBYRqbTbsJ9P2fZqXvLzv+hZspub+K36XPIXhhbI4hJwrBFqNDMnFmCnTM9ygH6qhbn16xCpPglvcqZSd8dNJpiJQkyO2cXJVRdF5XsOJ5eGvSGFuCP/lKftZnzEc9bRYo9ROeZMYszm5J5mH9uKuMJQj/ADZmnqIMsnVkQVIu+1+JfRqGpnc5clyv61jl/itHM+wuwc2umTkdHl5Kd3QsCoZ9FQajhc3NukNzfttEJeHdiptMnTFFueVD2hP+oKP3o1Pyfu3nS6iqnzmmDMJKK3LKA7H1zL7jBGW5WdM58ZSCQRYjQgxbt3uwM/FJjBD2clPbnFbgHkqi4zNztfQceIuyN5W6CbUVZn0OQCaw7RGOUKSNXHhpcgC9zpDM2E2bGH0UqmDZytyzWtdmJY2HQXsPACJsBJbwt0P0CjFTJnPOKH64FQAFOgZQLkAHQ3J435GFTHb1XTJMRpcxQyOpVlPAqRYg+YjmLb3d3Pw3t3Ch6VrCXNuLrd1IVgTcNpa4FiPcABfRKbMYilPVyJ01DMSXMVmQHUgHlfT05xFwRIHUFRsrh+LS+0lsGluhbOh1zMftdGBBuDqDCJ3ibIf2bUiSJgmBlzA8wPGJjdbvFGGLOlzJbOk0hlKkXRgLE2PEEW5/Z5xUNpMamVlRMqJp7znQdByA8hEJUBGQQQRIBBBBAAQQQQAbC10wSjJDnsi4cpyzgFQ3gbMRE5tJRH6PTTtbZAmoawGpSzMLNcXuAbC1hoBFbidwOr7RGpZliHFpRPFHLBu6bgAM1r36DyPMvJKIKCPqYhUkEWINiDyIj5jogY+4akWZiTBlDAU005SLg3yoQQeIIYiH3KwfDqJs4lUtOW0Byol/XQmEX+T/AFSSq+omzWCS0pHZmY2AHaSeJjJj+086tqhUhrymORJYFjLW5Kki5zEj2j15WGnE57UW4se+VHQKIgmSjLC5SjgZQLWOQi1uWkQO2G7qixDvTUMub/myrK5/WuCH9QT0Iii0bzhIyCcQGB7t+F+NulxobcbmJnCtsJlKqI6mZLGhHMD9BuYHQ+8RTHVRb5GJ6GcVaNPeNRScHwSZT01x27rLvpmJYZphY8wVRh4ZrDSwHO8Nnf1tOlU1LLkliiqztcEd9iBbxKheWnfhTQymn0JtNOmEEEEBAQQQQAW7dli4k1glTWZZFUpkTbEiwfRWHQq9teQLdYwbxaSRIrplPTKQkmyElixZxqzEnh3iRbwisRlqql5jtMmMWdyWZibkk6kn1gA6A3SArgl7XLzpje6y/wDTEdthvLmsDJkEykXukg99raankPAe8xKbrpyjCpC3FgHJ8y5P4wmMdqPrpv7R/wCYxRie7JItyxqCR9VdeXOsOjc/RLOdagJlSnkrKS/OY13mv5li37rKOUIWiGZhHVm7fC/o+HyVtZnHaN5vqP4co9IufZSiwVEtCCXC2Cm5P3eJv4aD3RzRvFx1J0wS5AyU8oFZSC/Am5bzY6+7pDe3vbRdhTdgh7872vBBx/1HTyDRzbilTcnrEh7mhMa5jpDcU5GEpYj/ABZnEeIjmyOhdzIT+y5ZJKsZszXlxHGK8r9JKNffrgDVMqTPli8xJglWHNZnA+jAehMXjdnhYpKX6KNTLsWbqzgO3x+Fo8xE3TK1j30t6uB+MQ+KY49NIxCZLZUYTQiu3BMspLEjn3ja3jFMMlcHe3guFTj0uQueqZZCtOMqXdr59bDgNCbE25DnEvC52cxJp60surRKgVNp6ZgLSiBmGuubvA2Oh1i54DjKVSM6Ky5XKENbiOlidIthNdEOPuScLnf5+aH/AGsv5wxoXO/z80P+1l/OLTk5iggggAIIIIACCCCAAggggAIIIIAPRHkEEAH07Ekkm5OpJ5x8wQQASmB4msntVdA6zkVGuSLATJc3lx1QD1i37O08tKi8vWTMS63PsNfgDzFuEUSjtckoXAF7AkAajVrcuXL2h5G07OVUtRNW57MkZb6lTqbeWuhhfOnXA3pZJS5/7/QwqWbfTx/q0bkyzAi0VjC60HuZ7txRr8fA+IixUk772p6xnNNGvGSaKRvCwn6oTV4I2o5gNp7r2heQ89oZEsyWDI75gRkRWZj5BQSNba8rjrFa233TvRUKVauLqi/SJbEXVmNu4w0axYKR1BI42GhpW3DkyddFLJaFjBBBDImEEEEABBBH3JlM7BUUszEAKouSToAANST0gAaG7nEP7t2d9A1x5Qvsbf66YP8A8j/zGLjsrRPJYpMVpbWAZHUqwN+YOoikYmfrpv67fMwtg/mTHdSv4UGTOxeH9vUypY+26r7yB+Mdcsyy0ubKiL6BQPwEc4bjqLtMQlk8EDN7lNviRDc3uY32FH2YNmnHL+4NW/AephgRExvE2kNTPmTTwJsg6KNAPdqfG8L12ubmNrFKvtHJHAcP94046AI6Q3JUaTMITObWmzNb25iOb4de6zGZsrD1QSi6GY/C1rXFx1B6GK59Eov2PSmlzJIvdO0zFr9BoD6/KK6MRoZlLUmsaU0ubVsWRphVsmZVzLl1utr+kGOsZyhu92YNlDCxHmOt9IwVew1PNko0yxLdNLX6Ec4R3pM0cekco232WXZSrl9i04S5aU9OWlUk0zLSzLzFEJJ1tqASQeJjdp9oWCSwZqzZioO0ZB9W7cyNL28RFFnS5KYNOopZmGZcyASpyhu0EwEtwFx66RM7N4BUSZMpHXOCi2ZNbHS6v0IPPhHWd0lsYabFC5PKuhogwut/n5of9rL+cMS8Lnf3+aX/AGsv5w5u5ozzmSCCCOyAggj20AHkEEewAeQR7aPIACCCCAAggggAIIIIALhukRGxWnlzAGlzRMlup4MrynWx9be6NzbzYiowmZcEzKZyQkweZssz7r29DrbmBBbAVPZ4nRN/+xLB8mcKfgTHW9dh0uoktKnoHlzAcyt0OvoR15WgJTo5JpsV4Hp00MWmXtVdQqMpmdWBAUW4sRxF7DTUAk8rHJvQ3aDDRLnSppeVMmlArCzqSCw1GjaA62HAdY+NjNl+1dXqLyqUqczlsuchxYS7EG+ZCCToLX46Gp4Yt8ouWomlwxi7p8LNSgq54LIpHZZu8HYWOfKy93KwFimXvA8cqkQf5RW1AtKoJba3E2dbl9xT8WI8EMMubtTR01K8wMglyJdwqkcALBV8SbAeJjk7GsUmVU+bUTTd5rlm9eQ8ANAOQAi2q4KW23bNKCCCAgIIIIACHruD2cpTKaszrNqQSuXnIBuOB+04+3wtcD7UIqJrZLaWdh9SlRIOo0ZT7LpzVvA/AgHlEohnV2KYHJqkCzkuRwYaMv6rfhwPMRyNjUjJUz0vfLNdb9bMRHXWy+0MmvpkqKc3VtCp9pGHFWHIj4ggjQiOS9pD/fKn9vM/naDarslSdUNb8nilvUTn+7Kt6sy/gDETvw2h7WreWp7sv6seY1f+K49BEpuSxIU1LiNQ3CVKRvM/WWHqQB6wpMYrDNmMzG5JJJ6k6mIIRox6pjyM9NRTJn+HLd/1VJ+Qgs6qzFeGzsNjPZ4ZLlrdSZrhnHQ2sBzF+sVPDN29fOF+zEsW07Q2J9Bcj1ibo8JqKaQJDoMyvmNjfu3Go9IWzZE41FjemwNzuS4Hfh1BKMlVVgbDW+tzzv5xHYnhbprJIX9Ei6n04j0j3YmqRqZLXLDRr8L+ETNVTZxYNbzjNlwxuM3CffAshjZkrNWbKLzfpKzLSybWVcvsnjpr/wBhF92Vx8zZyp2eUOhPjcWOo8rxjrtniVazKSRx6RAUuLS8OmidOYGXbIxA9kEgXHM2PEDlF0MlzjZZLHjlhm07fLGmYXG/r80v+1l/OL3SYpKmpnRiV62I+Yigb+KhWwlwDf62XyPWH7i5JpmM01wzmm8F48gi45PYLx5BAB7BfWPIIAPbwR5BAAQQQQAEEEEABBBBABmoqky5iTF4owYeakEfKO2pE0MqsODAEeR1jh+Ovt22IiowujmXuexVWP6SfVtf1UwAVXf0ZRpKdXa001KmWv3rAh79AA179co5xs7MbUYPMkpT9pKEyWgllJ4CEsNLBm7rXa/AnjEdvz2aMyWtcajItMthKyXuzMNVOYWJOUHTgt+Uc6u1ySeJ1gAv2+CsphWNIogVlrbtQD3e15hR0UW4G1yel4X8EEABBBBAAQQQQAEEEEAF23VbanDasZyfo02yzl6dHA6r8QSOkV3aBw1VUMpBUzphBBuCC7EEHmCOcRcbmH0Tz5iypKl3Y2AHv58NOcSmlywq3wWCkxbscKnSwe9U1CKR+hJXOf45ie4xVCYYtNuvfKDOnWP3VF7HzPH3RaNn92cmWyuVLsNQXNxfrYAD33hWWrxrrkZjpcj74KnsFsK0x1nVafVjVZTaFj1Ycl8Dx8uLgk18uULdjYAaZRp5aRtSKAKuvwjLMp5ardtT0vCU8spu2P48cYKkLvazeiJLBZMtr37wZSunqOsfODYk+Iy3n2CkKRlve9tIs0yRJmFkaXLccCGAPvuI0ZFBKo5lpMsLL4sqkka8dCeEdKUXH8lsIzU/wbWxOLJJlsky6tfgYtqVKtZsx98VnH8NkdksxXEtjqAecUB6ioV830iZLljoBb0BBjnapHUscWtw46ipUjUtY6aEQt95UqlVEVj7RuBdsxykHTLqL8L+MQAx2bMWZMzTOzuFUjQs3nwF+MQ+OVA+mKgdZqJkGY6ngoYGzcc5IvboYsxYalb9hfNkhCG2L7Ohth0+ovyOX35ReK5v8H/lL/tZfzi57MyStNLuLEjMR56j4Wim7/fzQ/7WX84dwwqCM7PLdkbRzFBBBFpSEEEEABBBH3Jy5hnvluM2Xjbna+l7QAfEEEEABBBGytBNIBEtyDwOU2PkbaxDdEpN9GtBGebRTFGZpbqOpUge8iMECafQNNdhBBBEkBHSn5PNbnwxkPGXPdR5EK/zYxzXDn/J1xIq1VKvoMky36PeRm9CUgAsP5RmKdnRyJAOs2aWPiqLY/xOvujneGr+UViGfEJUoHSVIGnRnZmP8ISFVAAQQQQAEEEEABBBBAAQQQQAENnclhyZJ9QReYGEtb8hYE28Tce6CCF9S/4bGNN/MQ2ZUleNhG+OEEEIQNGZ8FeJ6fjEHtFVZFChQc3MwQRGThE4+yuyaRZneOZWH2lYg/DiPA3idw7B1m04LM2cMbPpextoeREEETpknP8AoV6ucowTi/chlwvtJryyw7txfLe9jbQX0iYp9jJBAE28zTg3D3D8bwQQ9jxx8C2qz5LqypUO6lO37lSQqOLK8sPcakqe8BY26c4stbu9pBVCZl0LhzLAAl2UDKoUcADqeN49gjpvkTJyZtZMD5Qi27Qp7uf/ABEFvunl8HYnnNl/OCCOotkM5rgggi0AggggAIIIIACCCCAAhkbAbXVU15dIzoZag2LICRbx/GCCF9TFPG2xrRyazRS9y64thEypTLNqGCDTKiKuniSCY1Tu4oQoTIxv9rMc3Dz+HDwggjBWaceIujfyYoSfKFDtThi01XOkISyo1gTxtYHW3nEVBBHosTbgm/B5nIqm0vIRfdyFWyYvJQezOSZLcdVyF/5kU+kEEWHBD7ya1p2KVjPxE5pfpK+qH8KCK1BBAAQQQQAEEEEAH//Z"/>
          <p:cNvSpPr txBox="1"/>
          <p:nvPr/>
        </p:nvSpPr>
        <p:spPr>
          <a:xfrm>
            <a:off x="1269207" y="-136922"/>
            <a:ext cx="228600" cy="228600"/>
          </a:xfrm>
          <a:prstGeom prst="rect">
            <a:avLst/>
          </a:prstGeom>
          <a:noFill/>
          <a:ln>
            <a:noFill/>
          </a:ln>
        </p:spPr>
        <p:txBody>
          <a:bodyPr spcFirstLastPara="1" wrap="square" lIns="68569" tIns="34275" rIns="68569" bIns="34275" anchor="t" anchorCtr="0">
            <a:noAutofit/>
          </a:bodyPr>
          <a:lstStyle/>
          <a:p>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6287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500"/>
                                        <p:tgtEl>
                                          <p:spTgt spid="2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1" end="1"/>
                                            </p:txEl>
                                          </p:spTgt>
                                        </p:tgtEl>
                                        <p:attrNameLst>
                                          <p:attrName>style.visibility</p:attrName>
                                        </p:attrNameLst>
                                      </p:cBhvr>
                                      <p:to>
                                        <p:strVal val="visible"/>
                                      </p:to>
                                    </p:set>
                                    <p:animEffect transition="in" filter="fade">
                                      <p:cBhvr>
                                        <p:cTn id="12" dur="500"/>
                                        <p:tgtEl>
                                          <p:spTgt spid="2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xEl>
                                              <p:pRg st="3" end="3"/>
                                            </p:txEl>
                                          </p:spTgt>
                                        </p:tgtEl>
                                        <p:attrNameLst>
                                          <p:attrName>style.visibility</p:attrName>
                                        </p:attrNameLst>
                                      </p:cBhvr>
                                      <p:to>
                                        <p:strVal val="visible"/>
                                      </p:to>
                                    </p:set>
                                    <p:animEffect transition="in" filter="fade">
                                      <p:cBhvr>
                                        <p:cTn id="17" dur="500"/>
                                        <p:tgtEl>
                                          <p:spTgt spid="2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7">
                                            <p:txEl>
                                              <p:pRg st="5" end="5"/>
                                            </p:txEl>
                                          </p:spTgt>
                                        </p:tgtEl>
                                        <p:attrNameLst>
                                          <p:attrName>style.visibility</p:attrName>
                                        </p:attrNameLst>
                                      </p:cBhvr>
                                      <p:to>
                                        <p:strVal val="visible"/>
                                      </p:to>
                                    </p:set>
                                    <p:animEffect transition="in" filter="fade">
                                      <p:cBhvr>
                                        <p:cTn id="22" dur="500"/>
                                        <p:tgtEl>
                                          <p:spTgt spid="2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8"/>
          <p:cNvSpPr txBox="1">
            <a:spLocks noGrp="1"/>
          </p:cNvSpPr>
          <p:nvPr>
            <p:ph type="ctrTitle"/>
          </p:nvPr>
        </p:nvSpPr>
        <p:spPr>
          <a:xfrm>
            <a:off x="1143000" y="12293"/>
            <a:ext cx="6858000" cy="514351"/>
          </a:xfrm>
          <a:prstGeom prst="rect">
            <a:avLst/>
          </a:prstGeom>
          <a:noFill/>
          <a:ln>
            <a:noFill/>
          </a:ln>
        </p:spPr>
        <p:txBody>
          <a:bodyPr spcFirstLastPara="1" wrap="square" lIns="68569" tIns="34275" rIns="68569" bIns="34275" anchor="ctr" anchorCtr="0">
            <a:noAutofit/>
          </a:bodyPr>
          <a:lstStyle/>
          <a:p>
            <a:pPr>
              <a:buClr>
                <a:schemeClr val="dk2"/>
              </a:buClr>
              <a:buSzPts val="4800"/>
            </a:pPr>
            <a:r>
              <a:rPr lang="en-US" sz="3600" b="1" dirty="0">
                <a:solidFill>
                  <a:schemeClr val="bg1"/>
                </a:solidFill>
                <a:latin typeface="+mj-lt"/>
              </a:rPr>
              <a:t>R</a:t>
            </a:r>
            <a:r>
              <a:rPr lang="en-US" sz="3600" b="1" dirty="0">
                <a:solidFill>
                  <a:schemeClr val="bg1"/>
                </a:solidFill>
                <a:latin typeface="+mj-lt"/>
                <a:ea typeface="Times New Roman"/>
                <a:cs typeface="Times New Roman"/>
                <a:sym typeface="Times New Roman"/>
              </a:rPr>
              <a:t>isks of Buying Assets </a:t>
            </a:r>
            <a:endParaRPr dirty="0">
              <a:solidFill>
                <a:schemeClr val="bg1"/>
              </a:solidFill>
              <a:latin typeface="+mj-lt"/>
            </a:endParaRPr>
          </a:p>
        </p:txBody>
      </p:sp>
      <p:sp>
        <p:nvSpPr>
          <p:cNvPr id="288" name="Google Shape;288;p38"/>
          <p:cNvSpPr txBox="1"/>
          <p:nvPr/>
        </p:nvSpPr>
        <p:spPr>
          <a:xfrm>
            <a:off x="6572250" y="4800601"/>
            <a:ext cx="1428751" cy="342900"/>
          </a:xfrm>
          <a:prstGeom prst="rect">
            <a:avLst/>
          </a:prstGeom>
          <a:noFill/>
          <a:ln>
            <a:noFill/>
          </a:ln>
        </p:spPr>
        <p:txBody>
          <a:bodyPr spcFirstLastPara="1" wrap="square" lIns="68569" tIns="34275" rIns="68569" bIns="34275" anchor="t" anchorCtr="0">
            <a:noAutofit/>
          </a:bodyPr>
          <a:lstStyle/>
          <a:p>
            <a:pPr algn="r">
              <a:buClr>
                <a:schemeClr val="dk1"/>
              </a:buClr>
              <a:buSzPts val="1400"/>
            </a:pPr>
            <a:fld id="{00000000-1234-1234-1234-123412341234}" type="slidenum">
              <a:rPr lang="en-US" sz="1051">
                <a:solidFill>
                  <a:schemeClr val="dk1"/>
                </a:solidFill>
                <a:latin typeface="Times New Roman"/>
                <a:ea typeface="Times New Roman"/>
                <a:cs typeface="Times New Roman"/>
                <a:sym typeface="Times New Roman"/>
              </a:rPr>
              <a:pPr algn="r">
                <a:buClr>
                  <a:schemeClr val="dk1"/>
                </a:buClr>
                <a:buSzPts val="1400"/>
              </a:pPr>
              <a:t>7</a:t>
            </a:fld>
            <a:endParaRPr sz="1051"/>
          </a:p>
        </p:txBody>
      </p:sp>
      <p:sp>
        <p:nvSpPr>
          <p:cNvPr id="290" name="Google Shape;290;p38" descr="data:image/jpeg;base64,/9j/4AAQSkZJRgABAQAAAQABAAD/2wCEAAkGBxQTEhUUEhQWFhUXGB4bGRgYGB4cHBwbHR8cGCAfGRwdHyohGh4lHB0dIjEhJSkrLi4vGB8zODMsNygtLisBCgoKDg0OGxAQGy8mICQ1NCwvNC0sLCwsLiw0NCwsLCw0LCwsLCwsLCwsLCwsLCwsLCwsLCwsLCwsLCwsLCwsLP/AABEIAKUBMQMBIgACEQEDEQH/xAAcAAACAgMBAQAAAAAAAAAAAAAABwUGAwQIAQL/xABKEAACAAQDBQUEBQkHAgYDAAABAgADBBEFEiEGBzFBURMiYXGBMpGhsRQjQlLBCDVicnOCorLwFSQzU5LR4cLxFiU0dLPSY2ST/8QAGgEAAgMBAQAAAAAAAAAAAAAAAAQBAwUCBv/EAC4RAAICAQQBAgUCBwEAAAAAAAABAhEDBBIhMVEiQQUTFDJhcZEjM4GxweHwof/aAAwDAQACEQMRAD8Akttd4zOHSQzSZI0MwDvv+ofsDXjx8uELXEtoJ5IzZ2/TZy724XVnBFuIsBFuw7ZZq6Ws2bmSnTSXLFwSPvP4noOHz1ce2LCoRIfgLAN000v6fAQlLNFP1DscEmvSLXHKszHueI46WvzBsDbUHl8YMEx2dSTBMp5jowNzlYgHzA0I84k6jYypvbun97l7owNshU3tk9bi0XrLjrsplgy39rOj92m3SYlI17s9AO0Tn0DDqp6jnpYRdI5z3f0tRhk36QB2ndImSQTdl4nL+mLXW414c7h37UbUSqOlNQxvcXlrzckXAHQcyY7hOMuiueOUPuRq7bbb0+HJeYc81h3JSnU+JP2V8fdeEXtTvcrKkFVYSZf3ZVwT5v7R9LDwin7TY5Mqp8ydNa7OxJ/ADoANAPCIqXLLHSLCrsk6bEpjONbknn+MeVtdZiAb+saZn5QVQ6nRm6jp5RhSWWOgJPhrA3RO0aO6jbk0s206YewYgMvEC/27creHEXh4VVSk0h5bK6Mosym4PHgRHIjI6WBUrrzBEOfZPGzS4DMnm+ZTMCafbYhV/iIjifKOXFrgoe9rGzUYhMQNeXI+rUcrj2z55rj0EUuPp3JJJJJJuSdST1MfMSlSOwj0x5BEgEM38nv86n9g/wA0hfUFC03PYHure44X8YYP5Pf51P7B/mkRa6JcWlZ0o7gAkkAAXJPADxjnLedvXnVTNT0jGVIUsrMp702xte/FVsOA43ia397dEt/Z9M5AH/qCul+ku/Mcz5gdYSMRVh0ekx5BEngmCTKpisq1xxvEykoq2TGEpuorkjkmEagkQ1N3e8uqNVTU057o7ypQNrkDMFAIvY3BsSb20PKKFjmzc6lVWmAWY29f+0ZNhPzlQ/8Au5H/AMixx6MitHUlPG9rOtNocbk0VO9RUNlRB6seSqObE6ARyptvtvU4nMzT2yy1J7OUvsoD/M1vtHxtYaQzPykcbFqajA1/x2PT2paj17/uEJOkkF3VAbXNr9I7brlnCTbpGGCGrhe6RZgGaoNz0UWjYq9xk/KzSZysR7KsLX8zeF4avFN1H+zGJ6XJD7q/dCkItFp3e7aTcOqUcEtJN1eWXYLZudgDYg2N8p59Ym6TcziLLd1SXraxa58zbS0QW2Ow8/D1RprKys2W630Nr638L+6LPn4922+Sv5M63f5R7vPq0m4pUzJZzI7KykcwUSKtaMs6bmNz0A9wC/hGNoZSpWUmWmIvc9NNOcZam1gAR4/1+EYKaUWYAC8W+k2LnTJebOngtjp6mF55IxfqZfjwzyfaimER5DPwLdW72aomqo+6mp950HuixVGyVNIX6uWt+p1PviqeqjHrkYx6DJLvgR0EXnarAFIDywFsbEDprr74pkyXxty4+EW4sqmrQtlwvHKmYYI9gi4qOycLo1ElVsMuXh5RTcepeydlbgblSTbjF1wRbyEbNfOob362HhFT3hYzTyLLMcZ7XVefrbhCGoxqUE12PabJtnT6K5Ikg9Ljxj5q7XNhbQc7xEydpaRyO+qk/eBHzESUhFfVSCCNDfSEnFrs01JN2mYJbEE2v/XrGffq7GVRgaJ2ZI6X7n4WiExXG0TNLl3mzbHuoCbEfetFp3rScww/OO4U18+5ce60N6a4ptmfrmpOKQmMK2amzz3VJJ6mw98S7bvKxyBkCgf15mHVhFBLloOyUAWGtosVIxI/4jlamcpUD00IxsUmzO5sZc9Y+p4IDy8fGJ+fs/SUxyy5SA9bQwZr3F/jcRQ8Xm3mEcf65xVqMj4LcEEkyn7TUUtyQRow08xGWnps2zVSPuzWP+mYhiWxjBnmSS8kFmQElRqbW5dbdIybIYe1RgdTKA77tPAB+9xHxAhjT7knf6ieqrhoQsETmDbOtUoWR7MrWII05W1/4i3YLuomP3ps1QPujifM8oYlnxx4bOYaXJNWlx5KXg2BTKj2QQvWxNzwsOphjYBuoumeeCf0b299tBDC2f2alUqCWiiw5kqNffeLGXGQgdOX+8I5NTKV1wOxwQx1xb/8F+2ByUUIEUAchoBENupwsSMddR7JkTCP9SaRaKxrFr8eURO7yhmLjImNqjU8wA9DdND0MV6HI/mU32N/EcaeG0uhQ7cK4xGs7UEP9ImE38WJHpa1vCNTCMHmVBIS2nEmLhvswzssXmk3CzQkwE+Iym3qpjLsXTKpa2gNvH+uMPanO8WO12Zmi06zZKl0bOzO7aWxvUTMw+6ot8YZGH4DJkpkkoABEfSqQ2Uc/GLJSoQIxJ6jJl+5mw8EMH2FE3nUANC+mqkMDbUWPInhCs2E/OVD/wC7kf8AyJD72vo+3p5kpdSyWHnCI2OkNLxWiRwQy1kkEHiCJqxp/Dpelx8GZ8QTbjMmt91Z2mMVGpIQIgvysik2/eJim4dOyTFblfXy4Qzfyg9nFkViVSvf6VcshHstLEtSQeYII06366KtVJNgLnwjRaTVMz4tqSaOj9ja3tJEpwdbAGGHRzTlBjmvYraDEEAl08nttQoXIdPNhYDzJhobLbbT2nrTVFM0iY98pa5UkakDTz68IxYY54Jtvr8GtnrUK49ryMqZM0MKDfrMH0IA8TNW3nr+AMTe0G3U+RMaUlFPnMtrFFOUk+IFzr0hW7zMaqqiUn0iUJarNIsA1w4BBVr6c+V/OLYt5MkJe1i/ynjhK/Avbx4TGSppnltlmKVYAEqwsRcBhceRB9YxRrt2Z5P4BJByw08BY5eGghUbNVAD2Y2FoYeB45JlnKzqeXH5xmamL3GxopxUexg0T6e+NXFjcaxqriiN309lTr4XX5RBYrttShiucXHK/wCMUJNqkOOUYu2zWxeVbyhSYjKyTXXoT7oZ2IY1LnABNfEai3nFRk4aHriHXOoXPlvYNYWAJ5C/H1hrTPZdmfrEslbfJVoIv39hTP8AKpv/AOJ/+0EM/UxFvo8h0dhMt0ppYYEMEtZrXFuvKF5tw1XPzdkoWXLllrmwLsOCgc7nS/AXvDWIhebVUnaTrDgAbA8Pd8zFWo9KROm9UmKmrw5yktjOluzKTMlFbhCDoM1rFiOh0OmvGLJS0UyTSrf7SFlHnw+UTWHYfKWckt1F3NgOptfTp1v4RPbY0QEpGFjkIU5eGvhy5wrJuSuh6LUJKPdiowelZe2s65hqlgwzknXOOC2HXNc24iGpvSoe0w6VN4NLKn0YAH4290VJZS3LAW01hpYthwqqJU5Min+Hj6XvF+KbkpOhXU41FxVlE/8AE0qmkp2h73ZqcvPURFSt7aBsoktx43FrdYmqLZaVUyJXar3lUK1tL5e7YniBcco3qTY2TLmZpdPJQcxYkm2o8FF9dIoUUrZYpNpWRe0e1E5KE1CAd46eC/7wq3rsRqQ84dr2a8ciX48LAanzh44phH0inmSdBmIt0H/AiKwCkcq0l7q0tijZTzGnr/tEYpV2rO8kb4TFlgG0eI081e7NN7WVkIzDnr/zpDw2eIMkOEyFyWYae0bA8NOUQf8AY0qUw4sSb3bUiLZSOpXu6gaX8hDmOW5MztVHalfYj8TJp8Tq5dNKvLE1WbWwW6KzWuebXi87O7YyiAk0MjH7wuP9YuLesfG3GzqduZwXSeoSZ0LLcC/iVPrljboMMkPZ5slSwULYHu6ALmA5HLpC2ZRcnfDNDTOTwqla/sTU+rUEFbWte8Q+I7XsAUlSwTwzubKLa30BJ9BH1IkIJdSssnLLICniRcC/xvG1hdGiKGlIBdcr3Ga9+N730MKL7qY68cdl1z+f3KZNrJrsfrrt0aWyg242zAE2uOHDSLVsDLIqhfj2bf8ATG3Mw9QAMoCrfKtgAL6k25k9YybMuPpoA/y2/wCmLIbfnR2+SMkm9PLd3RFb89nFnyJdSwY9hnDBbXystwdejqo/eMIrCJdVJBmyQSo1YcQLdfTpHVG3Egvh9Uo1Jkt8Bf8ACOcK+fanyoSM2hAPMn3w/nm1LbVp+TL0uNSTldNeC/4DOnVFMs+TZWa+jaj09YrlbU17P3qqaEzZbSpajWxNrF8w4WuRa9ou+zlP2dPJXgMoiXTCZYbNlB58OcYuPIoSdJGzlW5JTfP4K3s3T1AN3mzZijS01QCLcww4jyvFc2lwrs8cw6cOE6pkX/WWYg+It7oadRMFrKLRCCjlzayld1DNLmArfgCWGvne1ukW6fNszWUZsfzcTXVEf+UbhDzKemnopIlM6tbkHCm/8MJHZidkqZbEXsY6j3p0jTcKq1QMW7PMAvHuMr6W8BHJ1HmzArxGsbmSNxkvJi4pJTi/B0/s12My0xAobLYmwEQeP1t8Sp5Y9oOCOgFmv5aXiubtsZIlMznQkAecbGPYFUzq1amlnlTcNlYXAKi1hbkQOHiY8/tSbxydUb6VP5i5TQ0acDMwbkT8dYp23uErVTaKQth/eAxt91QSfwHrE5Qs4BM1sztYk2sBpwA5CNXZUGbicwsLiRJ08GmMAD55Ub3xZgueSMYik47Iym/YR29388Vn64/kWKfFw3u/nis/XH8ixT49AYpK4JhJqLhXysvK3Hyi44RsyjqBUSpZIFs4eZmPie9a/wAIo2E1LS5gKm0NXZ7GUdDmPsqS1+kJ6ieSL46NHR48U16uw2KkIiVklbkK2lzfu2H43jbbZ1MtpcqUqNYkCUG1HjfxPhGtu5nyn+kNnHfbgTrawix4TWCzFCGTMVJBuARy+XvhWTlGVmhCEJQSaIhdnZFOhYqM5JJNgPgNAPCIDBpku0+awHtEZjyVVJ+FzEzj88m/K0K6vxOaA8kNaWWuQOfA6npeLMGOWVvkX1GSOGqRI/8AjOZ934wRWYI0vp8fgy/qcvk7ZnTLKT4GKH9PUUgqHBMya7hBa9rMyAfC/rE9iWMrKnKkw2SZ7DHQB7WKN0J5eN/CKrV0s4yZlKg78ti0s8LozF7g8iMxHrCWadsZwQrv8fsQlCs0zBOQlZiHMHIBy3BW1jxuCRGOqx+qYvImEzQSCJndW2uodVUZtL2PjrH3LdqeW6uJrTZh5OQ2YXFtOPp1MQyTXv3pbqL/AGprn5wsuFQ9SlK2ZsYxUyJc6aD3svd52awC6dOEPHB//Tyf2afyiOf9saUS8LeeQL1M0Spa8LLLJmO58SyBfK/WOgcJFpEoHj2a/wAoh7Tw2xvyZuryb50vYjKmkElyV9mYxNuh0vbwJ19TGOsrwoCjVm0AHUxvbQSry83NSD+HztFYmzxKdXa7E3IPIcvTzhfN6JNeS7BUo2/Y9nY7Ikdos2YFcWXKeNzrw8ucUOk2ulPibikLMs27Nm0u47xt4WB18BFj2krKKqQpOmywLi5GpUDxHA+RihyzT07v9Akz2ZtAxQtp4G/dF/8AmK4uNUXNSu6LVjOPFnFrg8D4RcdjTenBJ4s34RR3pz9HEyoWzd02FiRfgDbjFu2HzmjzIobvtpex5RZgbXDEtYrJbaOlz00wD2lGZfNe98rj1isYTiAKEnpFlxPBUrJJUsyuCDa9iLcQelxcX5Xin1FH2E2bK1sPZvxynUX8QOPlHOrjwpDXwmS5xv8AUzbPKWp6k2JzNr5CM2BYtkNrXBAJ10AvbX0iEwiYTmVahUuPZJsT5g8LxIScRkS7qjCY50yqL/Ll4wptfaNqlJSTV2TGL4h3u7wjDsTNLVt/0WHyMRs++UHUC9rHiPCNzYR/7+QOUtr/AMMTp7eVfqU6mMYadpeBk1EoOrKeDAg+RFo5Oxlvo9SEdSyo+ovrpp7wR8I61jm7fhgpp8QExRZZ3fUgfav3h7zf1jWyQTaZgYMjjaRdMKxH6TLGRMgsNGJHwANoskqXbW+kLjZfG8wAz2OUA5pRB004jT3RZzKYZXWaxN+8vIj5i3nHn5wqTR6NrdFNMmjqTGnSH+8yrf5qfzCPpqkZTl4kxKYFs+7zFnTLqqsGA5m2o8heOsGKUpqijLljjg9zLhVT0lozzGCooJZmNgFGpJJ0AAjjva2rlvX1MyQAssznKZRYZcxsQBwB4+sOr8oPavspC0Ms9+eM0w9JQOg/eYe5SOcJbAxTzrSaluyJ0SdyB5CZ+j+ly59R6Nnm7omNhcT1eSR7eq68GEXaklMrBjTTZwPEq73B8s3yhZ4/s9U4fNAmC3NJi6qw5FT5cot2ym8GeoWWJLzn6SxmJ8gNYy9VpZOe+HNm1o9clDbJ0xgyJhUZ1kOgtfKzn4i51i/7LYeZUkM65Zkzvv1ueAPkLC3W8LnZHH51ViMlJkkoqhnZW4iwyi45EOVhvR18P0+28j76KfiOduof1OTN7v54rP1x/IsU+LdvZmBsXrCpBHaWuDfUKqkeYII9IqMaZln1LaxB6GLLgmIBJ5NyUKXIAJuR4RWIz0c7KwN7DnFeSG5FuLI4MZWDYRQdozlshbKVRi6A6nMMptmH6OvlFoNaqIJcpHKi/wBjJYeCtYn0EV3YynZl0q5iqPsoU+BZSQInMWlSpAZjNdr8SxzMfD/iM/I747NrGoqNpV+xA4viHFQLsbWHif6vC/xuhaVMGYg9ogmKR0a4+DAj0hk4Ls/NqJpyL9Y50B4S04XY8vH3C/OF3xYWlPNp0Q+xL7PzCWN/VmY+sOaRbbaM3Wyur7F/BHzmgh3chCjrPs6bGqFZss2Exbai5VhxSYt9SD4g9DY6r+uxauwhll1q9rLBtJn34r9xn624ZhfT96KNu123fDakFiTSzDacg1tyExR95efUXHSzb3mbx6OnRZD04rEnyg5GYCWUb2SGsb3tcEcLAwrLFGXJdDM0qKxW7wKaY6TpObOEIKMtiGNyD0bXoeUQ2I4x2MuVMnrMRJ5OV8oN1Vgrsq3Hs5hobX5RV8KxTDRVZp0qpFMbdxXUspJ1BfQsgHMZW+Zk94m1svFHpKeip2RZN5cvNYFu0yKFCDRQMotqePKK1p03bLvqpJVEld4O0FFWVGF09PNBo5WUO7AqFzzFRs+YA3CJcm32r846MEcnYzhaSTLlTxlEika+vtz3zuoQj2rPMUacVktyEdTYR/gSv2afyiGRW7M8+UGUqeBForUuUUYqwtluPQxaY0MVw7tRcHK44Hl5N4fKKc2LerLcWTYyr1iTgT2SSmvzYH8IreIYZUO2ee6Ko4qgtf4kxv4ztEafPKnKyuNLgE/6eoMUzbfbuyL2am9rBiCAfeNTCPy2/SP/ADlVm1tHi6pLIYi9xlHloIve6+X2mHqwJVu0exHpoeojmisxeZMbM7XPy8o6L3DNfClJ/wA2Z8xDWPDt7EsuRSLl2jg94BX+8PYboG6ef/Yqva/bVP7VWnZMtpao1xqJpJbKT9pcpWxHXxhyuoIN+lvSONNqsSNRWT5zNmzzGIbqoNl/hAjt41JOLOcWR45KcfYdiUwmNnyS3vycaX/CJqlw9tLrLReiDT16woNkdu+xUJOJ04PxuP0hxv4xPz96MoBgO0a/RbfMiEXp8ie3k3lrsco7rSLVitZd1ly1LsWsqjUsf69wBMXHCKORhkkTap1Eya6q8w+yCx7q35Lfmeep8EBI3m1crtOwWVLZzpNyZpiL91WbugHie7+EVvFdoKqpv9IqJ00E3s7sRfwUmw9BDOn02zl9mXq9Y8vpj0doQnd6G2OF1kqdSNNK1EkuZcwy2yrNlkjLmAOjWIva3A8hFN2E3vTqOnmU9QGnKJZ7Br95Ht3VYnjLvbxXlcWAWTsSSSbk6knmYb7EU65GZgW3UmX2IY93KRMBB0OlteFjrFnl7VSJxIlTFFuLEgKB4s1gPfCWnB5aGXMlZbtmBdCGFrggHTQ8wb+yOGsapc2tc26QpLQ427Hl8Qy1TOuNlMEl5Enllm5gGQrqtjqCDz84g9vN61PQTkkIO1mh17a2olpcZh4zMt7Ly59CrZO8uZS4VJpKaa7VDA9pNJJ7FL5Flyr8DkUG40F9NeC1dySSSSSbknUknmTDGPHHGqiKZMkskrkyQ2ixubWVEyontd3a/go5KvQAaCI2CCLCsv8Au73itRlZFWn0ik+6wDNK8Zd+I6ofS2t+ksDnU02Us6k7NpbjuvLA18NNQQdCDqDHF0WzYDbuowybeWc8lj9ZJJ0bldfuvbn4C94igH3t7tRKw+criTLmTGUNNsyrO7NW7hUH/EGYNp4cYzbO71MNqgAJ4kufsT+4b/rHuH0aFZvqaTUy6PFaRyVm/VtrqjKMyjj3WHeuOouONytcboWlTbN9sB1OmquMwOhPWIXDOm7J7ewynFqsqQQXBBHA3RddIqMEEdHIR7ePVUngCeenQR5aADYpa6ZL/wAN2W/Q2i24BVSJOWfXVDzGOqy0+sI5XsSFDeZFvGKyuCVBtaTMJPAKpJPoNY0XQqSGBBBsQdCCORHKOJQUiyGSUTpbdft5RVXaU8mUZE0XZQ7AtNUc8wt3gNSnIHS4Bsn98Vf2mIut/wDDUA+Z75+BA9I0t2eFdvXy2YlZUi8+a40ypKGfU8rkBf3ogMXrzPnzZzcZjs58MxJt6cI7VJUittt2zTggggAyAxKYRSza2dIpRMF2YS5ZmNZVBLG1zyuxsOJJsNTEQDH0kwggqSCDcEGxBHAg8jAQdPUW6XDUpxKaTmmZbGcSS+Y8SAbqLchbT4wq32P+gYtKRAz9lnnKx0VuzUzJfkc4VTqb3B0vYN/ddtaMRo1diO3l2SeP0uTgcg4F/MMOULjbbaqmbEJjJNL5JXZWCkIGSaZpIY6vrKRTYWN9CRe0sgpG2FX2s6aE73fVEFrnugS7Lpc6qbDx04mOqsJUiRKB4iWv8ohH7mMJVu3xCaAzS2yS78BMK53fzsygdMzQ95DXVT1A+UcKVujpRpWUjePtbPomRZQUKy3zkXN7kEDlppyPGFHie8GrecJvbMHAABXuiwubWGh4njF/334hJaXLlrMUzEZsyg3Kggcemo4cYTFNhUycyKikl2yrpxOlwOtrgnzETRyS+0m8GqqwBMKXHB1QBvU8PhE7u6pcTr2ISqfsJbJ2gmNmXKT7KqwYcAdBYRqbTbsJ9P2fZqXvLzv+hZspub+K36XPIXhhbI4hJwrBFqNDMnFmCnTM9ygH6qhbn16xCpPglvcqZSd8dNJpiJQkyO2cXJVRdF5XsOJ5eGvSGFuCP/lKftZnzEc9bRYo9ROeZMYszm5J5mH9uKuMJQj/ADZmnqIMsnVkQVIu+1+JfRqGpnc5clyv61jl/itHM+wuwc2umTkdHl5Kd3QsCoZ9FQajhc3NukNzfttEJeHdiptMnTFFueVD2hP+oKP3o1Pyfu3nS6iqnzmmDMJKK3LKA7H1zL7jBGW5WdM58ZSCQRYjQgxbt3uwM/FJjBD2clPbnFbgHkqi4zNztfQceIuyN5W6CbUVZn0OQCaw7RGOUKSNXHhpcgC9zpDM2E2bGH0UqmDZytyzWtdmJY2HQXsPACJsBJbwt0P0CjFTJnPOKH64FQAFOgZQLkAHQ3J435GFTHb1XTJMRpcxQyOpVlPAqRYg+YjmLb3d3Pw3t3Ch6VrCXNuLrd1IVgTcNpa4FiPcABfRKbMYilPVyJ01DMSXMVmQHUgHlfT05xFwRIHUFRsrh+LS+0lsGluhbOh1zMftdGBBuDqDCJ3ibIf2bUiSJgmBlzA8wPGJjdbvFGGLOlzJbOk0hlKkXRgLE2PEEW5/Z5xUNpMamVlRMqJp7znQdByA8hEJUBGQQQRIBBBBAAQQQQAbC10wSjJDnsi4cpyzgFQ3gbMRE5tJRH6PTTtbZAmoawGpSzMLNcXuAbC1hoBFbidwOr7RGpZliHFpRPFHLBu6bgAM1r36DyPMvJKIKCPqYhUkEWINiDyIj5jogY+4akWZiTBlDAU005SLg3yoQQeIIYiH3KwfDqJs4lUtOW0Byol/XQmEX+T/AFSSq+omzWCS0pHZmY2AHaSeJjJj+086tqhUhrymORJYFjLW5Kki5zEj2j15WGnE57UW4se+VHQKIgmSjLC5SjgZQLWOQi1uWkQO2G7qixDvTUMub/myrK5/WuCH9QT0Iii0bzhIyCcQGB7t+F+NulxobcbmJnCtsJlKqI6mZLGhHMD9BuYHQ+8RTHVRb5GJ6GcVaNPeNRScHwSZT01x27rLvpmJYZphY8wVRh4ZrDSwHO8Nnf1tOlU1LLkliiqztcEd9iBbxKheWnfhTQymn0JtNOmEEEEBAQQQQAW7dli4k1glTWZZFUpkTbEiwfRWHQq9teQLdYwbxaSRIrplPTKQkmyElixZxqzEnh3iRbwisRlqql5jtMmMWdyWZibkk6kn1gA6A3SArgl7XLzpje6y/wDTEdthvLmsDJkEykXukg99raankPAe8xKbrpyjCpC3FgHJ8y5P4wmMdqPrpv7R/wCYxRie7JItyxqCR9VdeXOsOjc/RLOdagJlSnkrKS/OY13mv5li37rKOUIWiGZhHVm7fC/o+HyVtZnHaN5vqP4co9IufZSiwVEtCCXC2Cm5P3eJv4aD3RzRvFx1J0wS5AyU8oFZSC/Am5bzY6+7pDe3vbRdhTdgh7872vBBx/1HTyDRzbilTcnrEh7mhMa5jpDcU5GEpYj/ABZnEeIjmyOhdzIT+y5ZJKsZszXlxHGK8r9JKNffrgDVMqTPli8xJglWHNZnA+jAehMXjdnhYpKX6KNTLsWbqzgO3x+Fo8xE3TK1j30t6uB+MQ+KY49NIxCZLZUYTQiu3BMspLEjn3ja3jFMMlcHe3guFTj0uQueqZZCtOMqXdr59bDgNCbE25DnEvC52cxJp60surRKgVNp6ZgLSiBmGuubvA2Oh1i54DjKVSM6Ky5XKENbiOlidIthNdEOPuScLnf5+aH/AGsv5wxoXO/z80P+1l/OLTk5iggggAIIIIACCCCAAggggAIIIIAPRHkEEAH07Ekkm5OpJ5x8wQQASmB4msntVdA6zkVGuSLATJc3lx1QD1i37O08tKi8vWTMS63PsNfgDzFuEUSjtckoXAF7AkAajVrcuXL2h5G07OVUtRNW57MkZb6lTqbeWuhhfOnXA3pZJS5/7/QwqWbfTx/q0bkyzAi0VjC60HuZ7txRr8fA+IixUk772p6xnNNGvGSaKRvCwn6oTV4I2o5gNp7r2heQ89oZEsyWDI75gRkRWZj5BQSNba8rjrFa233TvRUKVauLqi/SJbEXVmNu4w0axYKR1BI42GhpW3DkyddFLJaFjBBBDImEEEEABBBH3JlM7BUUszEAKouSToAANST0gAaG7nEP7t2d9A1x5Qvsbf66YP8A8j/zGLjsrRPJYpMVpbWAZHUqwN+YOoikYmfrpv67fMwtg/mTHdSv4UGTOxeH9vUypY+26r7yB+Mdcsyy0ubKiL6BQPwEc4bjqLtMQlk8EDN7lNviRDc3uY32FH2YNmnHL+4NW/AephgRExvE2kNTPmTTwJsg6KNAPdqfG8L12ubmNrFKvtHJHAcP94046AI6Q3JUaTMITObWmzNb25iOb4de6zGZsrD1QSi6GY/C1rXFx1B6GK59Eov2PSmlzJIvdO0zFr9BoD6/KK6MRoZlLUmsaU0ubVsWRphVsmZVzLl1utr+kGOsZyhu92YNlDCxHmOt9IwVew1PNko0yxLdNLX6Ec4R3pM0cekco232WXZSrl9i04S5aU9OWlUk0zLSzLzFEJJ1tqASQeJjdp9oWCSwZqzZioO0ZB9W7cyNL28RFFnS5KYNOopZmGZcyASpyhu0EwEtwFx66RM7N4BUSZMpHXOCi2ZNbHS6v0IPPhHWd0lsYabFC5PKuhogwut/n5of9rL+cMS8Lnf3+aX/AGsv5w5u5ozzmSCCCOyAggj20AHkEEewAeQR7aPIACCCCAAggggAIIIIALhukRGxWnlzAGlzRMlup4MrynWx9be6NzbzYiowmZcEzKZyQkweZssz7r29DrbmBBbAVPZ4nRN/+xLB8mcKfgTHW9dh0uoktKnoHlzAcyt0OvoR15WgJTo5JpsV4Hp00MWmXtVdQqMpmdWBAUW4sRxF7DTUAk8rHJvQ3aDDRLnSppeVMmlArCzqSCw1GjaA62HAdY+NjNl+1dXqLyqUqczlsuchxYS7EG+ZCCToLX46Gp4Yt8ouWomlwxi7p8LNSgq54LIpHZZu8HYWOfKy93KwFimXvA8cqkQf5RW1AtKoJba3E2dbl9xT8WI8EMMubtTR01K8wMglyJdwqkcALBV8SbAeJjk7GsUmVU+bUTTd5rlm9eQ8ANAOQAi2q4KW23bNKCCCAgIIIIACHruD2cpTKaszrNqQSuXnIBuOB+04+3wtcD7UIqJrZLaWdh9SlRIOo0ZT7LpzVvA/AgHlEohnV2KYHJqkCzkuRwYaMv6rfhwPMRyNjUjJUz0vfLNdb9bMRHXWy+0MmvpkqKc3VtCp9pGHFWHIj4ggjQiOS9pD/fKn9vM/naDarslSdUNb8nilvUTn+7Kt6sy/gDETvw2h7WreWp7sv6seY1f+K49BEpuSxIU1LiNQ3CVKRvM/WWHqQB6wpMYrDNmMzG5JJJ6k6mIIRox6pjyM9NRTJn+HLd/1VJ+Qgs6qzFeGzsNjPZ4ZLlrdSZrhnHQ2sBzF+sVPDN29fOF+zEsW07Q2J9Bcj1ibo8JqKaQJDoMyvmNjfu3Go9IWzZE41FjemwNzuS4Hfh1BKMlVVgbDW+tzzv5xHYnhbprJIX9Ei6n04j0j3YmqRqZLXLDRr8L+ETNVTZxYNbzjNlwxuM3CffAshjZkrNWbKLzfpKzLSybWVcvsnjpr/wBhF92Vx8zZyp2eUOhPjcWOo8rxjrtniVazKSRx6RAUuLS8OmidOYGXbIxA9kEgXHM2PEDlF0MlzjZZLHjlhm07fLGmYXG/r80v+1l/OL3SYpKmpnRiV62I+Yigb+KhWwlwDf62XyPWH7i5JpmM01wzmm8F48gi45PYLx5BAB7BfWPIIAPbwR5BAAQQQQAEEEEABBBBABmoqky5iTF4owYeakEfKO2pE0MqsODAEeR1jh+Ovt22IiowujmXuexVWP6SfVtf1UwAVXf0ZRpKdXa001KmWv3rAh79AA179co5xs7MbUYPMkpT9pKEyWgllJ4CEsNLBm7rXa/AnjEdvz2aMyWtcajItMthKyXuzMNVOYWJOUHTgt+Uc6u1ySeJ1gAv2+CsphWNIogVlrbtQD3e15hR0UW4G1yel4X8EEABBBBAAQQQQAEEEEAF23VbanDasZyfo02yzl6dHA6r8QSOkV3aBw1VUMpBUzphBBuCC7EEHmCOcRcbmH0Tz5iypKl3Y2AHv58NOcSmlywq3wWCkxbscKnSwe9U1CKR+hJXOf45ie4xVCYYtNuvfKDOnWP3VF7HzPH3RaNn92cmWyuVLsNQXNxfrYAD33hWWrxrrkZjpcj74KnsFsK0x1nVafVjVZTaFj1Ycl8Dx8uLgk18uULdjYAaZRp5aRtSKAKuvwjLMp5ardtT0vCU8spu2P48cYKkLvazeiJLBZMtr37wZSunqOsfODYk+Iy3n2CkKRlve9tIs0yRJmFkaXLccCGAPvuI0ZFBKo5lpMsLL4sqkka8dCeEdKUXH8lsIzU/wbWxOLJJlsky6tfgYtqVKtZsx98VnH8NkdksxXEtjqAecUB6ioV830iZLljoBb0BBjnapHUscWtw46ipUjUtY6aEQt95UqlVEVj7RuBdsxykHTLqL8L+MQAx2bMWZMzTOzuFUjQs3nwF+MQ+OVA+mKgdZqJkGY6ngoYGzcc5IvboYsxYalb9hfNkhCG2L7Ohth0+ovyOX35ReK5v8H/lL/tZfzi57MyStNLuLEjMR56j4Wim7/fzQ/7WX84dwwqCM7PLdkbRzFBBBFpSEEEEABBBH3Jy5hnvluM2Xjbna+l7QAfEEEEABBBGytBNIBEtyDwOU2PkbaxDdEpN9GtBGebRTFGZpbqOpUge8iMECafQNNdhBBBEkBHSn5PNbnwxkPGXPdR5EK/zYxzXDn/J1xIq1VKvoMky36PeRm9CUgAsP5RmKdnRyJAOs2aWPiqLY/xOvujneGr+UViGfEJUoHSVIGnRnZmP8ISFVAAQQQQAEEEEABBBBAAQQQQAENnclhyZJ9QReYGEtb8hYE28Tce6CCF9S/4bGNN/MQ2ZUleNhG+OEEEIQNGZ8FeJ6fjEHtFVZFChQc3MwQRGThE4+yuyaRZneOZWH2lYg/DiPA3idw7B1m04LM2cMbPpextoeREEETpknP8AoV6ucowTi/chlwvtJryyw7txfLe9jbQX0iYp9jJBAE28zTg3D3D8bwQQ9jxx8C2qz5LqypUO6lO37lSQqOLK8sPcakqe8BY26c4stbu9pBVCZl0LhzLAAl2UDKoUcADqeN49gjpvkTJyZtZMD5Qi27Qp7uf/ABEFvunl8HYnnNl/OCCOotkM5rgggi0AggggAIIIIACCCCAAhkbAbXVU15dIzoZag2LICRbx/GCCF9TFPG2xrRyazRS9y64thEypTLNqGCDTKiKuniSCY1Tu4oQoTIxv9rMc3Dz+HDwggjBWaceIujfyYoSfKFDtThi01XOkISyo1gTxtYHW3nEVBBHosTbgm/B5nIqm0vIRfdyFWyYvJQezOSZLcdVyF/5kU+kEEWHBD7ya1p2KVjPxE5pfpK+qH8KCK1BBAAQQQQAEEEEAH//Z"/>
          <p:cNvSpPr txBox="1"/>
          <p:nvPr/>
        </p:nvSpPr>
        <p:spPr>
          <a:xfrm>
            <a:off x="1269207" y="-136922"/>
            <a:ext cx="228600" cy="228600"/>
          </a:xfrm>
          <a:prstGeom prst="rect">
            <a:avLst/>
          </a:prstGeom>
          <a:noFill/>
          <a:ln>
            <a:noFill/>
          </a:ln>
        </p:spPr>
        <p:txBody>
          <a:bodyPr spcFirstLastPara="1" wrap="square" lIns="68569" tIns="34275" rIns="68569" bIns="34275" anchor="t" anchorCtr="0">
            <a:noAutofit/>
          </a:bodyPr>
          <a:lstStyle/>
          <a:p>
            <a:endParaRPr sz="1800">
              <a:solidFill>
                <a:schemeClr val="dk1"/>
              </a:solidFill>
              <a:latin typeface="Times New Roman"/>
              <a:ea typeface="Times New Roman"/>
              <a:cs typeface="Times New Roman"/>
              <a:sym typeface="Times New Roman"/>
            </a:endParaRPr>
          </a:p>
        </p:txBody>
      </p:sp>
      <p:pic>
        <p:nvPicPr>
          <p:cNvPr id="2" name="Picture 1" descr="gameofrisksinfographics_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90" y="628650"/>
            <a:ext cx="4507055" cy="4296725"/>
          </a:xfrm>
          <a:prstGeom prst="rect">
            <a:avLst/>
          </a:prstGeom>
          <a:ln>
            <a:solidFill>
              <a:srgbClr val="000000"/>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5"/>
          <p:cNvSpPr txBox="1"/>
          <p:nvPr/>
        </p:nvSpPr>
        <p:spPr>
          <a:xfrm>
            <a:off x="1143000" y="0"/>
            <a:ext cx="6858000" cy="528639"/>
          </a:xfrm>
          <a:prstGeom prst="rect">
            <a:avLst/>
          </a:prstGeom>
          <a:noFill/>
          <a:ln>
            <a:noFill/>
          </a:ln>
        </p:spPr>
        <p:txBody>
          <a:bodyPr spcFirstLastPara="1" wrap="square" lIns="67856" tIns="33339" rIns="67856" bIns="33339" anchor="t" anchorCtr="0">
            <a:noAutofit/>
          </a:bodyPr>
          <a:lstStyle/>
          <a:p>
            <a:pPr algn="ctr">
              <a:buClr>
                <a:schemeClr val="dk1"/>
              </a:buClr>
              <a:buSzPts val="4000"/>
            </a:pPr>
            <a:endParaRPr sz="3000" b="1" dirty="0">
              <a:latin typeface="Times New Roman"/>
              <a:cs typeface="Times New Roman"/>
            </a:endParaRPr>
          </a:p>
        </p:txBody>
      </p:sp>
      <p:sp>
        <p:nvSpPr>
          <p:cNvPr id="260" name="Google Shape;260;p35"/>
          <p:cNvSpPr txBox="1"/>
          <p:nvPr/>
        </p:nvSpPr>
        <p:spPr>
          <a:xfrm>
            <a:off x="1248837" y="75010"/>
            <a:ext cx="6752163" cy="1353925"/>
          </a:xfrm>
          <a:prstGeom prst="rect">
            <a:avLst/>
          </a:prstGeom>
          <a:noFill/>
          <a:ln>
            <a:noFill/>
          </a:ln>
        </p:spPr>
        <p:txBody>
          <a:bodyPr spcFirstLastPara="1" wrap="square" lIns="68569" tIns="34275" rIns="68569" bIns="34275" anchor="t" anchorCtr="0">
            <a:noAutofit/>
          </a:bodyPr>
          <a:lstStyle/>
          <a:p>
            <a:pPr algn="ctr">
              <a:lnSpc>
                <a:spcPct val="95000"/>
              </a:lnSpc>
              <a:buClr>
                <a:srgbClr val="990000"/>
              </a:buClr>
              <a:buSzPts val="3200"/>
            </a:pPr>
            <a:r>
              <a:rPr lang="en-US" sz="2400" b="1" u="sng" dirty="0">
                <a:solidFill>
                  <a:srgbClr val="990000"/>
                </a:solidFill>
                <a:latin typeface="Times New Roman"/>
                <a:ea typeface="Times New Roman"/>
                <a:cs typeface="Times New Roman"/>
                <a:sym typeface="Times New Roman"/>
              </a:rPr>
              <a:t>Liquidity</a:t>
            </a:r>
            <a:r>
              <a:rPr lang="en-US" sz="2400" b="1" dirty="0">
                <a:solidFill>
                  <a:srgbClr val="000099"/>
                </a:solidFill>
                <a:latin typeface="Times New Roman"/>
                <a:ea typeface="Times New Roman"/>
                <a:cs typeface="Times New Roman"/>
                <a:sym typeface="Times New Roman"/>
              </a:rPr>
              <a:t>- the ease with which an asset can be converted to a medium of exchange. In general, the higher the liquidity the lower the rate of return</a:t>
            </a:r>
            <a:endParaRPr sz="1051" dirty="0"/>
          </a:p>
        </p:txBody>
      </p:sp>
      <p:pic>
        <p:nvPicPr>
          <p:cNvPr id="2" name="Picture 1" descr="d12f3ad03a4b69cd541047b3b0652ea3.jpg"/>
          <p:cNvPicPr>
            <a:picLocks noChangeAspect="1"/>
          </p:cNvPicPr>
          <p:nvPr/>
        </p:nvPicPr>
        <p:blipFill rotWithShape="1">
          <a:blip r:embed="rId3">
            <a:extLst>
              <a:ext uri="{28A0092B-C50C-407E-A947-70E740481C1C}">
                <a14:useLocalDpi xmlns:a14="http://schemas.microsoft.com/office/drawing/2010/main" val="0"/>
              </a:ext>
            </a:extLst>
          </a:blip>
          <a:srcRect t="22894" b="6929"/>
          <a:stretch/>
        </p:blipFill>
        <p:spPr>
          <a:xfrm>
            <a:off x="1945827" y="1428935"/>
            <a:ext cx="5644508" cy="2970897"/>
          </a:xfrm>
          <a:prstGeom prst="rect">
            <a:avLst/>
          </a:prstGeom>
        </p:spPr>
      </p:pic>
    </p:spTree>
    <p:extLst>
      <p:ext uri="{BB962C8B-B14F-4D97-AF65-F5344CB8AC3E}">
        <p14:creationId xmlns:p14="http://schemas.microsoft.com/office/powerpoint/2010/main" val="337493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animEffect transition="in" filter="fade">
                                      <p:cBhvr>
                                        <p:cTn id="7" dur="500"/>
                                        <p:tgtEl>
                                          <p:spTgt spid="2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p:cNvSpPr txBox="1"/>
          <p:nvPr/>
        </p:nvSpPr>
        <p:spPr>
          <a:xfrm>
            <a:off x="1143000" y="1771651"/>
            <a:ext cx="6858000" cy="1989535"/>
          </a:xfrm>
          <a:prstGeom prst="rect">
            <a:avLst/>
          </a:prstGeom>
          <a:noFill/>
          <a:ln>
            <a:noFill/>
          </a:ln>
        </p:spPr>
        <p:txBody>
          <a:bodyPr spcFirstLastPara="1" wrap="square" lIns="68569" tIns="34275" rIns="68569" bIns="34275" anchor="ctr" anchorCtr="0">
            <a:noAutofit/>
          </a:bodyPr>
          <a:lstStyle/>
          <a:p>
            <a:pPr marL="126204" indent="7144">
              <a:buClr>
                <a:schemeClr val="dk1"/>
              </a:buClr>
              <a:buSzPts val="2800"/>
            </a:pPr>
            <a:endParaRPr sz="2100" b="1">
              <a:solidFill>
                <a:srgbClr val="000099"/>
              </a:solidFill>
              <a:latin typeface="Times New Roman"/>
              <a:ea typeface="Times New Roman"/>
              <a:cs typeface="Times New Roman"/>
              <a:sym typeface="Times New Roman"/>
            </a:endParaRPr>
          </a:p>
          <a:p>
            <a:endParaRPr sz="2100" b="1">
              <a:solidFill>
                <a:srgbClr val="000099"/>
              </a:solidFill>
              <a:latin typeface="Times New Roman"/>
              <a:ea typeface="Times New Roman"/>
              <a:cs typeface="Times New Roman"/>
              <a:sym typeface="Times New Roman"/>
            </a:endParaRPr>
          </a:p>
        </p:txBody>
      </p:sp>
      <p:sp>
        <p:nvSpPr>
          <p:cNvPr id="297" name="Google Shape;297;p39"/>
          <p:cNvSpPr txBox="1"/>
          <p:nvPr/>
        </p:nvSpPr>
        <p:spPr>
          <a:xfrm>
            <a:off x="1690778" y="1"/>
            <a:ext cx="5697511" cy="685800"/>
          </a:xfrm>
          <a:prstGeom prst="rect">
            <a:avLst/>
          </a:prstGeom>
          <a:noFill/>
          <a:ln>
            <a:noFill/>
          </a:ln>
        </p:spPr>
        <p:txBody>
          <a:bodyPr spcFirstLastPara="1" wrap="square" lIns="68569" tIns="34275" rIns="68569" bIns="34275" anchor="t" anchorCtr="0">
            <a:noAutofit/>
          </a:bodyPr>
          <a:lstStyle/>
          <a:p>
            <a:pPr algn="ctr">
              <a:buClr>
                <a:schemeClr val="dk1"/>
              </a:buClr>
              <a:buSzPts val="5400"/>
            </a:pPr>
            <a:r>
              <a:rPr lang="en-US" sz="4051" b="1" dirty="0">
                <a:solidFill>
                  <a:schemeClr val="dk1"/>
                </a:solidFill>
                <a:latin typeface="Times New Roman"/>
                <a:ea typeface="Times New Roman"/>
                <a:cs typeface="Times New Roman"/>
                <a:sym typeface="Times New Roman"/>
              </a:rPr>
              <a:t>Bonds v. Stocks</a:t>
            </a:r>
            <a:endParaRPr sz="1051" dirty="0"/>
          </a:p>
        </p:txBody>
      </p:sp>
      <p:sp>
        <p:nvSpPr>
          <p:cNvPr id="299" name="Google Shape;299;p39"/>
          <p:cNvSpPr txBox="1"/>
          <p:nvPr/>
        </p:nvSpPr>
        <p:spPr>
          <a:xfrm>
            <a:off x="6572250" y="4800601"/>
            <a:ext cx="1428751" cy="342900"/>
          </a:xfrm>
          <a:prstGeom prst="rect">
            <a:avLst/>
          </a:prstGeom>
          <a:noFill/>
          <a:ln>
            <a:noFill/>
          </a:ln>
        </p:spPr>
        <p:txBody>
          <a:bodyPr spcFirstLastPara="1" wrap="square" lIns="68569" tIns="34275" rIns="68569" bIns="34275" anchor="t" anchorCtr="0">
            <a:noAutofit/>
          </a:bodyPr>
          <a:lstStyle/>
          <a:p>
            <a:pPr algn="r">
              <a:buClr>
                <a:schemeClr val="dk1"/>
              </a:buClr>
              <a:buSzPts val="1400"/>
            </a:pPr>
            <a:fld id="{00000000-1234-1234-1234-123412341234}" type="slidenum">
              <a:rPr lang="en-US" sz="1051">
                <a:solidFill>
                  <a:schemeClr val="dk1"/>
                </a:solidFill>
                <a:latin typeface="Times New Roman"/>
                <a:ea typeface="Times New Roman"/>
                <a:cs typeface="Times New Roman"/>
                <a:sym typeface="Times New Roman"/>
              </a:rPr>
              <a:pPr algn="r">
                <a:buClr>
                  <a:schemeClr val="dk1"/>
                </a:buClr>
                <a:buSzPts val="1400"/>
              </a:pPr>
              <a:t>9</a:t>
            </a:fld>
            <a:endParaRPr sz="1051"/>
          </a:p>
        </p:txBody>
      </p:sp>
      <p:sp>
        <p:nvSpPr>
          <p:cNvPr id="300" name="Google Shape;300;p39"/>
          <p:cNvSpPr txBox="1"/>
          <p:nvPr/>
        </p:nvSpPr>
        <p:spPr>
          <a:xfrm>
            <a:off x="235528" y="561726"/>
            <a:ext cx="8908472" cy="3324151"/>
          </a:xfrm>
          <a:prstGeom prst="rect">
            <a:avLst/>
          </a:prstGeom>
          <a:noFill/>
          <a:ln>
            <a:noFill/>
          </a:ln>
        </p:spPr>
        <p:txBody>
          <a:bodyPr spcFirstLastPara="1" wrap="square" lIns="68569" tIns="34275" rIns="68569" bIns="34275" anchor="t" anchorCtr="0">
            <a:noAutofit/>
          </a:bodyPr>
          <a:lstStyle/>
          <a:p>
            <a:pPr algn="ctr">
              <a:buSzPts val="2900"/>
            </a:pPr>
            <a:endParaRPr sz="1600" b="1" dirty="0">
              <a:solidFill>
                <a:srgbClr val="000099"/>
              </a:solidFill>
              <a:latin typeface="Times New Roman"/>
              <a:ea typeface="Times New Roman"/>
              <a:cs typeface="Times New Roman"/>
              <a:sym typeface="Times New Roman"/>
            </a:endParaRPr>
          </a:p>
          <a:p>
            <a:pPr indent="9525">
              <a:buClr>
                <a:srgbClr val="000099"/>
              </a:buClr>
              <a:buSzPts val="2600"/>
              <a:buFont typeface="Arial"/>
              <a:buChar char="•"/>
            </a:pPr>
            <a:r>
              <a:rPr lang="en-US" sz="2000" b="1" u="sng" dirty="0">
                <a:solidFill>
                  <a:srgbClr val="000099"/>
                </a:solidFill>
                <a:latin typeface="Times New Roman"/>
                <a:ea typeface="Times New Roman"/>
                <a:cs typeface="Times New Roman"/>
                <a:sym typeface="Times New Roman"/>
              </a:rPr>
              <a:t>Bonds</a:t>
            </a:r>
            <a:r>
              <a:rPr lang="en-US" sz="2000" b="1" dirty="0">
                <a:solidFill>
                  <a:srgbClr val="000099"/>
                </a:solidFill>
                <a:latin typeface="Times New Roman"/>
                <a:ea typeface="Times New Roman"/>
                <a:cs typeface="Times New Roman"/>
                <a:sym typeface="Times New Roman"/>
              </a:rPr>
              <a:t> (securities) are loans, or IOUs, that represent debt that the government, business, or individual must repay to the lender. </a:t>
            </a:r>
            <a:endParaRPr sz="2000" dirty="0"/>
          </a:p>
          <a:p>
            <a:pPr indent="9525">
              <a:buClr>
                <a:srgbClr val="000099"/>
              </a:buClr>
              <a:buSzPts val="2600"/>
              <a:buFont typeface="Arial"/>
              <a:buChar char="•"/>
            </a:pPr>
            <a:r>
              <a:rPr lang="en-US" sz="2000" b="1" dirty="0">
                <a:solidFill>
                  <a:srgbClr val="000099"/>
                </a:solidFill>
                <a:latin typeface="Times New Roman"/>
                <a:ea typeface="Times New Roman"/>
                <a:cs typeface="Times New Roman"/>
                <a:sym typeface="Times New Roman"/>
              </a:rPr>
              <a:t>The bond holder has NO OWNERSHIP of the company and is paid interest.</a:t>
            </a:r>
            <a:endParaRPr sz="2000" dirty="0"/>
          </a:p>
          <a:p>
            <a:pPr>
              <a:buSzPts val="2800"/>
            </a:pPr>
            <a:r>
              <a:rPr lang="en-US" sz="1800" b="1" dirty="0">
                <a:latin typeface="Times New Roman"/>
                <a:ea typeface="Times New Roman"/>
                <a:cs typeface="Times New Roman"/>
                <a:sym typeface="Times New Roman"/>
              </a:rPr>
              <a:t>To get more money, you could sell half of your company and issue shares of stock.</a:t>
            </a:r>
            <a:endParaRPr sz="1800" dirty="0"/>
          </a:p>
          <a:p>
            <a:pPr indent="9525">
              <a:buClr>
                <a:srgbClr val="000099"/>
              </a:buClr>
              <a:buSzPts val="2600"/>
              <a:buFont typeface="Arial"/>
              <a:buChar char="•"/>
            </a:pPr>
            <a:r>
              <a:rPr lang="en-US" sz="2000" b="1" u="sng" dirty="0">
                <a:solidFill>
                  <a:srgbClr val="000099"/>
                </a:solidFill>
                <a:latin typeface="Times New Roman"/>
                <a:ea typeface="Times New Roman"/>
                <a:cs typeface="Times New Roman"/>
                <a:sym typeface="Times New Roman"/>
              </a:rPr>
              <a:t>Stocks</a:t>
            </a:r>
            <a:r>
              <a:rPr lang="en-US" sz="2000" b="1" dirty="0">
                <a:solidFill>
                  <a:srgbClr val="000099"/>
                </a:solidFill>
                <a:latin typeface="Times New Roman"/>
                <a:ea typeface="Times New Roman"/>
                <a:cs typeface="Times New Roman"/>
                <a:sym typeface="Times New Roman"/>
              </a:rPr>
              <a:t> (equities) represent ownership of a corporation and the stockholder is often entitled to a portion of the profit paid out as dividends.</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xEl>
                                              <p:pRg st="1" end="1"/>
                                            </p:txEl>
                                          </p:spTgt>
                                        </p:tgtEl>
                                        <p:attrNameLst>
                                          <p:attrName>style.visibility</p:attrName>
                                        </p:attrNameLst>
                                      </p:cBhvr>
                                      <p:to>
                                        <p:strVal val="visible"/>
                                      </p:to>
                                    </p:set>
                                    <p:animEffect transition="in" filter="fade">
                                      <p:cBhvr>
                                        <p:cTn id="7" dur="500"/>
                                        <p:tgtEl>
                                          <p:spTgt spid="3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xEl>
                                              <p:pRg st="2" end="2"/>
                                            </p:txEl>
                                          </p:spTgt>
                                        </p:tgtEl>
                                        <p:attrNameLst>
                                          <p:attrName>style.visibility</p:attrName>
                                        </p:attrNameLst>
                                      </p:cBhvr>
                                      <p:to>
                                        <p:strVal val="visible"/>
                                      </p:to>
                                    </p:set>
                                    <p:animEffect transition="in" filter="fade">
                                      <p:cBhvr>
                                        <p:cTn id="12" dur="500"/>
                                        <p:tgtEl>
                                          <p:spTgt spid="3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0">
                                            <p:txEl>
                                              <p:pRg st="3" end="3"/>
                                            </p:txEl>
                                          </p:spTgt>
                                        </p:tgtEl>
                                        <p:attrNameLst>
                                          <p:attrName>style.visibility</p:attrName>
                                        </p:attrNameLst>
                                      </p:cBhvr>
                                      <p:to>
                                        <p:strVal val="visible"/>
                                      </p:to>
                                    </p:set>
                                    <p:animEffect transition="in" filter="fade">
                                      <p:cBhvr>
                                        <p:cTn id="17" dur="500"/>
                                        <p:tgtEl>
                                          <p:spTgt spid="30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0">
                                            <p:txEl>
                                              <p:pRg st="4" end="4"/>
                                            </p:txEl>
                                          </p:spTgt>
                                        </p:tgtEl>
                                        <p:attrNameLst>
                                          <p:attrName>style.visibility</p:attrName>
                                        </p:attrNameLst>
                                      </p:cBhvr>
                                      <p:to>
                                        <p:strVal val="visible"/>
                                      </p:to>
                                    </p:set>
                                    <p:animEffect transition="in" filter="fade">
                                      <p:cBhvr>
                                        <p:cTn id="22" dur="500"/>
                                        <p:tgtEl>
                                          <p:spTgt spid="3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y of MCEE Webinar Slides Template" id="{67739DCE-F1A9-45A1-96E8-F1B0AD392E46}" vid="{922946F3-C44E-4247-BB00-A6834A8DC065}"/>
    </a:ext>
  </a:extLst>
</a:theme>
</file>

<file path=ppt/theme/theme2.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y of MCEE Webinar Slides Template" id="{67739DCE-F1A9-45A1-96E8-F1B0AD392E46}" vid="{587BC0CC-98F1-44D3-8809-886414149EAD}"/>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TotalTime>
  <Words>2340</Words>
  <Application>Microsoft Office PowerPoint</Application>
  <PresentationFormat>On-screen Show (16:9)</PresentationFormat>
  <Paragraphs>228</Paragraphs>
  <Slides>39</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Source Code Pro</vt:lpstr>
      <vt:lpstr>Aharoni</vt:lpstr>
      <vt:lpstr>Times New Roman</vt:lpstr>
      <vt:lpstr>Oswald</vt:lpstr>
      <vt:lpstr>Roboto</vt:lpstr>
      <vt:lpstr>effra</vt:lpstr>
      <vt:lpstr>Modern Writer</vt:lpstr>
      <vt:lpstr>Modern Writer</vt:lpstr>
      <vt:lpstr>WELCOME! </vt:lpstr>
      <vt:lpstr>Unit 4: Financial Sector</vt:lpstr>
      <vt:lpstr>Instructor Bio</vt:lpstr>
      <vt:lpstr>Webinar Objectives</vt:lpstr>
      <vt:lpstr>PowerPoint Presentation</vt:lpstr>
      <vt:lpstr>Personal Finance and Investment </vt:lpstr>
      <vt:lpstr>Risks of Buying Assets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Compounding interest is the interest earnedon both the principal and the interest an account has already earned.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James Redelsheimer</dc:creator>
  <cp:lastModifiedBy>James_Redelsheimer@rdale.org</cp:lastModifiedBy>
  <cp:revision>4</cp:revision>
  <dcterms:modified xsi:type="dcterms:W3CDTF">2022-05-09T22:54:21Z</dcterms:modified>
</cp:coreProperties>
</file>