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4"/>
  </p:sldMasterIdLst>
  <p:notesMasterIdLst>
    <p:notesMasterId r:id="rId75"/>
  </p:notesMasterIdLst>
  <p:handoutMasterIdLst>
    <p:handoutMasterId r:id="rId76"/>
  </p:handoutMasterIdLst>
  <p:sldIdLst>
    <p:sldId id="469" r:id="rId5"/>
    <p:sldId id="257" r:id="rId6"/>
    <p:sldId id="464" r:id="rId7"/>
    <p:sldId id="465" r:id="rId8"/>
    <p:sldId id="466" r:id="rId9"/>
    <p:sldId id="467" r:id="rId10"/>
    <p:sldId id="468" r:id="rId11"/>
    <p:sldId id="263" r:id="rId12"/>
    <p:sldId id="399" r:id="rId13"/>
    <p:sldId id="398" r:id="rId14"/>
    <p:sldId id="402" r:id="rId15"/>
    <p:sldId id="403" r:id="rId16"/>
    <p:sldId id="400" r:id="rId17"/>
    <p:sldId id="401" r:id="rId18"/>
    <p:sldId id="264" r:id="rId19"/>
    <p:sldId id="265" r:id="rId20"/>
    <p:sldId id="426" r:id="rId21"/>
    <p:sldId id="427" r:id="rId22"/>
    <p:sldId id="404" r:id="rId23"/>
    <p:sldId id="405" r:id="rId24"/>
    <p:sldId id="406" r:id="rId25"/>
    <p:sldId id="407" r:id="rId26"/>
    <p:sldId id="408" r:id="rId27"/>
    <p:sldId id="409" r:id="rId28"/>
    <p:sldId id="410" r:id="rId29"/>
    <p:sldId id="411" r:id="rId30"/>
    <p:sldId id="412" r:id="rId31"/>
    <p:sldId id="413" r:id="rId32"/>
    <p:sldId id="429" r:id="rId33"/>
    <p:sldId id="428" r:id="rId34"/>
    <p:sldId id="430" r:id="rId35"/>
    <p:sldId id="431" r:id="rId36"/>
    <p:sldId id="414" r:id="rId37"/>
    <p:sldId id="415" r:id="rId38"/>
    <p:sldId id="416" r:id="rId39"/>
    <p:sldId id="417" r:id="rId40"/>
    <p:sldId id="418" r:id="rId41"/>
    <p:sldId id="419" r:id="rId42"/>
    <p:sldId id="420" r:id="rId43"/>
    <p:sldId id="421" r:id="rId44"/>
    <p:sldId id="424" r:id="rId45"/>
    <p:sldId id="425" r:id="rId46"/>
    <p:sldId id="432" r:id="rId47"/>
    <p:sldId id="433" r:id="rId48"/>
    <p:sldId id="434" r:id="rId49"/>
    <p:sldId id="435" r:id="rId50"/>
    <p:sldId id="436" r:id="rId51"/>
    <p:sldId id="437" r:id="rId52"/>
    <p:sldId id="440" r:id="rId53"/>
    <p:sldId id="441" r:id="rId54"/>
    <p:sldId id="442" r:id="rId55"/>
    <p:sldId id="443" r:id="rId56"/>
    <p:sldId id="444" r:id="rId57"/>
    <p:sldId id="445" r:id="rId58"/>
    <p:sldId id="446" r:id="rId59"/>
    <p:sldId id="447" r:id="rId60"/>
    <p:sldId id="448" r:id="rId61"/>
    <p:sldId id="449" r:id="rId62"/>
    <p:sldId id="454" r:id="rId63"/>
    <p:sldId id="455" r:id="rId64"/>
    <p:sldId id="456" r:id="rId65"/>
    <p:sldId id="457" r:id="rId66"/>
    <p:sldId id="458" r:id="rId67"/>
    <p:sldId id="459" r:id="rId68"/>
    <p:sldId id="460" r:id="rId69"/>
    <p:sldId id="461" r:id="rId70"/>
    <p:sldId id="462" r:id="rId71"/>
    <p:sldId id="463" r:id="rId72"/>
    <p:sldId id="366" r:id="rId73"/>
    <p:sldId id="470" r:id="rId74"/>
  </p:sldIdLst>
  <p:sldSz cx="9144000" cy="6858000" type="screen4x3"/>
  <p:notesSz cx="7102475" cy="9388475"/>
  <p:custDataLst>
    <p:tags r:id="rId77"/>
  </p:custDataLst>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064">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5BC4B"/>
    <a:srgbClr val="F9B04F"/>
    <a:srgbClr val="336600"/>
    <a:srgbClr val="D31C09"/>
    <a:srgbClr val="2FC600"/>
    <a:srgbClr val="F69008"/>
    <a:srgbClr val="0000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82" autoAdjust="0"/>
    <p:restoredTop sz="90929"/>
  </p:normalViewPr>
  <p:slideViewPr>
    <p:cSldViewPr>
      <p:cViewPr varScale="1">
        <p:scale>
          <a:sx n="76" d="100"/>
          <a:sy n="76" d="100"/>
        </p:scale>
        <p:origin x="1526" y="48"/>
      </p:cViewPr>
      <p:guideLst>
        <p:guide orient="horz" pos="2064"/>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2706"/>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viewProps" Target="viewProp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tags" Target="tags/tag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handoutMaster" Target="handoutMasters/handoutMaster1.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94272ED-2FED-4B34-A87A-69934B147E09}"/>
              </a:ext>
            </a:extLst>
          </p:cNvPr>
          <p:cNvSpPr>
            <a:spLocks noGrp="1"/>
          </p:cNvSpPr>
          <p:nvPr>
            <p:ph type="hdr" sz="quarter"/>
          </p:nvPr>
        </p:nvSpPr>
        <p:spPr>
          <a:xfrm>
            <a:off x="0" y="0"/>
            <a:ext cx="3078163" cy="469900"/>
          </a:xfrm>
          <a:prstGeom prst="rect">
            <a:avLst/>
          </a:prstGeom>
        </p:spPr>
        <p:txBody>
          <a:bodyPr vert="horz" lIns="92464" tIns="46232" rIns="92464" bIns="46232"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482A638A-C8DF-4BBA-9F40-A7EBE5860FCC}"/>
              </a:ext>
            </a:extLst>
          </p:cNvPr>
          <p:cNvSpPr>
            <a:spLocks noGrp="1"/>
          </p:cNvSpPr>
          <p:nvPr>
            <p:ph type="dt" sz="quarter" idx="1"/>
          </p:nvPr>
        </p:nvSpPr>
        <p:spPr>
          <a:xfrm>
            <a:off x="4022725" y="0"/>
            <a:ext cx="3078163" cy="469900"/>
          </a:xfrm>
          <a:prstGeom prst="rect">
            <a:avLst/>
          </a:prstGeom>
        </p:spPr>
        <p:txBody>
          <a:bodyPr vert="horz" lIns="92464" tIns="46232" rIns="92464" bIns="46232" rtlCol="0"/>
          <a:lstStyle>
            <a:lvl1pPr algn="r">
              <a:defRPr sz="1200"/>
            </a:lvl1pPr>
          </a:lstStyle>
          <a:p>
            <a:pPr>
              <a:defRPr/>
            </a:pPr>
            <a:fld id="{BDA8114C-F0FD-4B0F-9C67-8D45018F1752}" type="datetimeFigureOut">
              <a:rPr lang="en-US"/>
              <a:pPr>
                <a:defRPr/>
              </a:pPr>
              <a:t>6/3/2021</a:t>
            </a:fld>
            <a:endParaRPr lang="en-US"/>
          </a:p>
        </p:txBody>
      </p:sp>
      <p:sp>
        <p:nvSpPr>
          <p:cNvPr id="4" name="Footer Placeholder 3">
            <a:extLst>
              <a:ext uri="{FF2B5EF4-FFF2-40B4-BE49-F238E27FC236}">
                <a16:creationId xmlns:a16="http://schemas.microsoft.com/office/drawing/2014/main" id="{9AFC6D41-DBC8-49FE-9F67-3951A13217DE}"/>
              </a:ext>
            </a:extLst>
          </p:cNvPr>
          <p:cNvSpPr>
            <a:spLocks noGrp="1"/>
          </p:cNvSpPr>
          <p:nvPr>
            <p:ph type="ftr" sz="quarter" idx="2"/>
          </p:nvPr>
        </p:nvSpPr>
        <p:spPr>
          <a:xfrm>
            <a:off x="0" y="8916988"/>
            <a:ext cx="3078163" cy="469900"/>
          </a:xfrm>
          <a:prstGeom prst="rect">
            <a:avLst/>
          </a:prstGeom>
        </p:spPr>
        <p:txBody>
          <a:bodyPr vert="horz" lIns="92464" tIns="46232" rIns="92464" bIns="46232" rtlCol="0" anchor="b"/>
          <a:lstStyle>
            <a:lvl1pPr algn="l">
              <a:defRPr sz="1200"/>
            </a:lvl1pPr>
          </a:lstStyle>
          <a:p>
            <a:pPr>
              <a:defRPr/>
            </a:pPr>
            <a:endParaRPr lang="en-US"/>
          </a:p>
        </p:txBody>
      </p:sp>
      <p:sp>
        <p:nvSpPr>
          <p:cNvPr id="5" name="Slide Number Placeholder 4">
            <a:extLst>
              <a:ext uri="{FF2B5EF4-FFF2-40B4-BE49-F238E27FC236}">
                <a16:creationId xmlns:a16="http://schemas.microsoft.com/office/drawing/2014/main" id="{58925358-A069-4856-896F-FF6BD47A500F}"/>
              </a:ext>
            </a:extLst>
          </p:cNvPr>
          <p:cNvSpPr>
            <a:spLocks noGrp="1"/>
          </p:cNvSpPr>
          <p:nvPr>
            <p:ph type="sldNum" sz="quarter" idx="3"/>
          </p:nvPr>
        </p:nvSpPr>
        <p:spPr>
          <a:xfrm>
            <a:off x="4022725" y="8916988"/>
            <a:ext cx="3078163" cy="469900"/>
          </a:xfrm>
          <a:prstGeom prst="rect">
            <a:avLst/>
          </a:prstGeom>
        </p:spPr>
        <p:txBody>
          <a:bodyPr vert="horz" wrap="square" lIns="92464" tIns="46232" rIns="92464" bIns="46232" numCol="1" anchor="b" anchorCtr="0" compatLnSpc="1">
            <a:prstTxWarp prst="textNoShape">
              <a:avLst/>
            </a:prstTxWarp>
          </a:bodyPr>
          <a:lstStyle>
            <a:lvl1pPr algn="r">
              <a:defRPr sz="1200"/>
            </a:lvl1pPr>
          </a:lstStyle>
          <a:p>
            <a:pPr>
              <a:defRPr/>
            </a:pPr>
            <a:fld id="{EAA7A0E1-F3B8-40CB-BAE5-15A7E077A52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1D248B-C407-45AB-8DCF-34F07475A1A2}"/>
              </a:ext>
            </a:extLst>
          </p:cNvPr>
          <p:cNvSpPr>
            <a:spLocks noGrp="1"/>
          </p:cNvSpPr>
          <p:nvPr>
            <p:ph type="hdr" sz="quarter"/>
          </p:nvPr>
        </p:nvSpPr>
        <p:spPr>
          <a:xfrm>
            <a:off x="0" y="0"/>
            <a:ext cx="3078163" cy="469900"/>
          </a:xfrm>
          <a:prstGeom prst="rect">
            <a:avLst/>
          </a:prstGeom>
        </p:spPr>
        <p:txBody>
          <a:bodyPr vert="horz" lIns="94221" tIns="47111" rIns="94221" bIns="47111" rtlCol="0"/>
          <a:lstStyle>
            <a:lvl1pPr algn="l" eaLnBrk="1" hangingPunct="1">
              <a:defRPr sz="1200" b="1">
                <a:solidFill>
                  <a:schemeClr val="bg1"/>
                </a:solidFill>
                <a:effectLst>
                  <a:outerShdw blurRad="38100" dist="38100" dir="2700000" algn="tl">
                    <a:srgbClr val="000000">
                      <a:alpha val="43137"/>
                    </a:srgbClr>
                  </a:outerShdw>
                </a:effectLst>
              </a:defRPr>
            </a:lvl1pPr>
          </a:lstStyle>
          <a:p>
            <a:pPr>
              <a:defRPr/>
            </a:pPr>
            <a:endParaRPr lang="en-US"/>
          </a:p>
        </p:txBody>
      </p:sp>
      <p:sp>
        <p:nvSpPr>
          <p:cNvPr id="3" name="Date Placeholder 2">
            <a:extLst>
              <a:ext uri="{FF2B5EF4-FFF2-40B4-BE49-F238E27FC236}">
                <a16:creationId xmlns:a16="http://schemas.microsoft.com/office/drawing/2014/main" id="{CF0C024A-6616-44B5-ACB5-361D8FE6BC65}"/>
              </a:ext>
            </a:extLst>
          </p:cNvPr>
          <p:cNvSpPr>
            <a:spLocks noGrp="1"/>
          </p:cNvSpPr>
          <p:nvPr>
            <p:ph type="dt" idx="1"/>
          </p:nvPr>
        </p:nvSpPr>
        <p:spPr>
          <a:xfrm>
            <a:off x="4022725" y="0"/>
            <a:ext cx="3078163" cy="469900"/>
          </a:xfrm>
          <a:prstGeom prst="rect">
            <a:avLst/>
          </a:prstGeom>
        </p:spPr>
        <p:txBody>
          <a:bodyPr vert="horz" lIns="94221" tIns="47111" rIns="94221" bIns="47111" rtlCol="0"/>
          <a:lstStyle>
            <a:lvl1pPr algn="r" eaLnBrk="1" hangingPunct="1">
              <a:defRPr sz="1200" b="1">
                <a:solidFill>
                  <a:schemeClr val="bg1"/>
                </a:solidFill>
                <a:effectLst>
                  <a:outerShdw blurRad="38100" dist="38100" dir="2700000" algn="tl">
                    <a:srgbClr val="000000">
                      <a:alpha val="43137"/>
                    </a:srgbClr>
                  </a:outerShdw>
                </a:effectLst>
              </a:defRPr>
            </a:lvl1pPr>
          </a:lstStyle>
          <a:p>
            <a:pPr>
              <a:defRPr/>
            </a:pPr>
            <a:fld id="{CA56B3A8-FEF7-4E8A-AAA9-EF06A1687DB1}" type="datetimeFigureOut">
              <a:rPr lang="en-US"/>
              <a:pPr>
                <a:defRPr/>
              </a:pPr>
              <a:t>6/3/2021</a:t>
            </a:fld>
            <a:endParaRPr lang="en-US"/>
          </a:p>
        </p:txBody>
      </p:sp>
      <p:sp>
        <p:nvSpPr>
          <p:cNvPr id="4" name="Slide Image Placeholder 3">
            <a:extLst>
              <a:ext uri="{FF2B5EF4-FFF2-40B4-BE49-F238E27FC236}">
                <a16:creationId xmlns:a16="http://schemas.microsoft.com/office/drawing/2014/main" id="{F5379399-B9F4-4234-9611-01E5DB4ABFC7}"/>
              </a:ext>
            </a:extLst>
          </p:cNvPr>
          <p:cNvSpPr>
            <a:spLocks noGrp="1" noRot="1" noChangeAspect="1"/>
          </p:cNvSpPr>
          <p:nvPr>
            <p:ph type="sldImg" idx="2"/>
          </p:nvPr>
        </p:nvSpPr>
        <p:spPr>
          <a:xfrm>
            <a:off x="1203325" y="703263"/>
            <a:ext cx="4695825" cy="3521075"/>
          </a:xfrm>
          <a:prstGeom prst="rect">
            <a:avLst/>
          </a:prstGeom>
          <a:noFill/>
          <a:ln w="12700">
            <a:solidFill>
              <a:prstClr val="black"/>
            </a:solidFill>
          </a:ln>
        </p:spPr>
        <p:txBody>
          <a:bodyPr vert="horz" lIns="94221" tIns="47111" rIns="94221" bIns="47111" rtlCol="0" anchor="ctr"/>
          <a:lstStyle/>
          <a:p>
            <a:pPr lvl="0"/>
            <a:endParaRPr lang="en-US" noProof="0"/>
          </a:p>
        </p:txBody>
      </p:sp>
      <p:sp>
        <p:nvSpPr>
          <p:cNvPr id="5" name="Notes Placeholder 4">
            <a:extLst>
              <a:ext uri="{FF2B5EF4-FFF2-40B4-BE49-F238E27FC236}">
                <a16:creationId xmlns:a16="http://schemas.microsoft.com/office/drawing/2014/main" id="{267DBCEC-C78E-4609-A825-7EE047921B1B}"/>
              </a:ext>
            </a:extLst>
          </p:cNvPr>
          <p:cNvSpPr>
            <a:spLocks noGrp="1"/>
          </p:cNvSpPr>
          <p:nvPr>
            <p:ph type="body" sz="quarter" idx="3"/>
          </p:nvPr>
        </p:nvSpPr>
        <p:spPr>
          <a:xfrm>
            <a:off x="711200" y="4460875"/>
            <a:ext cx="5680075" cy="4224338"/>
          </a:xfrm>
          <a:prstGeom prst="rect">
            <a:avLst/>
          </a:prstGeom>
        </p:spPr>
        <p:txBody>
          <a:bodyPr vert="horz" lIns="94221" tIns="47111" rIns="94221" bIns="4711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5545A67D-8516-4563-A97C-A01FB3A038D5}"/>
              </a:ext>
            </a:extLst>
          </p:cNvPr>
          <p:cNvSpPr>
            <a:spLocks noGrp="1"/>
          </p:cNvSpPr>
          <p:nvPr>
            <p:ph type="ftr" sz="quarter" idx="4"/>
          </p:nvPr>
        </p:nvSpPr>
        <p:spPr>
          <a:xfrm>
            <a:off x="0" y="8916988"/>
            <a:ext cx="3078163" cy="469900"/>
          </a:xfrm>
          <a:prstGeom prst="rect">
            <a:avLst/>
          </a:prstGeom>
        </p:spPr>
        <p:txBody>
          <a:bodyPr vert="horz" lIns="94221" tIns="47111" rIns="94221" bIns="47111" rtlCol="0" anchor="b"/>
          <a:lstStyle>
            <a:lvl1pPr algn="l" eaLnBrk="1" hangingPunct="1">
              <a:defRPr sz="1200" b="1">
                <a:solidFill>
                  <a:schemeClr val="bg1"/>
                </a:solidFill>
                <a:effectLst>
                  <a:outerShdw blurRad="38100" dist="38100" dir="2700000" algn="tl">
                    <a:srgbClr val="000000">
                      <a:alpha val="43137"/>
                    </a:srgbClr>
                  </a:outerShdw>
                </a:effectLst>
              </a:defRPr>
            </a:lvl1pPr>
          </a:lstStyle>
          <a:p>
            <a:pPr>
              <a:defRPr/>
            </a:pPr>
            <a:endParaRPr lang="en-US"/>
          </a:p>
        </p:txBody>
      </p:sp>
      <p:sp>
        <p:nvSpPr>
          <p:cNvPr id="7" name="Slide Number Placeholder 6">
            <a:extLst>
              <a:ext uri="{FF2B5EF4-FFF2-40B4-BE49-F238E27FC236}">
                <a16:creationId xmlns:a16="http://schemas.microsoft.com/office/drawing/2014/main" id="{978A22DD-A8CD-443F-BA27-ED77DE908046}"/>
              </a:ext>
            </a:extLst>
          </p:cNvPr>
          <p:cNvSpPr>
            <a:spLocks noGrp="1"/>
          </p:cNvSpPr>
          <p:nvPr>
            <p:ph type="sldNum" sz="quarter" idx="5"/>
          </p:nvPr>
        </p:nvSpPr>
        <p:spPr>
          <a:xfrm>
            <a:off x="4022725" y="8916988"/>
            <a:ext cx="3078163" cy="469900"/>
          </a:xfrm>
          <a:prstGeom prst="rect">
            <a:avLst/>
          </a:prstGeom>
        </p:spPr>
        <p:txBody>
          <a:bodyPr vert="horz" wrap="square" lIns="94221" tIns="47111" rIns="94221" bIns="47111" numCol="1" anchor="b" anchorCtr="0" compatLnSpc="1">
            <a:prstTxWarp prst="textNoShape">
              <a:avLst/>
            </a:prstTxWarp>
          </a:bodyPr>
          <a:lstStyle>
            <a:lvl1pPr algn="r" eaLnBrk="1" hangingPunct="1">
              <a:defRPr sz="1200" b="1">
                <a:solidFill>
                  <a:schemeClr val="bg1"/>
                </a:solidFill>
                <a:effectLst>
                  <a:outerShdw blurRad="38100" dist="38100" dir="2700000" algn="tl">
                    <a:srgbClr val="C0C0C0"/>
                  </a:outerShdw>
                </a:effectLst>
              </a:defRPr>
            </a:lvl1pPr>
          </a:lstStyle>
          <a:p>
            <a:pPr>
              <a:defRPr/>
            </a:pPr>
            <a:fld id="{3EF00290-5F87-4011-990D-B3E8FF5EDC6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6BDA93B2-BEB7-4DCB-ACF3-81D963176F0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3D4F157B-FE34-4EBE-9D6F-AF8BA7AE499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FD3C95E3-8105-4C8D-B231-EFD2978BA445}"/>
              </a:ext>
            </a:extLst>
          </p:cNvPr>
          <p:cNvSpPr>
            <a:spLocks noGrp="1"/>
          </p:cNvSpPr>
          <p:nvPr>
            <p:ph type="sldNum" sz="quarter" idx="5"/>
          </p:nvPr>
        </p:nvSpPr>
        <p:spPr/>
        <p:txBody>
          <a:bodyPr/>
          <a:lstStyle>
            <a:lvl1pPr>
              <a:defRPr>
                <a:solidFill>
                  <a:schemeClr val="tx1"/>
                </a:solidFill>
                <a:latin typeface="Verdana" panose="020B0604030504040204" pitchFamily="34" charset="0"/>
              </a:defRPr>
            </a:lvl1pPr>
            <a:lvl2pPr marL="751271" indent="-288950">
              <a:defRPr>
                <a:solidFill>
                  <a:schemeClr val="tx1"/>
                </a:solidFill>
                <a:latin typeface="Verdana" panose="020B0604030504040204" pitchFamily="34" charset="0"/>
              </a:defRPr>
            </a:lvl2pPr>
            <a:lvl3pPr marL="1155802" indent="-231160">
              <a:defRPr>
                <a:solidFill>
                  <a:schemeClr val="tx1"/>
                </a:solidFill>
                <a:latin typeface="Verdana" panose="020B0604030504040204" pitchFamily="34" charset="0"/>
              </a:defRPr>
            </a:lvl3pPr>
            <a:lvl4pPr marL="1618122" indent="-231160">
              <a:defRPr>
                <a:solidFill>
                  <a:schemeClr val="tx1"/>
                </a:solidFill>
                <a:latin typeface="Verdana" panose="020B0604030504040204" pitchFamily="34" charset="0"/>
              </a:defRPr>
            </a:lvl4pPr>
            <a:lvl5pPr marL="2080443" indent="-231160">
              <a:defRPr>
                <a:solidFill>
                  <a:schemeClr val="tx1"/>
                </a:solidFill>
                <a:latin typeface="Verdana" panose="020B0604030504040204" pitchFamily="34" charset="0"/>
              </a:defRPr>
            </a:lvl5pPr>
            <a:lvl6pPr marL="2542764" indent="-231160" eaLnBrk="0" fontAlgn="base" hangingPunct="0">
              <a:spcBef>
                <a:spcPct val="0"/>
              </a:spcBef>
              <a:spcAft>
                <a:spcPct val="0"/>
              </a:spcAft>
              <a:defRPr>
                <a:solidFill>
                  <a:schemeClr val="tx1"/>
                </a:solidFill>
                <a:latin typeface="Verdana" panose="020B0604030504040204" pitchFamily="34" charset="0"/>
              </a:defRPr>
            </a:lvl6pPr>
            <a:lvl7pPr marL="3005084" indent="-231160" eaLnBrk="0" fontAlgn="base" hangingPunct="0">
              <a:spcBef>
                <a:spcPct val="0"/>
              </a:spcBef>
              <a:spcAft>
                <a:spcPct val="0"/>
              </a:spcAft>
              <a:defRPr>
                <a:solidFill>
                  <a:schemeClr val="tx1"/>
                </a:solidFill>
                <a:latin typeface="Verdana" panose="020B0604030504040204" pitchFamily="34" charset="0"/>
              </a:defRPr>
            </a:lvl7pPr>
            <a:lvl8pPr marL="3467405" indent="-231160" eaLnBrk="0" fontAlgn="base" hangingPunct="0">
              <a:spcBef>
                <a:spcPct val="0"/>
              </a:spcBef>
              <a:spcAft>
                <a:spcPct val="0"/>
              </a:spcAft>
              <a:defRPr>
                <a:solidFill>
                  <a:schemeClr val="tx1"/>
                </a:solidFill>
                <a:latin typeface="Verdana" panose="020B0604030504040204" pitchFamily="34" charset="0"/>
              </a:defRPr>
            </a:lvl8pPr>
            <a:lvl9pPr marL="3929725" indent="-231160" eaLnBrk="0" fontAlgn="base" hangingPunct="0">
              <a:spcBef>
                <a:spcPct val="0"/>
              </a:spcBef>
              <a:spcAft>
                <a:spcPct val="0"/>
              </a:spcAft>
              <a:defRPr>
                <a:solidFill>
                  <a:schemeClr val="tx1"/>
                </a:solidFill>
                <a:latin typeface="Verdana" panose="020B0604030504040204" pitchFamily="34" charset="0"/>
              </a:defRPr>
            </a:lvl9pPr>
          </a:lstStyle>
          <a:p>
            <a:pPr>
              <a:defRPr/>
            </a:pPr>
            <a:fld id="{CF7A5028-5A3F-4FDA-B9FF-C14C2BE285A5}" type="slidenum">
              <a:rPr lang="en-US" altLang="en-US" smtClean="0">
                <a:solidFill>
                  <a:schemeClr val="bg1"/>
                </a:solidFill>
              </a:rPr>
              <a:pPr>
                <a:defRPr/>
              </a:pPr>
              <a:t>2</a:t>
            </a:fld>
            <a:endParaRPr lang="en-US" altLang="en-US">
              <a:solidFill>
                <a:schemeClr val="bg1"/>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360EFDEB-161E-4D1D-A020-C2E67FB1200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CF5FCCE1-2E35-489B-BE0A-FCB36B5736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AD2E88C0-323D-42EB-B8AE-ED574593C8DD}"/>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9CCE29E6-1655-48AE-9B6B-47DF4972CEFB}" type="slidenum">
              <a:rPr lang="en-US" altLang="en-US" sz="1200" b="1">
                <a:solidFill>
                  <a:schemeClr val="bg1"/>
                </a:solidFill>
                <a:effectLst>
                  <a:outerShdw blurRad="38100" dist="38100" dir="2700000" algn="tl">
                    <a:srgbClr val="C0C0C0"/>
                  </a:outerShdw>
                </a:effectLst>
              </a:rPr>
              <a:pPr algn="r" eaLnBrk="1" hangingPunct="1">
                <a:defRPr/>
              </a:pPr>
              <a:t>11</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D539A7A-2614-4382-9F93-C1E708CAB8D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30D4FDAD-56FF-4CED-BB4A-69A0799662F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138ED2E5-324C-4FF0-B88D-D9B77B362C4D}"/>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DFA132AD-EBDB-4307-AEF8-F7E2FE0972F2}" type="slidenum">
              <a:rPr lang="en-US" altLang="en-US" sz="1200" b="1">
                <a:solidFill>
                  <a:schemeClr val="bg1"/>
                </a:solidFill>
                <a:effectLst>
                  <a:outerShdw blurRad="38100" dist="38100" dir="2700000" algn="tl">
                    <a:srgbClr val="C0C0C0"/>
                  </a:outerShdw>
                </a:effectLst>
              </a:rPr>
              <a:pPr algn="r" eaLnBrk="1" hangingPunct="1">
                <a:defRPr/>
              </a:pPr>
              <a:t>12</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E6D74148-8B62-4712-B421-65F10B0E9D0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F9FC2478-7C37-4D98-8624-38DB9F3910D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644BE3CC-D9E1-4131-A9F6-FDF16F174AAA}"/>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D07C07F5-D5DE-4792-A1F7-BB75222600EA}" type="slidenum">
              <a:rPr lang="en-US" altLang="en-US" sz="1200" b="1">
                <a:solidFill>
                  <a:schemeClr val="bg1"/>
                </a:solidFill>
                <a:effectLst>
                  <a:outerShdw blurRad="38100" dist="38100" dir="2700000" algn="tl">
                    <a:srgbClr val="C0C0C0"/>
                  </a:outerShdw>
                </a:effectLst>
              </a:rPr>
              <a:pPr algn="r" eaLnBrk="1" hangingPunct="1">
                <a:defRPr/>
              </a:pPr>
              <a:t>13</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C4D96A29-23C1-4B39-98E3-17029BD61B7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67CB8868-3E24-4CE3-BEC2-75061296E15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B5EC6A94-D539-49D2-B797-55338F64989C}"/>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30E509F2-7A78-4E73-B61B-201CB4D14642}" type="slidenum">
              <a:rPr lang="en-US" altLang="en-US" sz="1200" b="1">
                <a:solidFill>
                  <a:schemeClr val="bg1"/>
                </a:solidFill>
                <a:effectLst>
                  <a:outerShdw blurRad="38100" dist="38100" dir="2700000" algn="tl">
                    <a:srgbClr val="C0C0C0"/>
                  </a:outerShdw>
                </a:effectLst>
              </a:rPr>
              <a:pPr algn="r" eaLnBrk="1" hangingPunct="1">
                <a:defRPr/>
              </a:pPr>
              <a:t>14</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52593238-61D9-4C64-9D13-827D141A17A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55859305-C293-441A-94EB-DFBE86E9177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B769A584-965D-426F-BAE2-7FD78BFB03BD}"/>
              </a:ext>
            </a:extLst>
          </p:cNvPr>
          <p:cNvSpPr>
            <a:spLocks noGrp="1"/>
          </p:cNvSpPr>
          <p:nvPr>
            <p:ph type="sldNum" sz="quarter" idx="5"/>
          </p:nvPr>
        </p:nvSpPr>
        <p:spPr/>
        <p:txBody>
          <a:bodyPr/>
          <a:lstStyle>
            <a:lvl1pPr>
              <a:defRPr>
                <a:solidFill>
                  <a:schemeClr val="tx1"/>
                </a:solidFill>
                <a:latin typeface="Verdana" panose="020B0604030504040204" pitchFamily="34" charset="0"/>
              </a:defRPr>
            </a:lvl1pPr>
            <a:lvl2pPr marL="751271" indent="-288950">
              <a:defRPr>
                <a:solidFill>
                  <a:schemeClr val="tx1"/>
                </a:solidFill>
                <a:latin typeface="Verdana" panose="020B0604030504040204" pitchFamily="34" charset="0"/>
              </a:defRPr>
            </a:lvl2pPr>
            <a:lvl3pPr marL="1155802" indent="-231160">
              <a:defRPr>
                <a:solidFill>
                  <a:schemeClr val="tx1"/>
                </a:solidFill>
                <a:latin typeface="Verdana" panose="020B0604030504040204" pitchFamily="34" charset="0"/>
              </a:defRPr>
            </a:lvl3pPr>
            <a:lvl4pPr marL="1618122" indent="-231160">
              <a:defRPr>
                <a:solidFill>
                  <a:schemeClr val="tx1"/>
                </a:solidFill>
                <a:latin typeface="Verdana" panose="020B0604030504040204" pitchFamily="34" charset="0"/>
              </a:defRPr>
            </a:lvl4pPr>
            <a:lvl5pPr marL="2080443" indent="-231160">
              <a:defRPr>
                <a:solidFill>
                  <a:schemeClr val="tx1"/>
                </a:solidFill>
                <a:latin typeface="Verdana" panose="020B0604030504040204" pitchFamily="34" charset="0"/>
              </a:defRPr>
            </a:lvl5pPr>
            <a:lvl6pPr marL="2542764" indent="-231160" eaLnBrk="0" fontAlgn="base" hangingPunct="0">
              <a:spcBef>
                <a:spcPct val="0"/>
              </a:spcBef>
              <a:spcAft>
                <a:spcPct val="0"/>
              </a:spcAft>
              <a:defRPr>
                <a:solidFill>
                  <a:schemeClr val="tx1"/>
                </a:solidFill>
                <a:latin typeface="Verdana" panose="020B0604030504040204" pitchFamily="34" charset="0"/>
              </a:defRPr>
            </a:lvl6pPr>
            <a:lvl7pPr marL="3005084" indent="-231160" eaLnBrk="0" fontAlgn="base" hangingPunct="0">
              <a:spcBef>
                <a:spcPct val="0"/>
              </a:spcBef>
              <a:spcAft>
                <a:spcPct val="0"/>
              </a:spcAft>
              <a:defRPr>
                <a:solidFill>
                  <a:schemeClr val="tx1"/>
                </a:solidFill>
                <a:latin typeface="Verdana" panose="020B0604030504040204" pitchFamily="34" charset="0"/>
              </a:defRPr>
            </a:lvl7pPr>
            <a:lvl8pPr marL="3467405" indent="-231160" eaLnBrk="0" fontAlgn="base" hangingPunct="0">
              <a:spcBef>
                <a:spcPct val="0"/>
              </a:spcBef>
              <a:spcAft>
                <a:spcPct val="0"/>
              </a:spcAft>
              <a:defRPr>
                <a:solidFill>
                  <a:schemeClr val="tx1"/>
                </a:solidFill>
                <a:latin typeface="Verdana" panose="020B0604030504040204" pitchFamily="34" charset="0"/>
              </a:defRPr>
            </a:lvl8pPr>
            <a:lvl9pPr marL="3929725" indent="-231160" eaLnBrk="0" fontAlgn="base" hangingPunct="0">
              <a:spcBef>
                <a:spcPct val="0"/>
              </a:spcBef>
              <a:spcAft>
                <a:spcPct val="0"/>
              </a:spcAft>
              <a:defRPr>
                <a:solidFill>
                  <a:schemeClr val="tx1"/>
                </a:solidFill>
                <a:latin typeface="Verdana" panose="020B0604030504040204" pitchFamily="34" charset="0"/>
              </a:defRPr>
            </a:lvl9pPr>
          </a:lstStyle>
          <a:p>
            <a:pPr>
              <a:defRPr/>
            </a:pPr>
            <a:fld id="{7DBDCC77-7E03-429F-A3A4-98AB1E15C28C}" type="slidenum">
              <a:rPr lang="en-US" altLang="en-US" smtClean="0">
                <a:solidFill>
                  <a:schemeClr val="bg1"/>
                </a:solidFill>
              </a:rPr>
              <a:pPr>
                <a:defRPr/>
              </a:pPr>
              <a:t>15</a:t>
            </a:fld>
            <a:endParaRPr lang="en-US" altLang="en-US">
              <a:solidFill>
                <a:schemeClr val="bg1"/>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204C7F24-FB12-4F0A-931C-E3AE4617A07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D3FBB835-8AEE-4A9F-8C0E-B8E1F6667A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DB8E32FE-1F64-45F8-A3C1-1BC4306A7FF0}"/>
              </a:ext>
            </a:extLst>
          </p:cNvPr>
          <p:cNvSpPr>
            <a:spLocks noGrp="1"/>
          </p:cNvSpPr>
          <p:nvPr>
            <p:ph type="sldNum" sz="quarter" idx="5"/>
          </p:nvPr>
        </p:nvSpPr>
        <p:spPr/>
        <p:txBody>
          <a:bodyPr/>
          <a:lstStyle>
            <a:lvl1pPr>
              <a:defRPr>
                <a:solidFill>
                  <a:schemeClr val="tx1"/>
                </a:solidFill>
                <a:latin typeface="Verdana" panose="020B0604030504040204" pitchFamily="34" charset="0"/>
              </a:defRPr>
            </a:lvl1pPr>
            <a:lvl2pPr marL="751271" indent="-288950">
              <a:defRPr>
                <a:solidFill>
                  <a:schemeClr val="tx1"/>
                </a:solidFill>
                <a:latin typeface="Verdana" panose="020B0604030504040204" pitchFamily="34" charset="0"/>
              </a:defRPr>
            </a:lvl2pPr>
            <a:lvl3pPr marL="1155802" indent="-231160">
              <a:defRPr>
                <a:solidFill>
                  <a:schemeClr val="tx1"/>
                </a:solidFill>
                <a:latin typeface="Verdana" panose="020B0604030504040204" pitchFamily="34" charset="0"/>
              </a:defRPr>
            </a:lvl3pPr>
            <a:lvl4pPr marL="1618122" indent="-231160">
              <a:defRPr>
                <a:solidFill>
                  <a:schemeClr val="tx1"/>
                </a:solidFill>
                <a:latin typeface="Verdana" panose="020B0604030504040204" pitchFamily="34" charset="0"/>
              </a:defRPr>
            </a:lvl4pPr>
            <a:lvl5pPr marL="2080443" indent="-231160">
              <a:defRPr>
                <a:solidFill>
                  <a:schemeClr val="tx1"/>
                </a:solidFill>
                <a:latin typeface="Verdana" panose="020B0604030504040204" pitchFamily="34" charset="0"/>
              </a:defRPr>
            </a:lvl5pPr>
            <a:lvl6pPr marL="2542764" indent="-231160" eaLnBrk="0" fontAlgn="base" hangingPunct="0">
              <a:spcBef>
                <a:spcPct val="0"/>
              </a:spcBef>
              <a:spcAft>
                <a:spcPct val="0"/>
              </a:spcAft>
              <a:defRPr>
                <a:solidFill>
                  <a:schemeClr val="tx1"/>
                </a:solidFill>
                <a:latin typeface="Verdana" panose="020B0604030504040204" pitchFamily="34" charset="0"/>
              </a:defRPr>
            </a:lvl6pPr>
            <a:lvl7pPr marL="3005084" indent="-231160" eaLnBrk="0" fontAlgn="base" hangingPunct="0">
              <a:spcBef>
                <a:spcPct val="0"/>
              </a:spcBef>
              <a:spcAft>
                <a:spcPct val="0"/>
              </a:spcAft>
              <a:defRPr>
                <a:solidFill>
                  <a:schemeClr val="tx1"/>
                </a:solidFill>
                <a:latin typeface="Verdana" panose="020B0604030504040204" pitchFamily="34" charset="0"/>
              </a:defRPr>
            </a:lvl7pPr>
            <a:lvl8pPr marL="3467405" indent="-231160" eaLnBrk="0" fontAlgn="base" hangingPunct="0">
              <a:spcBef>
                <a:spcPct val="0"/>
              </a:spcBef>
              <a:spcAft>
                <a:spcPct val="0"/>
              </a:spcAft>
              <a:defRPr>
                <a:solidFill>
                  <a:schemeClr val="tx1"/>
                </a:solidFill>
                <a:latin typeface="Verdana" panose="020B0604030504040204" pitchFamily="34" charset="0"/>
              </a:defRPr>
            </a:lvl8pPr>
            <a:lvl9pPr marL="3929725" indent="-231160" eaLnBrk="0" fontAlgn="base" hangingPunct="0">
              <a:spcBef>
                <a:spcPct val="0"/>
              </a:spcBef>
              <a:spcAft>
                <a:spcPct val="0"/>
              </a:spcAft>
              <a:defRPr>
                <a:solidFill>
                  <a:schemeClr val="tx1"/>
                </a:solidFill>
                <a:latin typeface="Verdana" panose="020B0604030504040204" pitchFamily="34" charset="0"/>
              </a:defRPr>
            </a:lvl9pPr>
          </a:lstStyle>
          <a:p>
            <a:pPr>
              <a:defRPr/>
            </a:pPr>
            <a:fld id="{E899940A-885D-45FA-B0EC-313C39A2445F}" type="slidenum">
              <a:rPr lang="en-US" altLang="en-US" smtClean="0">
                <a:solidFill>
                  <a:schemeClr val="bg1"/>
                </a:solidFill>
              </a:rPr>
              <a:pPr>
                <a:defRPr/>
              </a:pPr>
              <a:t>16</a:t>
            </a:fld>
            <a:endParaRPr lang="en-US" altLang="en-US">
              <a:solidFill>
                <a:schemeClr val="bg1"/>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03ACDC13-103D-43C7-BF0A-EC8199811E4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F487BF25-BFA7-42F5-9A72-BA04F68C43A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9D8414E1-4471-44A7-8558-336BB388C799}"/>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5A6A50DF-30A7-417A-B9D4-0DAE8DA7B968}" type="slidenum">
              <a:rPr lang="en-US" altLang="en-US" sz="1200" b="1">
                <a:solidFill>
                  <a:schemeClr val="bg1"/>
                </a:solidFill>
                <a:effectLst>
                  <a:outerShdw blurRad="38100" dist="38100" dir="2700000" algn="tl">
                    <a:srgbClr val="C0C0C0"/>
                  </a:outerShdw>
                </a:effectLst>
              </a:rPr>
              <a:pPr algn="r" eaLnBrk="1" hangingPunct="1">
                <a:defRPr/>
              </a:pPr>
              <a:t>17</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D683D81D-097B-4099-B6BF-0D593947DA1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920D8474-AC52-4388-B4E3-9836665355F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A8D46F84-CF50-4C44-9C5A-301440AD8E0C}"/>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166E347B-92D0-4906-8067-A2CAE99007F6}" type="slidenum">
              <a:rPr lang="en-US" altLang="en-US" sz="1200" b="1">
                <a:solidFill>
                  <a:schemeClr val="bg1"/>
                </a:solidFill>
                <a:effectLst>
                  <a:outerShdw blurRad="38100" dist="38100" dir="2700000" algn="tl">
                    <a:srgbClr val="C0C0C0"/>
                  </a:outerShdw>
                </a:effectLst>
              </a:rPr>
              <a:pPr algn="r" eaLnBrk="1" hangingPunct="1">
                <a:defRPr/>
              </a:pPr>
              <a:t>18</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C3599878-BB0D-4D22-93AC-8017702D225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96A10262-DCD4-4600-B2CB-06F5C963B9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0009817C-23E1-4E82-A8DE-A5D170F1307D}"/>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9FC40FBA-8ACA-47AA-9CD7-EBA00E6D0413}" type="slidenum">
              <a:rPr lang="en-US" altLang="en-US" sz="1200" b="1">
                <a:solidFill>
                  <a:schemeClr val="bg1"/>
                </a:solidFill>
                <a:effectLst>
                  <a:outerShdw blurRad="38100" dist="38100" dir="2700000" algn="tl">
                    <a:srgbClr val="C0C0C0"/>
                  </a:outerShdw>
                </a:effectLst>
              </a:rPr>
              <a:pPr algn="r" eaLnBrk="1" hangingPunct="1">
                <a:defRPr/>
              </a:pPr>
              <a:t>19</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538E08F1-919D-430F-BBE0-8E58ED84275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636D4744-F54C-40A5-A9AC-16ED7BE9A95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680A48A8-B5AA-495D-B3D3-F9266C61C6E8}"/>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9D0FD4CE-0F5B-4407-8B28-72AA61B6660F}" type="slidenum">
              <a:rPr lang="en-US" altLang="en-US" sz="1200" b="1">
                <a:solidFill>
                  <a:schemeClr val="bg1"/>
                </a:solidFill>
                <a:effectLst>
                  <a:outerShdw blurRad="38100" dist="38100" dir="2700000" algn="tl">
                    <a:srgbClr val="C0C0C0"/>
                  </a:outerShdw>
                </a:effectLst>
              </a:rPr>
              <a:pPr algn="r" eaLnBrk="1" hangingPunct="1">
                <a:defRPr/>
              </a:pPr>
              <a:t>20</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750C2028-78C3-4245-9627-C18DE704B7B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86029832-EAB7-41DB-B144-536F2263FE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5078B6F1-A0CA-4CA4-8FEC-EFCA555AF2D4}"/>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18A814E5-4915-475E-A763-8518632D2BD6}" type="slidenum">
              <a:rPr lang="en-US" altLang="en-US" sz="1200" b="1">
                <a:solidFill>
                  <a:schemeClr val="bg1"/>
                </a:solidFill>
                <a:effectLst>
                  <a:outerShdw blurRad="38100" dist="38100" dir="2700000" algn="tl">
                    <a:srgbClr val="C0C0C0"/>
                  </a:outerShdw>
                </a:effectLst>
              </a:rPr>
              <a:pPr algn="r" eaLnBrk="1" hangingPunct="1">
                <a:defRPr/>
              </a:pPr>
              <a:t>3</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9399E663-0B91-4185-B191-ADB345B57B7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2E9DDE77-3D0C-40C3-90D7-75D3E235241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EBBCF605-1E8B-4F47-A535-011A5B8F1508}"/>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1BAF6C15-6A09-4ABA-9674-8D974D9A8155}" type="slidenum">
              <a:rPr lang="en-US" altLang="en-US" sz="1200" b="1">
                <a:solidFill>
                  <a:schemeClr val="bg1"/>
                </a:solidFill>
                <a:effectLst>
                  <a:outerShdw blurRad="38100" dist="38100" dir="2700000" algn="tl">
                    <a:srgbClr val="C0C0C0"/>
                  </a:outerShdw>
                </a:effectLst>
              </a:rPr>
              <a:pPr algn="r" eaLnBrk="1" hangingPunct="1">
                <a:defRPr/>
              </a:pPr>
              <a:t>21</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76EA2530-B327-4D91-A82E-BE0E4946988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B9F089B6-23E8-4905-8E31-0D87BFDAB87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AADB7CBE-4F05-424D-B569-A3F6055D0B5D}"/>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1A571379-3B05-491A-BC9F-443A171F1CEA}" type="slidenum">
              <a:rPr lang="en-US" altLang="en-US" sz="1200" b="1">
                <a:solidFill>
                  <a:schemeClr val="bg1"/>
                </a:solidFill>
                <a:effectLst>
                  <a:outerShdw blurRad="38100" dist="38100" dir="2700000" algn="tl">
                    <a:srgbClr val="C0C0C0"/>
                  </a:outerShdw>
                </a:effectLst>
              </a:rPr>
              <a:pPr algn="r" eaLnBrk="1" hangingPunct="1">
                <a:defRPr/>
              </a:pPr>
              <a:t>22</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642D284E-6DA8-48DF-965D-615A2C3BEA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EE3FD42C-67F1-42C4-8279-0D62E49B6EB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FEBE1AA3-4FFD-47A7-920F-C30A5A3802F4}"/>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2EADC65D-6706-46F4-8D97-0AB636ED6892}" type="slidenum">
              <a:rPr lang="en-US" altLang="en-US" sz="1200" b="1">
                <a:solidFill>
                  <a:schemeClr val="bg1"/>
                </a:solidFill>
                <a:effectLst>
                  <a:outerShdw blurRad="38100" dist="38100" dir="2700000" algn="tl">
                    <a:srgbClr val="C0C0C0"/>
                  </a:outerShdw>
                </a:effectLst>
              </a:rPr>
              <a:pPr algn="r" eaLnBrk="1" hangingPunct="1">
                <a:defRPr/>
              </a:pPr>
              <a:t>23</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9387681E-0461-49E4-B777-14F7BDEE4E7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A731AE4C-ABA8-4771-AC01-EAEADD60796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B33EE27B-C14D-4996-9636-1976CBC8C8D6}"/>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79BEB816-B661-4A8B-832C-B5B5DA939CF1}" type="slidenum">
              <a:rPr lang="en-US" altLang="en-US" sz="1200" b="1">
                <a:solidFill>
                  <a:schemeClr val="bg1"/>
                </a:solidFill>
                <a:effectLst>
                  <a:outerShdw blurRad="38100" dist="38100" dir="2700000" algn="tl">
                    <a:srgbClr val="C0C0C0"/>
                  </a:outerShdw>
                </a:effectLst>
              </a:rPr>
              <a:pPr algn="r" eaLnBrk="1" hangingPunct="1">
                <a:defRPr/>
              </a:pPr>
              <a:t>24</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FCAE472F-0C99-4B9B-B254-97C3B462C0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6F2B3AFB-7AE1-4271-80DC-D2CA4EFF0F3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B59434E9-6EC7-4900-83B2-E5158C8302CE}"/>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0EACF050-BC06-47F4-AFCA-3A1AE6805D78}" type="slidenum">
              <a:rPr lang="en-US" altLang="en-US" sz="1200" b="1">
                <a:solidFill>
                  <a:schemeClr val="bg1"/>
                </a:solidFill>
                <a:effectLst>
                  <a:outerShdw blurRad="38100" dist="38100" dir="2700000" algn="tl">
                    <a:srgbClr val="C0C0C0"/>
                  </a:outerShdw>
                </a:effectLst>
              </a:rPr>
              <a:pPr algn="r" eaLnBrk="1" hangingPunct="1">
                <a:defRPr/>
              </a:pPr>
              <a:t>25</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D8D43C12-A774-42D3-B877-1BB2AF13DE8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B3098B33-16C9-4A00-8E77-09FCFAE1424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359F9A56-014B-4C48-B531-6404AE4A4DEF}"/>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D7DF6978-AF9B-4C4C-8CD2-F577E421A35F}" type="slidenum">
              <a:rPr lang="en-US" altLang="en-US" sz="1200" b="1">
                <a:solidFill>
                  <a:schemeClr val="bg1"/>
                </a:solidFill>
                <a:effectLst>
                  <a:outerShdw blurRad="38100" dist="38100" dir="2700000" algn="tl">
                    <a:srgbClr val="C0C0C0"/>
                  </a:outerShdw>
                </a:effectLst>
              </a:rPr>
              <a:pPr algn="r" eaLnBrk="1" hangingPunct="1">
                <a:defRPr/>
              </a:pPr>
              <a:t>26</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D13A601B-40D0-4BE4-B632-80FF36247D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6AD3638E-5639-4633-BAB6-0BCE47A14F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CF97511C-B4B0-490F-A854-975DAA5B15D5}"/>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3FFD7016-6E38-415D-9F81-63F16AFE72A6}" type="slidenum">
              <a:rPr lang="en-US" altLang="en-US" sz="1200" b="1">
                <a:solidFill>
                  <a:schemeClr val="bg1"/>
                </a:solidFill>
                <a:effectLst>
                  <a:outerShdw blurRad="38100" dist="38100" dir="2700000" algn="tl">
                    <a:srgbClr val="C0C0C0"/>
                  </a:outerShdw>
                </a:effectLst>
              </a:rPr>
              <a:pPr algn="r" eaLnBrk="1" hangingPunct="1">
                <a:defRPr/>
              </a:pPr>
              <a:t>27</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EA609833-05EF-4B56-86AC-08275A3799D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764AC349-5728-4F65-956E-BBD325B8AD2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3131D3A2-BB7B-4A86-BE46-8612800A3377}"/>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F35BDB6A-A560-4678-AD2C-0B5542F5F6CC}" type="slidenum">
              <a:rPr lang="en-US" altLang="en-US" sz="1200" b="1">
                <a:solidFill>
                  <a:schemeClr val="bg1"/>
                </a:solidFill>
                <a:effectLst>
                  <a:outerShdw blurRad="38100" dist="38100" dir="2700000" algn="tl">
                    <a:srgbClr val="C0C0C0"/>
                  </a:outerShdw>
                </a:effectLst>
              </a:rPr>
              <a:pPr algn="r" eaLnBrk="1" hangingPunct="1">
                <a:defRPr/>
              </a:pPr>
              <a:t>28</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72064C00-9AE8-4DC8-8A24-6B6243348C5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22F1FA82-1C2C-46F9-AF7C-53953B8374B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ADE24634-6072-4CB1-8314-29D2A146CA58}"/>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1A85AD33-28EA-4844-BF5E-6ACC30EBAADA}" type="slidenum">
              <a:rPr lang="en-US" altLang="en-US" sz="1200" b="1">
                <a:solidFill>
                  <a:schemeClr val="bg1"/>
                </a:solidFill>
                <a:effectLst>
                  <a:outerShdw blurRad="38100" dist="38100" dir="2700000" algn="tl">
                    <a:srgbClr val="C0C0C0"/>
                  </a:outerShdw>
                </a:effectLst>
              </a:rPr>
              <a:pPr algn="r" eaLnBrk="1" hangingPunct="1">
                <a:defRPr/>
              </a:pPr>
              <a:t>29</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4585B224-A6A1-4E80-98F9-27B2EE59B58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B77F4442-BD15-4A94-8023-1EF8EE3990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DF277732-5F5A-4B31-B530-631D0CDE0BCD}"/>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0E6E3771-D0D5-44FD-9A81-4F9A23A2AE85}" type="slidenum">
              <a:rPr lang="en-US" altLang="en-US" sz="1200" b="1">
                <a:solidFill>
                  <a:schemeClr val="bg1"/>
                </a:solidFill>
                <a:effectLst>
                  <a:outerShdw blurRad="38100" dist="38100" dir="2700000" algn="tl">
                    <a:srgbClr val="C0C0C0"/>
                  </a:outerShdw>
                </a:effectLst>
              </a:rPr>
              <a:pPr algn="r" eaLnBrk="1" hangingPunct="1">
                <a:defRPr/>
              </a:pPr>
              <a:t>30</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F873464B-1FC5-4FE2-A895-45D64A9611D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6EC9BAFF-37C4-421D-92AF-DE04026329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334CE31D-6EFD-47FA-B384-52C0FD39C339}"/>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E21AF4BB-BF6C-4044-B96C-8238EBF97F68}" type="slidenum">
              <a:rPr lang="en-US" altLang="en-US" sz="1200" b="1">
                <a:solidFill>
                  <a:schemeClr val="bg1"/>
                </a:solidFill>
                <a:effectLst>
                  <a:outerShdw blurRad="38100" dist="38100" dir="2700000" algn="tl">
                    <a:srgbClr val="C0C0C0"/>
                  </a:outerShdw>
                </a:effectLst>
              </a:rPr>
              <a:pPr algn="r" eaLnBrk="1" hangingPunct="1">
                <a:defRPr/>
              </a:pPr>
              <a:t>4</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BBE1CD35-C892-4230-8457-B6E6FAF1FF5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6B2A39DE-3728-42CC-A1A1-1E77D6936E3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38475382-028E-456A-8F3E-3F695B90AC82}"/>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FD299236-D7F8-4F38-BF86-8570382AFC5D}" type="slidenum">
              <a:rPr lang="en-US" altLang="en-US" sz="1200" b="1">
                <a:solidFill>
                  <a:schemeClr val="bg1"/>
                </a:solidFill>
                <a:effectLst>
                  <a:outerShdw blurRad="38100" dist="38100" dir="2700000" algn="tl">
                    <a:srgbClr val="C0C0C0"/>
                  </a:outerShdw>
                </a:effectLst>
              </a:rPr>
              <a:pPr algn="r" eaLnBrk="1" hangingPunct="1">
                <a:defRPr/>
              </a:pPr>
              <a:t>31</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6D252E2-8D70-4AC3-A77E-10AB5B4437E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CBCA1F8A-69D4-4C49-82C8-3B89711AC82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614A2DF7-D490-44B1-AA6B-245CE6A89579}"/>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DEB0C5CF-158E-42B7-8BCF-2EBC003052C6}" type="slidenum">
              <a:rPr lang="en-US" altLang="en-US" sz="1200" b="1">
                <a:solidFill>
                  <a:schemeClr val="bg1"/>
                </a:solidFill>
                <a:effectLst>
                  <a:outerShdw blurRad="38100" dist="38100" dir="2700000" algn="tl">
                    <a:srgbClr val="C0C0C0"/>
                  </a:outerShdw>
                </a:effectLst>
              </a:rPr>
              <a:pPr algn="r" eaLnBrk="1" hangingPunct="1">
                <a:defRPr/>
              </a:pPr>
              <a:t>32</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66E86E47-7B48-47E5-9046-21549FCA6FC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0C7ABBB6-C26F-485F-9030-E4CF3C5CF60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7BBFFB36-A72A-473E-A5AD-E6C522992233}"/>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47E193BA-915C-4CA0-8C6A-7EBBB8FC465A}" type="slidenum">
              <a:rPr lang="en-US" altLang="en-US" sz="1200" b="1">
                <a:solidFill>
                  <a:schemeClr val="bg1"/>
                </a:solidFill>
                <a:effectLst>
                  <a:outerShdw blurRad="38100" dist="38100" dir="2700000" algn="tl">
                    <a:srgbClr val="C0C0C0"/>
                  </a:outerShdw>
                </a:effectLst>
              </a:rPr>
              <a:pPr algn="r" eaLnBrk="1" hangingPunct="1">
                <a:defRPr/>
              </a:pPr>
              <a:t>33</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70077D95-D9EC-44F6-8DB0-DBB7BDE0FD5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B866587D-2AFE-4696-A99A-D965713C97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AD731C94-83C8-4CD1-88E6-41F6C0757B8A}"/>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43C01E38-7D83-4231-A432-170EDECAA820}" type="slidenum">
              <a:rPr lang="en-US" altLang="en-US" sz="1200" b="1">
                <a:solidFill>
                  <a:schemeClr val="bg1"/>
                </a:solidFill>
                <a:effectLst>
                  <a:outerShdw blurRad="38100" dist="38100" dir="2700000" algn="tl">
                    <a:srgbClr val="C0C0C0"/>
                  </a:outerShdw>
                </a:effectLst>
              </a:rPr>
              <a:pPr algn="r" eaLnBrk="1" hangingPunct="1">
                <a:defRPr/>
              </a:pPr>
              <a:t>34</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68233F08-5AFF-4E5D-A7FD-681FC3156A4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062EB8CB-643C-492B-846C-3F95325B0BD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599DE2AA-C4DC-4523-AFAF-3F43C5303593}"/>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A3D844A0-55D6-404F-8C59-E27A27D216DA}" type="slidenum">
              <a:rPr lang="en-US" altLang="en-US" sz="1200" b="1">
                <a:solidFill>
                  <a:schemeClr val="bg1"/>
                </a:solidFill>
                <a:effectLst>
                  <a:outerShdw blurRad="38100" dist="38100" dir="2700000" algn="tl">
                    <a:srgbClr val="C0C0C0"/>
                  </a:outerShdw>
                </a:effectLst>
              </a:rPr>
              <a:pPr algn="r" eaLnBrk="1" hangingPunct="1">
                <a:defRPr/>
              </a:pPr>
              <a:t>35</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94E1EBCC-D4DF-48BF-949A-BF5DE12575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728A8E3F-1521-4801-A251-6D2E312D183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15FF0ED5-1228-465A-AA04-A2783234C0A4}"/>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F71A8AA8-63CB-4BFA-820E-801E9BCB77F4}" type="slidenum">
              <a:rPr lang="en-US" altLang="en-US" sz="1200" b="1">
                <a:solidFill>
                  <a:schemeClr val="bg1"/>
                </a:solidFill>
                <a:effectLst>
                  <a:outerShdw blurRad="38100" dist="38100" dir="2700000" algn="tl">
                    <a:srgbClr val="C0C0C0"/>
                  </a:outerShdw>
                </a:effectLst>
              </a:rPr>
              <a:pPr algn="r" eaLnBrk="1" hangingPunct="1">
                <a:defRPr/>
              </a:pPr>
              <a:t>36</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0333F48E-131C-4757-9C30-EBA7F96E62B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CD07FBD6-BC6C-44D8-9F4E-A36E531D25F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91CCBF15-9730-4A39-A9FC-05A78F9B390A}"/>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4A600677-C3BC-492F-9606-BC20FB081530}" type="slidenum">
              <a:rPr lang="en-US" altLang="en-US" sz="1200" b="1">
                <a:solidFill>
                  <a:schemeClr val="bg1"/>
                </a:solidFill>
                <a:effectLst>
                  <a:outerShdw blurRad="38100" dist="38100" dir="2700000" algn="tl">
                    <a:srgbClr val="C0C0C0"/>
                  </a:outerShdw>
                </a:effectLst>
              </a:rPr>
              <a:pPr algn="r" eaLnBrk="1" hangingPunct="1">
                <a:defRPr/>
              </a:pPr>
              <a:t>37</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A2E392E7-FE1B-4BBB-886B-3922DD820C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30B33390-BD97-4FD1-B91A-E20FEB9AAB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48948756-6888-4388-9EF8-B8E30E631388}"/>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BD0E43E9-72D5-4BD8-9BE2-8979186F335C}" type="slidenum">
              <a:rPr lang="en-US" altLang="en-US" sz="1200" b="1">
                <a:solidFill>
                  <a:schemeClr val="bg1"/>
                </a:solidFill>
                <a:effectLst>
                  <a:outerShdw blurRad="38100" dist="38100" dir="2700000" algn="tl">
                    <a:srgbClr val="C0C0C0"/>
                  </a:outerShdw>
                </a:effectLst>
              </a:rPr>
              <a:pPr algn="r" eaLnBrk="1" hangingPunct="1">
                <a:defRPr/>
              </a:pPr>
              <a:t>38</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0794745A-54BB-4684-A1C4-666992A0DF2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12058019-91B1-428B-AFF2-A350AE544AF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DAD0F93C-6E2E-45EA-B7C2-F34DB430C998}"/>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7D9AA050-6198-4483-AF47-4A1DC4E9A3A7}" type="slidenum">
              <a:rPr lang="en-US" altLang="en-US" sz="1200" b="1">
                <a:solidFill>
                  <a:schemeClr val="bg1"/>
                </a:solidFill>
                <a:effectLst>
                  <a:outerShdw blurRad="38100" dist="38100" dir="2700000" algn="tl">
                    <a:srgbClr val="C0C0C0"/>
                  </a:outerShdw>
                </a:effectLst>
              </a:rPr>
              <a:pPr algn="r" eaLnBrk="1" hangingPunct="1">
                <a:defRPr/>
              </a:pPr>
              <a:t>39</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0ACB6ECF-02E1-42EA-B993-FAE026E27DA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2D19DF33-58AE-4719-9800-854934E8E44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3623B2EF-84C2-4EBD-B500-DB4905613E7B}"/>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9CABD769-497F-46B9-B877-B6A8FB4039D2}" type="slidenum">
              <a:rPr lang="en-US" altLang="en-US" sz="1200" b="1">
                <a:solidFill>
                  <a:schemeClr val="bg1"/>
                </a:solidFill>
                <a:effectLst>
                  <a:outerShdw blurRad="38100" dist="38100" dir="2700000" algn="tl">
                    <a:srgbClr val="C0C0C0"/>
                  </a:outerShdw>
                </a:effectLst>
              </a:rPr>
              <a:pPr algn="r" eaLnBrk="1" hangingPunct="1">
                <a:defRPr/>
              </a:pPr>
              <a:t>40</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03F3041D-C97B-444A-ACF2-0884703C75F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0D6DCB27-16FE-4795-AC61-DC639962C61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FC2E7BD6-A78A-4090-962C-5D7394F853A5}"/>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62F59771-7783-4538-930E-09C99625148B}" type="slidenum">
              <a:rPr lang="en-US" altLang="en-US" sz="1200" b="1">
                <a:solidFill>
                  <a:schemeClr val="bg1"/>
                </a:solidFill>
                <a:effectLst>
                  <a:outerShdw blurRad="38100" dist="38100" dir="2700000" algn="tl">
                    <a:srgbClr val="C0C0C0"/>
                  </a:outerShdw>
                </a:effectLst>
              </a:rPr>
              <a:pPr algn="r" eaLnBrk="1" hangingPunct="1">
                <a:defRPr/>
              </a:pPr>
              <a:t>5</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B6BDF6BC-44A3-4223-AFBF-E26E9ED3F9A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6C7E3F93-AC03-4F29-8B7F-362DB66D389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3B08E334-341C-43DE-898E-1450EAB673C2}"/>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ACD1E5B3-22B7-4BC1-A8C1-686657F67D46}" type="slidenum">
              <a:rPr lang="en-US" altLang="en-US" sz="1200" b="1">
                <a:solidFill>
                  <a:schemeClr val="bg1"/>
                </a:solidFill>
                <a:effectLst>
                  <a:outerShdw blurRad="38100" dist="38100" dir="2700000" algn="tl">
                    <a:srgbClr val="C0C0C0"/>
                  </a:outerShdw>
                </a:effectLst>
              </a:rPr>
              <a:pPr algn="r" eaLnBrk="1" hangingPunct="1">
                <a:defRPr/>
              </a:pPr>
              <a:t>41</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D3A6834B-01CC-4EDE-B758-CBC3EA50381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D813203F-B091-4222-85BF-EF40D6B3C97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2F50EF50-C4C3-45EF-8533-C548449DF0AB}"/>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9104E1CD-1422-4C5A-9474-CF4384810301}" type="slidenum">
              <a:rPr lang="en-US" altLang="en-US" sz="1200" b="1">
                <a:solidFill>
                  <a:schemeClr val="bg1"/>
                </a:solidFill>
                <a:effectLst>
                  <a:outerShdw blurRad="38100" dist="38100" dir="2700000" algn="tl">
                    <a:srgbClr val="C0C0C0"/>
                  </a:outerShdw>
                </a:effectLst>
              </a:rPr>
              <a:pPr algn="r" eaLnBrk="1" hangingPunct="1">
                <a:defRPr/>
              </a:pPr>
              <a:t>42</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AB3E6A25-6246-43DC-9B57-4D8A9ABFFFF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EA15242C-D520-4B50-9103-3B9F9A76D3F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B644C5B3-1982-48EC-A073-A391601096D0}"/>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F651D03E-2494-4988-91BD-3E0042EE9A45}" type="slidenum">
              <a:rPr lang="en-US" altLang="en-US" sz="1200" b="1">
                <a:solidFill>
                  <a:schemeClr val="bg1"/>
                </a:solidFill>
                <a:effectLst>
                  <a:outerShdw blurRad="38100" dist="38100" dir="2700000" algn="tl">
                    <a:srgbClr val="C0C0C0"/>
                  </a:outerShdw>
                </a:effectLst>
              </a:rPr>
              <a:pPr algn="r" eaLnBrk="1" hangingPunct="1">
                <a:defRPr/>
              </a:pPr>
              <a:t>43</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17131523-8981-42BD-85C7-4AF27D35ACB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D3B71AA3-29E5-41C3-9E52-396A5918EB4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74D74BB2-57B4-49AC-9B14-48FA001D420C}"/>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B4C1F787-B2C2-43C1-B894-471F79404FA5}" type="slidenum">
              <a:rPr lang="en-US" altLang="en-US" sz="1200" b="1">
                <a:solidFill>
                  <a:schemeClr val="bg1"/>
                </a:solidFill>
                <a:effectLst>
                  <a:outerShdw blurRad="38100" dist="38100" dir="2700000" algn="tl">
                    <a:srgbClr val="C0C0C0"/>
                  </a:outerShdw>
                </a:effectLst>
              </a:rPr>
              <a:pPr algn="r" eaLnBrk="1" hangingPunct="1">
                <a:defRPr/>
              </a:pPr>
              <a:t>44</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02222D2F-7838-46F3-A702-3A3BD884EB0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BFAE9CD6-77C9-4C2D-9D43-ED2C84D33B0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5CFB441C-E142-40EF-A55C-FCE5A3903772}"/>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BDA931CA-459B-491E-81DE-8A0850E82C3F}" type="slidenum">
              <a:rPr lang="en-US" altLang="en-US" sz="1200" b="1">
                <a:solidFill>
                  <a:schemeClr val="bg1"/>
                </a:solidFill>
                <a:effectLst>
                  <a:outerShdw blurRad="38100" dist="38100" dir="2700000" algn="tl">
                    <a:srgbClr val="C0C0C0"/>
                  </a:outerShdw>
                </a:effectLst>
              </a:rPr>
              <a:pPr algn="r" eaLnBrk="1" hangingPunct="1">
                <a:defRPr/>
              </a:pPr>
              <a:t>45</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0767F511-A673-4205-A9D8-5877F99000F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6166B98C-9C93-4AB2-AC02-B21FF1A74AD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D9D813AD-BAA8-4056-A812-1E819BC47676}"/>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26831788-DA71-4768-897E-99658D0A97E0}" type="slidenum">
              <a:rPr lang="en-US" altLang="en-US" sz="1200" b="1">
                <a:solidFill>
                  <a:schemeClr val="bg1"/>
                </a:solidFill>
                <a:effectLst>
                  <a:outerShdw blurRad="38100" dist="38100" dir="2700000" algn="tl">
                    <a:srgbClr val="C0C0C0"/>
                  </a:outerShdw>
                </a:effectLst>
              </a:rPr>
              <a:pPr algn="r" eaLnBrk="1" hangingPunct="1">
                <a:defRPr/>
              </a:pPr>
              <a:t>46</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83D3B8AA-503F-489E-B531-6BBF62A9445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a:extLst>
              <a:ext uri="{FF2B5EF4-FFF2-40B4-BE49-F238E27FC236}">
                <a16:creationId xmlns:a16="http://schemas.microsoft.com/office/drawing/2014/main" id="{86B64201-6434-441D-8137-75C9F70E4E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2E7FD0F3-24FE-4CDA-9B0D-D611B8FFE01A}"/>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BDA348D2-9B2C-4F2B-881F-D73EA9071C84}" type="slidenum">
              <a:rPr lang="en-US" altLang="en-US" sz="1200" b="1">
                <a:solidFill>
                  <a:schemeClr val="bg1"/>
                </a:solidFill>
                <a:effectLst>
                  <a:outerShdw blurRad="38100" dist="38100" dir="2700000" algn="tl">
                    <a:srgbClr val="C0C0C0"/>
                  </a:outerShdw>
                </a:effectLst>
              </a:rPr>
              <a:pPr algn="r" eaLnBrk="1" hangingPunct="1">
                <a:defRPr/>
              </a:pPr>
              <a:t>47</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97FF8DB4-A548-4808-8CF6-D83F7AAC1B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a:extLst>
              <a:ext uri="{FF2B5EF4-FFF2-40B4-BE49-F238E27FC236}">
                <a16:creationId xmlns:a16="http://schemas.microsoft.com/office/drawing/2014/main" id="{8F03C280-AA81-49B2-A6B9-1105A6A7C85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B5AF2871-56F0-4EF1-8BB2-B58210D5EC74}"/>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F5AB0C30-7C15-4898-B8C0-5E2F0E550BFD}" type="slidenum">
              <a:rPr lang="en-US" altLang="en-US" sz="1200" b="1">
                <a:solidFill>
                  <a:schemeClr val="bg1"/>
                </a:solidFill>
                <a:effectLst>
                  <a:outerShdw blurRad="38100" dist="38100" dir="2700000" algn="tl">
                    <a:srgbClr val="C0C0C0"/>
                  </a:outerShdw>
                </a:effectLst>
              </a:rPr>
              <a:pPr algn="r" eaLnBrk="1" hangingPunct="1">
                <a:defRPr/>
              </a:pPr>
              <a:t>48</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a:extLst>
              <a:ext uri="{FF2B5EF4-FFF2-40B4-BE49-F238E27FC236}">
                <a16:creationId xmlns:a16="http://schemas.microsoft.com/office/drawing/2014/main" id="{B1415FE4-6A36-4987-A50F-4E1374FA7B0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a:extLst>
              <a:ext uri="{FF2B5EF4-FFF2-40B4-BE49-F238E27FC236}">
                <a16:creationId xmlns:a16="http://schemas.microsoft.com/office/drawing/2014/main" id="{6B7AC120-9D58-43B4-B098-629C871A637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146E7857-F23D-4AB5-BF1D-D0BCFD43CED0}"/>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DB9D096F-76AD-4992-85AE-1FCF1C9D8CD2}" type="slidenum">
              <a:rPr lang="en-US" altLang="en-US" sz="1200" b="1">
                <a:solidFill>
                  <a:schemeClr val="bg1"/>
                </a:solidFill>
                <a:effectLst>
                  <a:outerShdw blurRad="38100" dist="38100" dir="2700000" algn="tl">
                    <a:srgbClr val="C0C0C0"/>
                  </a:outerShdw>
                </a:effectLst>
              </a:rPr>
              <a:pPr algn="r" eaLnBrk="1" hangingPunct="1">
                <a:defRPr/>
              </a:pPr>
              <a:t>49</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a:extLst>
              <a:ext uri="{FF2B5EF4-FFF2-40B4-BE49-F238E27FC236}">
                <a16:creationId xmlns:a16="http://schemas.microsoft.com/office/drawing/2014/main" id="{DE88F12B-4F72-4CA7-9572-BCC45480305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a:extLst>
              <a:ext uri="{FF2B5EF4-FFF2-40B4-BE49-F238E27FC236}">
                <a16:creationId xmlns:a16="http://schemas.microsoft.com/office/drawing/2014/main" id="{CA4E72B9-1942-4957-AF6C-42F7D570040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1CAEB37A-080E-46AB-A197-8BFAD9E7EE73}"/>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F5B2B588-88C3-487C-9678-7033FE8E7B63}" type="slidenum">
              <a:rPr lang="en-US" altLang="en-US" sz="1200" b="1">
                <a:solidFill>
                  <a:schemeClr val="bg1"/>
                </a:solidFill>
                <a:effectLst>
                  <a:outerShdw blurRad="38100" dist="38100" dir="2700000" algn="tl">
                    <a:srgbClr val="C0C0C0"/>
                  </a:outerShdw>
                </a:effectLst>
              </a:rPr>
              <a:pPr algn="r" eaLnBrk="1" hangingPunct="1">
                <a:defRPr/>
              </a:pPr>
              <a:t>50</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C799595B-B20A-4FE6-BBF8-3179F168F89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EDB70045-5A0F-461B-AAF1-25CD75F39D9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896ABCFB-3607-45EB-BB90-31F33F70DC26}"/>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1CC0D170-704F-4C7C-90C2-32AB94B9F1B9}" type="slidenum">
              <a:rPr lang="en-US" altLang="en-US" sz="1200" b="1">
                <a:solidFill>
                  <a:schemeClr val="bg1"/>
                </a:solidFill>
                <a:effectLst>
                  <a:outerShdw blurRad="38100" dist="38100" dir="2700000" algn="tl">
                    <a:srgbClr val="C0C0C0"/>
                  </a:outerShdw>
                </a:effectLst>
              </a:rPr>
              <a:pPr algn="r" eaLnBrk="1" hangingPunct="1">
                <a:defRPr/>
              </a:pPr>
              <a:t>6</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id="{251E511A-F74C-484E-A5D3-C424E48230F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a:extLst>
              <a:ext uri="{FF2B5EF4-FFF2-40B4-BE49-F238E27FC236}">
                <a16:creationId xmlns:a16="http://schemas.microsoft.com/office/drawing/2014/main" id="{7D6CFE59-5C2E-4B7E-8F39-9BED6790CE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F36D6F04-865B-42D9-96C0-958B36B61CBE}"/>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E4E5C168-E6F2-4F41-A39E-548FCFAE8B00}" type="slidenum">
              <a:rPr lang="en-US" altLang="en-US" sz="1200" b="1">
                <a:solidFill>
                  <a:schemeClr val="bg1"/>
                </a:solidFill>
                <a:effectLst>
                  <a:outerShdw blurRad="38100" dist="38100" dir="2700000" algn="tl">
                    <a:srgbClr val="C0C0C0"/>
                  </a:outerShdw>
                </a:effectLst>
              </a:rPr>
              <a:pPr algn="r" eaLnBrk="1" hangingPunct="1">
                <a:defRPr/>
              </a:pPr>
              <a:t>51</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a:extLst>
              <a:ext uri="{FF2B5EF4-FFF2-40B4-BE49-F238E27FC236}">
                <a16:creationId xmlns:a16="http://schemas.microsoft.com/office/drawing/2014/main" id="{CD32310F-F959-4B8C-8D6C-80552B764C7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a:extLst>
              <a:ext uri="{FF2B5EF4-FFF2-40B4-BE49-F238E27FC236}">
                <a16:creationId xmlns:a16="http://schemas.microsoft.com/office/drawing/2014/main" id="{F7264B0B-1880-468C-94F2-47CA0A64103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0AA631D2-F2F2-42B7-849F-B42549F026F5}"/>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6A84E6F8-A7A5-476C-AC31-BE0916108D7A}" type="slidenum">
              <a:rPr lang="en-US" altLang="en-US" sz="1200" b="1">
                <a:solidFill>
                  <a:schemeClr val="bg1"/>
                </a:solidFill>
                <a:effectLst>
                  <a:outerShdw blurRad="38100" dist="38100" dir="2700000" algn="tl">
                    <a:srgbClr val="C0C0C0"/>
                  </a:outerShdw>
                </a:effectLst>
              </a:rPr>
              <a:pPr algn="r" eaLnBrk="1" hangingPunct="1">
                <a:defRPr/>
              </a:pPr>
              <a:t>52</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a:extLst>
              <a:ext uri="{FF2B5EF4-FFF2-40B4-BE49-F238E27FC236}">
                <a16:creationId xmlns:a16="http://schemas.microsoft.com/office/drawing/2014/main" id="{6D7041E4-9E50-4814-8B18-69049D259D4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19" name="Notes Placeholder 2">
            <a:extLst>
              <a:ext uri="{FF2B5EF4-FFF2-40B4-BE49-F238E27FC236}">
                <a16:creationId xmlns:a16="http://schemas.microsoft.com/office/drawing/2014/main" id="{A2D57242-B0B5-475A-88CC-70BEF9F582C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216799A9-89F2-4896-ABA7-1607CF99C404}"/>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4009B827-D491-4425-A619-708506A7D39E}" type="slidenum">
              <a:rPr lang="en-US" altLang="en-US" sz="1200" b="1">
                <a:solidFill>
                  <a:schemeClr val="bg1"/>
                </a:solidFill>
                <a:effectLst>
                  <a:outerShdw blurRad="38100" dist="38100" dir="2700000" algn="tl">
                    <a:srgbClr val="C0C0C0"/>
                  </a:outerShdw>
                </a:effectLst>
              </a:rPr>
              <a:pPr algn="r" eaLnBrk="1" hangingPunct="1">
                <a:defRPr/>
              </a:pPr>
              <a:t>53</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a:extLst>
              <a:ext uri="{FF2B5EF4-FFF2-40B4-BE49-F238E27FC236}">
                <a16:creationId xmlns:a16="http://schemas.microsoft.com/office/drawing/2014/main" id="{2C003D86-7063-410B-A072-00E27D65BE6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3667" name="Notes Placeholder 2">
            <a:extLst>
              <a:ext uri="{FF2B5EF4-FFF2-40B4-BE49-F238E27FC236}">
                <a16:creationId xmlns:a16="http://schemas.microsoft.com/office/drawing/2014/main" id="{33A3140E-7066-4EF3-AB8C-F34123CF71C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3A69C4E8-ADF5-49E4-8A04-42E0360AF674}"/>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84886FD6-DE78-4BA2-84C0-B71217403903}" type="slidenum">
              <a:rPr lang="en-US" altLang="en-US" sz="1200" b="1">
                <a:solidFill>
                  <a:schemeClr val="bg1"/>
                </a:solidFill>
                <a:effectLst>
                  <a:outerShdw blurRad="38100" dist="38100" dir="2700000" algn="tl">
                    <a:srgbClr val="C0C0C0"/>
                  </a:outerShdw>
                </a:effectLst>
              </a:rPr>
              <a:pPr algn="r" eaLnBrk="1" hangingPunct="1">
                <a:defRPr/>
              </a:pPr>
              <a:t>54</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a:extLst>
              <a:ext uri="{FF2B5EF4-FFF2-40B4-BE49-F238E27FC236}">
                <a16:creationId xmlns:a16="http://schemas.microsoft.com/office/drawing/2014/main" id="{2FF9F003-8F69-4095-813D-095771C16C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5" name="Notes Placeholder 2">
            <a:extLst>
              <a:ext uri="{FF2B5EF4-FFF2-40B4-BE49-F238E27FC236}">
                <a16:creationId xmlns:a16="http://schemas.microsoft.com/office/drawing/2014/main" id="{07E2CAC7-F043-4302-92C0-B8D48E44033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7A7F4EA5-7271-43C4-9997-E02E138B570C}"/>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3431D04A-C541-4C42-8258-E60314C99620}" type="slidenum">
              <a:rPr lang="en-US" altLang="en-US" sz="1200" b="1">
                <a:solidFill>
                  <a:schemeClr val="bg1"/>
                </a:solidFill>
                <a:effectLst>
                  <a:outerShdw blurRad="38100" dist="38100" dir="2700000" algn="tl">
                    <a:srgbClr val="C0C0C0"/>
                  </a:outerShdw>
                </a:effectLst>
              </a:rPr>
              <a:pPr algn="r" eaLnBrk="1" hangingPunct="1">
                <a:defRPr/>
              </a:pPr>
              <a:t>55</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a:extLst>
              <a:ext uri="{FF2B5EF4-FFF2-40B4-BE49-F238E27FC236}">
                <a16:creationId xmlns:a16="http://schemas.microsoft.com/office/drawing/2014/main" id="{F5365BA0-A7D6-43C6-83EF-7687D2FD38A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3" name="Notes Placeholder 2">
            <a:extLst>
              <a:ext uri="{FF2B5EF4-FFF2-40B4-BE49-F238E27FC236}">
                <a16:creationId xmlns:a16="http://schemas.microsoft.com/office/drawing/2014/main" id="{04F1C78B-35C4-43C7-8DDB-7D10FCF7F0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E3C9F2DA-E43B-463E-A5FA-8DCEB37A1CB6}"/>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0687B03E-EA73-4ACD-8D44-BF4BD8E13864}" type="slidenum">
              <a:rPr lang="en-US" altLang="en-US" sz="1200" b="1">
                <a:solidFill>
                  <a:schemeClr val="bg1"/>
                </a:solidFill>
                <a:effectLst>
                  <a:outerShdw blurRad="38100" dist="38100" dir="2700000" algn="tl">
                    <a:srgbClr val="C0C0C0"/>
                  </a:outerShdw>
                </a:effectLst>
              </a:rPr>
              <a:pPr algn="r" eaLnBrk="1" hangingPunct="1">
                <a:defRPr/>
              </a:pPr>
              <a:t>56</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2E0ECCFE-C29E-4813-B931-7DA143610A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a:extLst>
              <a:ext uri="{FF2B5EF4-FFF2-40B4-BE49-F238E27FC236}">
                <a16:creationId xmlns:a16="http://schemas.microsoft.com/office/drawing/2014/main" id="{D4E31CCD-3DCC-4D00-B3D3-29DFDFB730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ADE9F8B1-4BDB-4EDA-AF56-EB20911B6EB5}"/>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498B5C48-FCFC-4241-AE21-7586B4C77DC2}" type="slidenum">
              <a:rPr lang="en-US" altLang="en-US" sz="1200" b="1">
                <a:solidFill>
                  <a:schemeClr val="bg1"/>
                </a:solidFill>
                <a:effectLst>
                  <a:outerShdw blurRad="38100" dist="38100" dir="2700000" algn="tl">
                    <a:srgbClr val="C0C0C0"/>
                  </a:outerShdw>
                </a:effectLst>
              </a:rPr>
              <a:pPr algn="r" eaLnBrk="1" hangingPunct="1">
                <a:defRPr/>
              </a:pPr>
              <a:t>57</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a:extLst>
              <a:ext uri="{FF2B5EF4-FFF2-40B4-BE49-F238E27FC236}">
                <a16:creationId xmlns:a16="http://schemas.microsoft.com/office/drawing/2014/main" id="{8044E486-DDF4-4E72-AD88-6377C124399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a:extLst>
              <a:ext uri="{FF2B5EF4-FFF2-40B4-BE49-F238E27FC236}">
                <a16:creationId xmlns:a16="http://schemas.microsoft.com/office/drawing/2014/main" id="{4227600B-2A41-4047-8DAF-403EA6A376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07C099C6-5DE9-443E-989C-B1DEF7F4BD7B}"/>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E96638A3-8A46-4F41-B1B5-4E1A1606E3D6}" type="slidenum">
              <a:rPr lang="en-US" altLang="en-US" sz="1200" b="1">
                <a:solidFill>
                  <a:schemeClr val="bg1"/>
                </a:solidFill>
                <a:effectLst>
                  <a:outerShdw blurRad="38100" dist="38100" dir="2700000" algn="tl">
                    <a:srgbClr val="C0C0C0"/>
                  </a:outerShdw>
                </a:effectLst>
              </a:rPr>
              <a:pPr algn="r" eaLnBrk="1" hangingPunct="1">
                <a:defRPr/>
              </a:pPr>
              <a:t>58</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a:extLst>
              <a:ext uri="{FF2B5EF4-FFF2-40B4-BE49-F238E27FC236}">
                <a16:creationId xmlns:a16="http://schemas.microsoft.com/office/drawing/2014/main" id="{DA2BF448-3305-4ED8-84DB-C05B40AE23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Notes Placeholder 2">
            <a:extLst>
              <a:ext uri="{FF2B5EF4-FFF2-40B4-BE49-F238E27FC236}">
                <a16:creationId xmlns:a16="http://schemas.microsoft.com/office/drawing/2014/main" id="{F4DFA67A-5312-42F6-B92A-E43E33DF1D6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B6C0465A-8C0F-4975-873A-4560D220EC1A}"/>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9CC4C8C5-3929-4C40-A7C6-F8C16B7A86EB}" type="slidenum">
              <a:rPr lang="en-US" altLang="en-US" sz="1200" b="1">
                <a:solidFill>
                  <a:schemeClr val="bg1"/>
                </a:solidFill>
                <a:effectLst>
                  <a:outerShdw blurRad="38100" dist="38100" dir="2700000" algn="tl">
                    <a:srgbClr val="C0C0C0"/>
                  </a:outerShdw>
                </a:effectLst>
              </a:rPr>
              <a:pPr algn="r" eaLnBrk="1" hangingPunct="1">
                <a:defRPr/>
              </a:pPr>
              <a:t>59</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a:extLst>
              <a:ext uri="{FF2B5EF4-FFF2-40B4-BE49-F238E27FC236}">
                <a16:creationId xmlns:a16="http://schemas.microsoft.com/office/drawing/2014/main" id="{BF2A23E6-16D3-454A-B4F7-7ED85B4D496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Notes Placeholder 2">
            <a:extLst>
              <a:ext uri="{FF2B5EF4-FFF2-40B4-BE49-F238E27FC236}">
                <a16:creationId xmlns:a16="http://schemas.microsoft.com/office/drawing/2014/main" id="{099BA37F-6789-41FE-9E3C-5E342CD7D8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A9A6F3EE-DB20-41D4-B5D5-1CA04379E9B3}"/>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E0AD3ACD-79AC-41C6-A42D-92A2AE78BE60}" type="slidenum">
              <a:rPr lang="en-US" altLang="en-US" sz="1200" b="1">
                <a:solidFill>
                  <a:schemeClr val="bg1"/>
                </a:solidFill>
                <a:effectLst>
                  <a:outerShdw blurRad="38100" dist="38100" dir="2700000" algn="tl">
                    <a:srgbClr val="C0C0C0"/>
                  </a:outerShdw>
                </a:effectLst>
              </a:rPr>
              <a:pPr algn="r" eaLnBrk="1" hangingPunct="1">
                <a:defRPr/>
              </a:pPr>
              <a:t>60</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7EF8C8DC-BA3D-4C64-BF46-D521B9940AF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206BAA0B-7FB6-444A-8BDB-F01CC804679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697993DB-1DD3-4A9D-B420-594350A256FA}"/>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B02A79EF-FFA1-4C9A-89DC-B85CD3F404FF}" type="slidenum">
              <a:rPr lang="en-US" altLang="en-US" sz="1200" b="1">
                <a:solidFill>
                  <a:schemeClr val="bg1"/>
                </a:solidFill>
                <a:effectLst>
                  <a:outerShdw blurRad="38100" dist="38100" dir="2700000" algn="tl">
                    <a:srgbClr val="C0C0C0"/>
                  </a:outerShdw>
                </a:effectLst>
              </a:rPr>
              <a:pPr algn="r" eaLnBrk="1" hangingPunct="1">
                <a:defRPr/>
              </a:pPr>
              <a:t>7</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a:extLst>
              <a:ext uri="{FF2B5EF4-FFF2-40B4-BE49-F238E27FC236}">
                <a16:creationId xmlns:a16="http://schemas.microsoft.com/office/drawing/2014/main" id="{85DBEB7C-1700-45D9-A2EC-E1E983D24EC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3" name="Notes Placeholder 2">
            <a:extLst>
              <a:ext uri="{FF2B5EF4-FFF2-40B4-BE49-F238E27FC236}">
                <a16:creationId xmlns:a16="http://schemas.microsoft.com/office/drawing/2014/main" id="{9B48446B-1870-4012-96C5-ECC8AEDB3A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A7F01CA2-F1BE-4556-A259-2C4DF84776CA}"/>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78C7ECBC-4CCC-4DF5-8B20-B009111D60D8}" type="slidenum">
              <a:rPr lang="en-US" altLang="en-US" sz="1200" b="1">
                <a:solidFill>
                  <a:schemeClr val="bg1"/>
                </a:solidFill>
                <a:effectLst>
                  <a:outerShdw blurRad="38100" dist="38100" dir="2700000" algn="tl">
                    <a:srgbClr val="C0C0C0"/>
                  </a:outerShdw>
                </a:effectLst>
              </a:rPr>
              <a:pPr algn="r" eaLnBrk="1" hangingPunct="1">
                <a:defRPr/>
              </a:pPr>
              <a:t>61</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a:extLst>
              <a:ext uri="{FF2B5EF4-FFF2-40B4-BE49-F238E27FC236}">
                <a16:creationId xmlns:a16="http://schemas.microsoft.com/office/drawing/2014/main" id="{C097B261-D1E0-4733-9D60-9CBAF41647C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0051" name="Notes Placeholder 2">
            <a:extLst>
              <a:ext uri="{FF2B5EF4-FFF2-40B4-BE49-F238E27FC236}">
                <a16:creationId xmlns:a16="http://schemas.microsoft.com/office/drawing/2014/main" id="{902B0DF4-04EA-4FA8-8435-737C1F1670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57B8530F-989B-42E4-AD37-E4A9E1A9BD76}"/>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02DAFDC8-F36B-4380-ACC3-A1487370F2E4}" type="slidenum">
              <a:rPr lang="en-US" altLang="en-US" sz="1200" b="1">
                <a:solidFill>
                  <a:schemeClr val="bg1"/>
                </a:solidFill>
                <a:effectLst>
                  <a:outerShdw blurRad="38100" dist="38100" dir="2700000" algn="tl">
                    <a:srgbClr val="C0C0C0"/>
                  </a:outerShdw>
                </a:effectLst>
              </a:rPr>
              <a:pPr algn="r" eaLnBrk="1" hangingPunct="1">
                <a:defRPr/>
              </a:pPr>
              <a:t>62</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a:extLst>
              <a:ext uri="{FF2B5EF4-FFF2-40B4-BE49-F238E27FC236}">
                <a16:creationId xmlns:a16="http://schemas.microsoft.com/office/drawing/2014/main" id="{00C593CB-6839-430B-82D9-987E351802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099" name="Notes Placeholder 2">
            <a:extLst>
              <a:ext uri="{FF2B5EF4-FFF2-40B4-BE49-F238E27FC236}">
                <a16:creationId xmlns:a16="http://schemas.microsoft.com/office/drawing/2014/main" id="{61537102-6D76-43F8-9691-104EFE51F03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96E281CE-4E0E-4D02-9139-B18567F3AA21}"/>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CA80B84D-6D78-43AB-B3E1-61B1BBADB669}" type="slidenum">
              <a:rPr lang="en-US" altLang="en-US" sz="1200" b="1">
                <a:solidFill>
                  <a:schemeClr val="bg1"/>
                </a:solidFill>
                <a:effectLst>
                  <a:outerShdw blurRad="38100" dist="38100" dir="2700000" algn="tl">
                    <a:srgbClr val="C0C0C0"/>
                  </a:outerShdw>
                </a:effectLst>
              </a:rPr>
              <a:pPr algn="r" eaLnBrk="1" hangingPunct="1">
                <a:defRPr/>
              </a:pPr>
              <a:t>63</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a:extLst>
              <a:ext uri="{FF2B5EF4-FFF2-40B4-BE49-F238E27FC236}">
                <a16:creationId xmlns:a16="http://schemas.microsoft.com/office/drawing/2014/main" id="{E1BA5187-0FDC-4F40-B151-C69D8573D26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4147" name="Notes Placeholder 2">
            <a:extLst>
              <a:ext uri="{FF2B5EF4-FFF2-40B4-BE49-F238E27FC236}">
                <a16:creationId xmlns:a16="http://schemas.microsoft.com/office/drawing/2014/main" id="{E94F7A5F-BF79-45C1-8DAE-A782733EC07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13001205-8316-4F1A-9DBF-2DAA248E7371}"/>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BD470962-7224-43A3-8A60-86D62B4B5D33}" type="slidenum">
              <a:rPr lang="en-US" altLang="en-US" sz="1200" b="1">
                <a:solidFill>
                  <a:schemeClr val="bg1"/>
                </a:solidFill>
                <a:effectLst>
                  <a:outerShdw blurRad="38100" dist="38100" dir="2700000" algn="tl">
                    <a:srgbClr val="C0C0C0"/>
                  </a:outerShdw>
                </a:effectLst>
              </a:rPr>
              <a:pPr algn="r" eaLnBrk="1" hangingPunct="1">
                <a:defRPr/>
              </a:pPr>
              <a:t>64</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a:extLst>
              <a:ext uri="{FF2B5EF4-FFF2-40B4-BE49-F238E27FC236}">
                <a16:creationId xmlns:a16="http://schemas.microsoft.com/office/drawing/2014/main" id="{85A8826D-F4D2-467A-A9CE-979B588C952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5" name="Notes Placeholder 2">
            <a:extLst>
              <a:ext uri="{FF2B5EF4-FFF2-40B4-BE49-F238E27FC236}">
                <a16:creationId xmlns:a16="http://schemas.microsoft.com/office/drawing/2014/main" id="{DBB9FD76-6781-4103-A646-4FEFCCC961A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C1AFEBA2-CE32-4E67-94D3-84D70D00879F}"/>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67C11949-B550-468C-AEC6-A47D517B3C62}" type="slidenum">
              <a:rPr lang="en-US" altLang="en-US" sz="1200" b="1">
                <a:solidFill>
                  <a:schemeClr val="bg1"/>
                </a:solidFill>
                <a:effectLst>
                  <a:outerShdw blurRad="38100" dist="38100" dir="2700000" algn="tl">
                    <a:srgbClr val="C0C0C0"/>
                  </a:outerShdw>
                </a:effectLst>
              </a:rPr>
              <a:pPr algn="r" eaLnBrk="1" hangingPunct="1">
                <a:defRPr/>
              </a:pPr>
              <a:t>65</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a:extLst>
              <a:ext uri="{FF2B5EF4-FFF2-40B4-BE49-F238E27FC236}">
                <a16:creationId xmlns:a16="http://schemas.microsoft.com/office/drawing/2014/main" id="{40122AF3-91F7-4B4A-9A43-A240AD5EED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8243" name="Notes Placeholder 2">
            <a:extLst>
              <a:ext uri="{FF2B5EF4-FFF2-40B4-BE49-F238E27FC236}">
                <a16:creationId xmlns:a16="http://schemas.microsoft.com/office/drawing/2014/main" id="{2AEA43C1-BFF0-4CAF-A227-1BDB9D80B37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3557F9FC-DE12-4E63-ABB3-F986CCF9450D}"/>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B159FE96-5DB9-43A6-9BB5-3B253CB5C0C3}" type="slidenum">
              <a:rPr lang="en-US" altLang="en-US" sz="1200" b="1">
                <a:solidFill>
                  <a:schemeClr val="bg1"/>
                </a:solidFill>
                <a:effectLst>
                  <a:outerShdw blurRad="38100" dist="38100" dir="2700000" algn="tl">
                    <a:srgbClr val="C0C0C0"/>
                  </a:outerShdw>
                </a:effectLst>
              </a:rPr>
              <a:pPr algn="r" eaLnBrk="1" hangingPunct="1">
                <a:defRPr/>
              </a:pPr>
              <a:t>66</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a:extLst>
              <a:ext uri="{FF2B5EF4-FFF2-40B4-BE49-F238E27FC236}">
                <a16:creationId xmlns:a16="http://schemas.microsoft.com/office/drawing/2014/main" id="{DAD774D8-5E45-48A4-BB95-E157D137B42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0291" name="Notes Placeholder 2">
            <a:extLst>
              <a:ext uri="{FF2B5EF4-FFF2-40B4-BE49-F238E27FC236}">
                <a16:creationId xmlns:a16="http://schemas.microsoft.com/office/drawing/2014/main" id="{63F5D081-A32C-4B05-9C78-272735C9FD2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5EA97754-1A68-4F5B-8978-9C7A2454BDC4}"/>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BEAC4ED9-1E9D-4509-938C-5E5C04BF862D}" type="slidenum">
              <a:rPr lang="en-US" altLang="en-US" sz="1200" b="1">
                <a:solidFill>
                  <a:schemeClr val="bg1"/>
                </a:solidFill>
                <a:effectLst>
                  <a:outerShdw blurRad="38100" dist="38100" dir="2700000" algn="tl">
                    <a:srgbClr val="C0C0C0"/>
                  </a:outerShdw>
                </a:effectLst>
              </a:rPr>
              <a:pPr algn="r" eaLnBrk="1" hangingPunct="1">
                <a:defRPr/>
              </a:pPr>
              <a:t>67</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Slide Image Placeholder 1">
            <a:extLst>
              <a:ext uri="{FF2B5EF4-FFF2-40B4-BE49-F238E27FC236}">
                <a16:creationId xmlns:a16="http://schemas.microsoft.com/office/drawing/2014/main" id="{B59A9173-1302-400D-A987-B43DF96250F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2339" name="Notes Placeholder 2">
            <a:extLst>
              <a:ext uri="{FF2B5EF4-FFF2-40B4-BE49-F238E27FC236}">
                <a16:creationId xmlns:a16="http://schemas.microsoft.com/office/drawing/2014/main" id="{8293AA71-8A4B-424D-99C3-40800B27E9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CDFA1070-E03D-4133-ABDB-9F02529C6088}"/>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231AAF1A-0665-46F9-978D-6626FC606345}" type="slidenum">
              <a:rPr lang="en-US" altLang="en-US" sz="1200" b="1">
                <a:solidFill>
                  <a:schemeClr val="bg1"/>
                </a:solidFill>
                <a:effectLst>
                  <a:outerShdw blurRad="38100" dist="38100" dir="2700000" algn="tl">
                    <a:srgbClr val="C0C0C0"/>
                  </a:outerShdw>
                </a:effectLst>
              </a:rPr>
              <a:pPr algn="r" eaLnBrk="1" hangingPunct="1">
                <a:defRPr/>
              </a:pPr>
              <a:t>68</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a:extLst>
              <a:ext uri="{FF2B5EF4-FFF2-40B4-BE49-F238E27FC236}">
                <a16:creationId xmlns:a16="http://schemas.microsoft.com/office/drawing/2014/main" id="{1F9D053B-F5A9-4580-9F28-0CA86B5BF80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4387" name="Notes Placeholder 2">
            <a:extLst>
              <a:ext uri="{FF2B5EF4-FFF2-40B4-BE49-F238E27FC236}">
                <a16:creationId xmlns:a16="http://schemas.microsoft.com/office/drawing/2014/main" id="{E2482F89-BAFE-417D-990C-A0E25E59AAC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908DC33B-D7F0-441F-8D03-17FB84549C7B}"/>
              </a:ext>
            </a:extLst>
          </p:cNvPr>
          <p:cNvSpPr>
            <a:spLocks noGrp="1"/>
          </p:cNvSpPr>
          <p:nvPr>
            <p:ph type="sldNum" sz="quarter" idx="5"/>
          </p:nvPr>
        </p:nvSpPr>
        <p:spPr/>
        <p:txBody>
          <a:bodyPr/>
          <a:lstStyle>
            <a:lvl1pPr>
              <a:defRPr>
                <a:solidFill>
                  <a:schemeClr val="tx1"/>
                </a:solidFill>
                <a:latin typeface="Verdana" panose="020B0604030504040204" pitchFamily="34" charset="0"/>
              </a:defRPr>
            </a:lvl1pPr>
            <a:lvl2pPr marL="751271" indent="-288950">
              <a:defRPr>
                <a:solidFill>
                  <a:schemeClr val="tx1"/>
                </a:solidFill>
                <a:latin typeface="Verdana" panose="020B0604030504040204" pitchFamily="34" charset="0"/>
              </a:defRPr>
            </a:lvl2pPr>
            <a:lvl3pPr marL="1155802" indent="-231160">
              <a:defRPr>
                <a:solidFill>
                  <a:schemeClr val="tx1"/>
                </a:solidFill>
                <a:latin typeface="Verdana" panose="020B0604030504040204" pitchFamily="34" charset="0"/>
              </a:defRPr>
            </a:lvl3pPr>
            <a:lvl4pPr marL="1618122" indent="-231160">
              <a:defRPr>
                <a:solidFill>
                  <a:schemeClr val="tx1"/>
                </a:solidFill>
                <a:latin typeface="Verdana" panose="020B0604030504040204" pitchFamily="34" charset="0"/>
              </a:defRPr>
            </a:lvl4pPr>
            <a:lvl5pPr marL="2080443" indent="-231160">
              <a:defRPr>
                <a:solidFill>
                  <a:schemeClr val="tx1"/>
                </a:solidFill>
                <a:latin typeface="Verdana" panose="020B0604030504040204" pitchFamily="34" charset="0"/>
              </a:defRPr>
            </a:lvl5pPr>
            <a:lvl6pPr marL="2542764" indent="-231160" eaLnBrk="0" fontAlgn="base" hangingPunct="0">
              <a:spcBef>
                <a:spcPct val="0"/>
              </a:spcBef>
              <a:spcAft>
                <a:spcPct val="0"/>
              </a:spcAft>
              <a:defRPr>
                <a:solidFill>
                  <a:schemeClr val="tx1"/>
                </a:solidFill>
                <a:latin typeface="Verdana" panose="020B0604030504040204" pitchFamily="34" charset="0"/>
              </a:defRPr>
            </a:lvl6pPr>
            <a:lvl7pPr marL="3005084" indent="-231160" eaLnBrk="0" fontAlgn="base" hangingPunct="0">
              <a:spcBef>
                <a:spcPct val="0"/>
              </a:spcBef>
              <a:spcAft>
                <a:spcPct val="0"/>
              </a:spcAft>
              <a:defRPr>
                <a:solidFill>
                  <a:schemeClr val="tx1"/>
                </a:solidFill>
                <a:latin typeface="Verdana" panose="020B0604030504040204" pitchFamily="34" charset="0"/>
              </a:defRPr>
            </a:lvl7pPr>
            <a:lvl8pPr marL="3467405" indent="-231160" eaLnBrk="0" fontAlgn="base" hangingPunct="0">
              <a:spcBef>
                <a:spcPct val="0"/>
              </a:spcBef>
              <a:spcAft>
                <a:spcPct val="0"/>
              </a:spcAft>
              <a:defRPr>
                <a:solidFill>
                  <a:schemeClr val="tx1"/>
                </a:solidFill>
                <a:latin typeface="Verdana" panose="020B0604030504040204" pitchFamily="34" charset="0"/>
              </a:defRPr>
            </a:lvl8pPr>
            <a:lvl9pPr marL="3929725" indent="-231160" eaLnBrk="0" fontAlgn="base" hangingPunct="0">
              <a:spcBef>
                <a:spcPct val="0"/>
              </a:spcBef>
              <a:spcAft>
                <a:spcPct val="0"/>
              </a:spcAft>
              <a:defRPr>
                <a:solidFill>
                  <a:schemeClr val="tx1"/>
                </a:solidFill>
                <a:latin typeface="Verdana" panose="020B0604030504040204" pitchFamily="34" charset="0"/>
              </a:defRPr>
            </a:lvl9pPr>
          </a:lstStyle>
          <a:p>
            <a:pPr>
              <a:defRPr/>
            </a:pPr>
            <a:fld id="{5E8B6B3E-8B15-4643-B24A-3719DC618FE1}" type="slidenum">
              <a:rPr lang="en-US" altLang="en-US" smtClean="0">
                <a:solidFill>
                  <a:schemeClr val="bg1"/>
                </a:solidFill>
              </a:rPr>
              <a:pPr>
                <a:defRPr/>
              </a:pPr>
              <a:t>69</a:t>
            </a:fld>
            <a:endParaRPr lang="en-US" altLang="en-US">
              <a:solidFill>
                <a:schemeClr val="bg1"/>
              </a:solidFill>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a:extLst>
              <a:ext uri="{FF2B5EF4-FFF2-40B4-BE49-F238E27FC236}">
                <a16:creationId xmlns:a16="http://schemas.microsoft.com/office/drawing/2014/main" id="{D4789AB3-3C8E-4D6F-BAAE-4A34283FCDD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6435" name="Notes Placeholder 2">
            <a:extLst>
              <a:ext uri="{FF2B5EF4-FFF2-40B4-BE49-F238E27FC236}">
                <a16:creationId xmlns:a16="http://schemas.microsoft.com/office/drawing/2014/main" id="{103B8EDB-386C-4B05-93D6-AB1C9C8F4FA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5CD4533D-2540-4CBE-8B29-7D522590C5C4}"/>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EBAF5754-99BF-47C0-B3FB-1C724E778629}" type="slidenum">
              <a:rPr lang="en-US" altLang="en-US" sz="1200" b="1">
                <a:solidFill>
                  <a:schemeClr val="bg1"/>
                </a:solidFill>
                <a:effectLst>
                  <a:outerShdw blurRad="38100" dist="38100" dir="2700000" algn="tl">
                    <a:srgbClr val="C0C0C0"/>
                  </a:outerShdw>
                </a:effectLst>
              </a:rPr>
              <a:pPr algn="r" eaLnBrk="1" hangingPunct="1">
                <a:defRPr/>
              </a:pPr>
              <a:t>70</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8125D829-6306-42CC-AF52-E388129ED96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6162ABB0-E270-4DFB-B86C-E7509E57E39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1975DFD6-3EE2-48BD-AC5D-6C638AD4C34B}"/>
              </a:ext>
            </a:extLst>
          </p:cNvPr>
          <p:cNvSpPr>
            <a:spLocks noGrp="1"/>
          </p:cNvSpPr>
          <p:nvPr>
            <p:ph type="sldNum" sz="quarter" idx="5"/>
          </p:nvPr>
        </p:nvSpPr>
        <p:spPr/>
        <p:txBody>
          <a:bodyPr/>
          <a:lstStyle>
            <a:lvl1pPr>
              <a:defRPr>
                <a:solidFill>
                  <a:schemeClr val="tx1"/>
                </a:solidFill>
                <a:latin typeface="Verdana" panose="020B0604030504040204" pitchFamily="34" charset="0"/>
              </a:defRPr>
            </a:lvl1pPr>
            <a:lvl2pPr marL="751271" indent="-288950">
              <a:defRPr>
                <a:solidFill>
                  <a:schemeClr val="tx1"/>
                </a:solidFill>
                <a:latin typeface="Verdana" panose="020B0604030504040204" pitchFamily="34" charset="0"/>
              </a:defRPr>
            </a:lvl2pPr>
            <a:lvl3pPr marL="1155802" indent="-231160">
              <a:defRPr>
                <a:solidFill>
                  <a:schemeClr val="tx1"/>
                </a:solidFill>
                <a:latin typeface="Verdana" panose="020B0604030504040204" pitchFamily="34" charset="0"/>
              </a:defRPr>
            </a:lvl3pPr>
            <a:lvl4pPr marL="1618122" indent="-231160">
              <a:defRPr>
                <a:solidFill>
                  <a:schemeClr val="tx1"/>
                </a:solidFill>
                <a:latin typeface="Verdana" panose="020B0604030504040204" pitchFamily="34" charset="0"/>
              </a:defRPr>
            </a:lvl4pPr>
            <a:lvl5pPr marL="2080443" indent="-231160">
              <a:defRPr>
                <a:solidFill>
                  <a:schemeClr val="tx1"/>
                </a:solidFill>
                <a:latin typeface="Verdana" panose="020B0604030504040204" pitchFamily="34" charset="0"/>
              </a:defRPr>
            </a:lvl5pPr>
            <a:lvl6pPr marL="2542764" indent="-231160" eaLnBrk="0" fontAlgn="base" hangingPunct="0">
              <a:spcBef>
                <a:spcPct val="0"/>
              </a:spcBef>
              <a:spcAft>
                <a:spcPct val="0"/>
              </a:spcAft>
              <a:defRPr>
                <a:solidFill>
                  <a:schemeClr val="tx1"/>
                </a:solidFill>
                <a:latin typeface="Verdana" panose="020B0604030504040204" pitchFamily="34" charset="0"/>
              </a:defRPr>
            </a:lvl6pPr>
            <a:lvl7pPr marL="3005084" indent="-231160" eaLnBrk="0" fontAlgn="base" hangingPunct="0">
              <a:spcBef>
                <a:spcPct val="0"/>
              </a:spcBef>
              <a:spcAft>
                <a:spcPct val="0"/>
              </a:spcAft>
              <a:defRPr>
                <a:solidFill>
                  <a:schemeClr val="tx1"/>
                </a:solidFill>
                <a:latin typeface="Verdana" panose="020B0604030504040204" pitchFamily="34" charset="0"/>
              </a:defRPr>
            </a:lvl7pPr>
            <a:lvl8pPr marL="3467405" indent="-231160" eaLnBrk="0" fontAlgn="base" hangingPunct="0">
              <a:spcBef>
                <a:spcPct val="0"/>
              </a:spcBef>
              <a:spcAft>
                <a:spcPct val="0"/>
              </a:spcAft>
              <a:defRPr>
                <a:solidFill>
                  <a:schemeClr val="tx1"/>
                </a:solidFill>
                <a:latin typeface="Verdana" panose="020B0604030504040204" pitchFamily="34" charset="0"/>
              </a:defRPr>
            </a:lvl8pPr>
            <a:lvl9pPr marL="3929725" indent="-231160" eaLnBrk="0" fontAlgn="base" hangingPunct="0">
              <a:spcBef>
                <a:spcPct val="0"/>
              </a:spcBef>
              <a:spcAft>
                <a:spcPct val="0"/>
              </a:spcAft>
              <a:defRPr>
                <a:solidFill>
                  <a:schemeClr val="tx1"/>
                </a:solidFill>
                <a:latin typeface="Verdana" panose="020B0604030504040204" pitchFamily="34" charset="0"/>
              </a:defRPr>
            </a:lvl9pPr>
          </a:lstStyle>
          <a:p>
            <a:pPr>
              <a:defRPr/>
            </a:pPr>
            <a:fld id="{5C413CE8-335B-4E51-8A76-F2A94CF5DF6F}" type="slidenum">
              <a:rPr lang="en-US" altLang="en-US" smtClean="0">
                <a:solidFill>
                  <a:schemeClr val="bg1"/>
                </a:solidFill>
              </a:rPr>
              <a:pPr>
                <a:defRPr/>
              </a:pPr>
              <a:t>8</a:t>
            </a:fld>
            <a:endParaRPr lang="en-US" altLang="en-US">
              <a:solidFill>
                <a:schemeClr val="bg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244F46FB-6382-4447-98F7-3FAE4D86760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DB6D62EA-F364-4E63-BEE5-59598FB7210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AD1ADC87-FDAF-4CD6-A115-ADD417C92A75}"/>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ABDFCE2C-0F82-4F6C-AFAA-2443ACB8C3EE}" type="slidenum">
              <a:rPr lang="en-US" altLang="en-US" sz="1200" b="1">
                <a:solidFill>
                  <a:schemeClr val="bg1"/>
                </a:solidFill>
                <a:effectLst>
                  <a:outerShdw blurRad="38100" dist="38100" dir="2700000" algn="tl">
                    <a:srgbClr val="C0C0C0"/>
                  </a:outerShdw>
                </a:effectLst>
              </a:rPr>
              <a:pPr algn="r" eaLnBrk="1" hangingPunct="1">
                <a:defRPr/>
              </a:pPr>
              <a:t>9</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D181F8A8-0A90-439E-AF4A-76E8D9F4959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5B94B97C-394E-4DAA-AE86-C70746B3871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 name="Slide Number Placeholder 3">
            <a:extLst>
              <a:ext uri="{FF2B5EF4-FFF2-40B4-BE49-F238E27FC236}">
                <a16:creationId xmlns:a16="http://schemas.microsoft.com/office/drawing/2014/main" id="{7A6C2B50-D3F5-4EE8-962E-C6F5EA63A899}"/>
              </a:ext>
            </a:extLst>
          </p:cNvPr>
          <p:cNvSpPr txBox="1">
            <a:spLocks noGrp="1"/>
          </p:cNvSpPr>
          <p:nvPr/>
        </p:nvSpPr>
        <p:spPr>
          <a:xfrm>
            <a:off x="4022725" y="8916988"/>
            <a:ext cx="3078163" cy="469900"/>
          </a:xfrm>
          <a:prstGeom prst="rect">
            <a:avLst/>
          </a:prstGeom>
          <a:noFill/>
        </p:spPr>
        <p:txBody>
          <a:bodyPr lIns="94221" tIns="47111" rIns="94221" bIns="47111" anchor="b"/>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r" eaLnBrk="1" hangingPunct="1">
              <a:defRPr/>
            </a:pPr>
            <a:fld id="{73D3779A-3161-4581-ABC4-5BC6DD4B4534}" type="slidenum">
              <a:rPr lang="en-US" altLang="en-US" sz="1200" b="1">
                <a:solidFill>
                  <a:schemeClr val="bg1"/>
                </a:solidFill>
                <a:effectLst>
                  <a:outerShdw blurRad="38100" dist="38100" dir="2700000" algn="tl">
                    <a:srgbClr val="C0C0C0"/>
                  </a:outerShdw>
                </a:effectLst>
              </a:rPr>
              <a:pPr algn="r" eaLnBrk="1" hangingPunct="1">
                <a:defRPr/>
              </a:pPr>
              <a:t>10</a:t>
            </a:fld>
            <a:endParaRPr lang="en-US" altLang="en-US" sz="1200" b="1">
              <a:solidFill>
                <a:schemeClr val="bg1"/>
              </a:solidFill>
              <a:effectLst>
                <a:outerShdw blurRad="38100" dist="38100" dir="2700000" algn="tl">
                  <a:srgbClr val="C0C0C0"/>
                </a:outerShdw>
              </a:effectLst>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5DC5B4F9-C728-46D5-BED5-1B29C9EDC9A6}"/>
              </a:ext>
            </a:extLst>
          </p:cNvPr>
          <p:cNvGrpSpPr>
            <a:grpSpLocks/>
          </p:cNvGrpSpPr>
          <p:nvPr/>
        </p:nvGrpSpPr>
        <p:grpSpPr bwMode="auto">
          <a:xfrm>
            <a:off x="0" y="0"/>
            <a:ext cx="9148763" cy="6851650"/>
            <a:chOff x="1" y="0"/>
            <a:chExt cx="5763" cy="4316"/>
          </a:xfrm>
        </p:grpSpPr>
        <p:sp>
          <p:nvSpPr>
            <p:cNvPr id="5" name="Freeform 3">
              <a:extLst>
                <a:ext uri="{FF2B5EF4-FFF2-40B4-BE49-F238E27FC236}">
                  <a16:creationId xmlns:a16="http://schemas.microsoft.com/office/drawing/2014/main" id="{5653E2DD-9D1F-409B-AA04-3392FA0DF1AF}"/>
                </a:ext>
              </a:extLst>
            </p:cNvPr>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6" name="Freeform 4">
              <a:extLst>
                <a:ext uri="{FF2B5EF4-FFF2-40B4-BE49-F238E27FC236}">
                  <a16:creationId xmlns:a16="http://schemas.microsoft.com/office/drawing/2014/main" id="{761E2C97-F381-40AB-9912-8A363366D04E}"/>
                </a:ext>
              </a:extLst>
            </p:cNvPr>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7" name="Freeform 5">
              <a:extLst>
                <a:ext uri="{FF2B5EF4-FFF2-40B4-BE49-F238E27FC236}">
                  <a16:creationId xmlns:a16="http://schemas.microsoft.com/office/drawing/2014/main" id="{24D7BB62-E5A0-4E11-8FA4-04E8E299971D}"/>
                </a:ext>
              </a:extLst>
            </p:cNvPr>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grpSp>
          <p:nvGrpSpPr>
            <p:cNvPr id="8" name="Group 6">
              <a:extLst>
                <a:ext uri="{FF2B5EF4-FFF2-40B4-BE49-F238E27FC236}">
                  <a16:creationId xmlns:a16="http://schemas.microsoft.com/office/drawing/2014/main" id="{6C9A3801-091E-44DC-9604-D6209728630A}"/>
                </a:ext>
              </a:extLst>
            </p:cNvPr>
            <p:cNvGrpSpPr>
              <a:grpSpLocks/>
            </p:cNvGrpSpPr>
            <p:nvPr/>
          </p:nvGrpSpPr>
          <p:grpSpPr bwMode="auto">
            <a:xfrm>
              <a:off x="288" y="0"/>
              <a:ext cx="5098" cy="4316"/>
              <a:chOff x="288" y="0"/>
              <a:chExt cx="5098" cy="4316"/>
            </a:xfrm>
          </p:grpSpPr>
          <p:sp>
            <p:nvSpPr>
              <p:cNvPr id="28" name="Freeform 7">
                <a:extLst>
                  <a:ext uri="{FF2B5EF4-FFF2-40B4-BE49-F238E27FC236}">
                    <a16:creationId xmlns:a16="http://schemas.microsoft.com/office/drawing/2014/main" id="{0A3DA557-047A-47DD-974B-39D08C1476D4}"/>
                  </a:ext>
                </a:extLst>
              </p:cNvPr>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29" name="Freeform 8">
                <a:extLst>
                  <a:ext uri="{FF2B5EF4-FFF2-40B4-BE49-F238E27FC236}">
                    <a16:creationId xmlns:a16="http://schemas.microsoft.com/office/drawing/2014/main" id="{832637C4-E2CE-48D2-BB12-87E36DC466B5}"/>
                  </a:ext>
                </a:extLst>
              </p:cNvPr>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0" name="Freeform 9">
                <a:extLst>
                  <a:ext uri="{FF2B5EF4-FFF2-40B4-BE49-F238E27FC236}">
                    <a16:creationId xmlns:a16="http://schemas.microsoft.com/office/drawing/2014/main" id="{6C0902CA-412C-4849-AAED-FCC3F8821755}"/>
                  </a:ext>
                </a:extLst>
              </p:cNvPr>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1" name="Freeform 10">
                <a:extLst>
                  <a:ext uri="{FF2B5EF4-FFF2-40B4-BE49-F238E27FC236}">
                    <a16:creationId xmlns:a16="http://schemas.microsoft.com/office/drawing/2014/main" id="{DF7C49C9-C8F8-406C-9B00-3BD1E4A8E482}"/>
                  </a:ext>
                </a:extLst>
              </p:cNvPr>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2" name="Freeform 11">
                <a:extLst>
                  <a:ext uri="{FF2B5EF4-FFF2-40B4-BE49-F238E27FC236}">
                    <a16:creationId xmlns:a16="http://schemas.microsoft.com/office/drawing/2014/main" id="{7B4B8C17-0C86-4CBB-8158-3AE5F13C1FCE}"/>
                  </a:ext>
                </a:extLst>
              </p:cNvPr>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3" name="Freeform 12">
                <a:extLst>
                  <a:ext uri="{FF2B5EF4-FFF2-40B4-BE49-F238E27FC236}">
                    <a16:creationId xmlns:a16="http://schemas.microsoft.com/office/drawing/2014/main" id="{CE596687-DA00-478E-8F5E-19167399EA7D}"/>
                  </a:ext>
                </a:extLst>
              </p:cNvPr>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4" name="Freeform 13">
                <a:extLst>
                  <a:ext uri="{FF2B5EF4-FFF2-40B4-BE49-F238E27FC236}">
                    <a16:creationId xmlns:a16="http://schemas.microsoft.com/office/drawing/2014/main" id="{D1CE42EE-C62D-4F61-A633-B1C412DA772E}"/>
                  </a:ext>
                </a:extLst>
              </p:cNvPr>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5" name="Freeform 14">
                <a:extLst>
                  <a:ext uri="{FF2B5EF4-FFF2-40B4-BE49-F238E27FC236}">
                    <a16:creationId xmlns:a16="http://schemas.microsoft.com/office/drawing/2014/main" id="{D83AC6C4-2F98-4F42-BF7C-A991497417AF}"/>
                  </a:ext>
                </a:extLst>
              </p:cNvPr>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6" name="Freeform 15">
                <a:extLst>
                  <a:ext uri="{FF2B5EF4-FFF2-40B4-BE49-F238E27FC236}">
                    <a16:creationId xmlns:a16="http://schemas.microsoft.com/office/drawing/2014/main" id="{F1AE9765-0775-4570-8493-14E726B454AF}"/>
                  </a:ext>
                </a:extLst>
              </p:cNvPr>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7" name="Freeform 16">
                <a:extLst>
                  <a:ext uri="{FF2B5EF4-FFF2-40B4-BE49-F238E27FC236}">
                    <a16:creationId xmlns:a16="http://schemas.microsoft.com/office/drawing/2014/main" id="{833E2BFD-CCCE-44DA-A362-A10D86D5C4D4}"/>
                  </a:ext>
                </a:extLst>
              </p:cNvPr>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8" name="Freeform 17">
                <a:extLst>
                  <a:ext uri="{FF2B5EF4-FFF2-40B4-BE49-F238E27FC236}">
                    <a16:creationId xmlns:a16="http://schemas.microsoft.com/office/drawing/2014/main" id="{BF192382-86B6-454A-9E69-BB63B5196ABF}"/>
                  </a:ext>
                </a:extLst>
              </p:cNvPr>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39" name="Freeform 18">
                <a:extLst>
                  <a:ext uri="{FF2B5EF4-FFF2-40B4-BE49-F238E27FC236}">
                    <a16:creationId xmlns:a16="http://schemas.microsoft.com/office/drawing/2014/main" id="{5582E8F2-96D0-4D5B-B63C-708C5D1C2523}"/>
                  </a:ext>
                </a:extLst>
              </p:cNvPr>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0" name="Freeform 19">
                <a:extLst>
                  <a:ext uri="{FF2B5EF4-FFF2-40B4-BE49-F238E27FC236}">
                    <a16:creationId xmlns:a16="http://schemas.microsoft.com/office/drawing/2014/main" id="{099829A9-8B8C-4A40-B00E-CA3348876854}"/>
                  </a:ext>
                </a:extLst>
              </p:cNvPr>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grpSp>
        <p:sp>
          <p:nvSpPr>
            <p:cNvPr id="9" name="Freeform 20">
              <a:extLst>
                <a:ext uri="{FF2B5EF4-FFF2-40B4-BE49-F238E27FC236}">
                  <a16:creationId xmlns:a16="http://schemas.microsoft.com/office/drawing/2014/main" id="{01E0CAFF-CC65-4845-BA92-A13BD809F662}"/>
                </a:ext>
              </a:extLst>
            </p:cNvPr>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10" name="Freeform 21">
              <a:extLst>
                <a:ext uri="{FF2B5EF4-FFF2-40B4-BE49-F238E27FC236}">
                  <a16:creationId xmlns:a16="http://schemas.microsoft.com/office/drawing/2014/main" id="{5AC25580-CB7F-4DF3-A25F-04A3E1134BBF}"/>
                </a:ext>
              </a:extLst>
            </p:cNvPr>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11" name="Freeform 22">
              <a:extLst>
                <a:ext uri="{FF2B5EF4-FFF2-40B4-BE49-F238E27FC236}">
                  <a16:creationId xmlns:a16="http://schemas.microsoft.com/office/drawing/2014/main" id="{1C5EBDE1-98C5-4182-9819-CAA59CE0D1D0}"/>
                </a:ext>
              </a:extLst>
            </p:cNvPr>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12" name="Freeform 23">
              <a:extLst>
                <a:ext uri="{FF2B5EF4-FFF2-40B4-BE49-F238E27FC236}">
                  <a16:creationId xmlns:a16="http://schemas.microsoft.com/office/drawing/2014/main" id="{DB87DFD0-0FCA-43D7-9700-00BFC9D91453}"/>
                </a:ext>
              </a:extLst>
            </p:cNvPr>
            <p:cNvSpPr>
              <a:spLocks/>
            </p:cNvSpPr>
            <p:nvPr/>
          </p:nvSpPr>
          <p:spPr bwMode="hidden">
            <a:xfrm>
              <a:off x="5041" y="0"/>
              <a:ext cx="719" cy="845"/>
            </a:xfrm>
            <a:custGeom>
              <a:avLst/>
              <a:gdLst>
                <a:gd name="T0" fmla="*/ 741 w 717"/>
                <a:gd name="T1" fmla="*/ 845 h 845"/>
                <a:gd name="T2" fmla="*/ 741 w 717"/>
                <a:gd name="T3" fmla="*/ 821 h 845"/>
                <a:gd name="T4" fmla="*/ 598 w 717"/>
                <a:gd name="T5" fmla="*/ 605 h 845"/>
                <a:gd name="T6" fmla="*/ 418 w 717"/>
                <a:gd name="T7" fmla="*/ 396 h 845"/>
                <a:gd name="T8" fmla="*/ 233 w 717"/>
                <a:gd name="T9" fmla="*/ 192 h 845"/>
                <a:gd name="T10" fmla="*/ 17 w 717"/>
                <a:gd name="T11" fmla="*/ 0 h 845"/>
                <a:gd name="T12" fmla="*/ 0 w 717"/>
                <a:gd name="T13" fmla="*/ 0 h 845"/>
                <a:gd name="T14" fmla="*/ 221 w 717"/>
                <a:gd name="T15" fmla="*/ 198 h 845"/>
                <a:gd name="T16" fmla="*/ 412 w 717"/>
                <a:gd name="T17" fmla="*/ 408 h 845"/>
                <a:gd name="T18" fmla="*/ 592 w 717"/>
                <a:gd name="T19" fmla="*/ 623 h 845"/>
                <a:gd name="T20" fmla="*/ 741 w 717"/>
                <a:gd name="T21" fmla="*/ 845 h 845"/>
                <a:gd name="T22" fmla="*/ 741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24">
              <a:extLst>
                <a:ext uri="{FF2B5EF4-FFF2-40B4-BE49-F238E27FC236}">
                  <a16:creationId xmlns:a16="http://schemas.microsoft.com/office/drawing/2014/main" id="{E87D8BF6-79EA-4055-B0C6-B63AB39F37A2}"/>
                </a:ext>
              </a:extLst>
            </p:cNvPr>
            <p:cNvSpPr>
              <a:spLocks/>
            </p:cNvSpPr>
            <p:nvPr/>
          </p:nvSpPr>
          <p:spPr bwMode="hidden">
            <a:xfrm>
              <a:off x="5352" y="0"/>
              <a:ext cx="408" cy="414"/>
            </a:xfrm>
            <a:custGeom>
              <a:avLst/>
              <a:gdLst>
                <a:gd name="T0" fmla="*/ 419 w 407"/>
                <a:gd name="T1" fmla="*/ 414 h 414"/>
                <a:gd name="T2" fmla="*/ 419 w 407"/>
                <a:gd name="T3" fmla="*/ 396 h 414"/>
                <a:gd name="T4" fmla="*/ 234 w 407"/>
                <a:gd name="T5" fmla="*/ 192 h 414"/>
                <a:gd name="T6" fmla="*/ 12 w 407"/>
                <a:gd name="T7" fmla="*/ 0 h 414"/>
                <a:gd name="T8" fmla="*/ 0 w 407"/>
                <a:gd name="T9" fmla="*/ 0 h 414"/>
                <a:gd name="T10" fmla="*/ 108 w 407"/>
                <a:gd name="T11" fmla="*/ 102 h 414"/>
                <a:gd name="T12" fmla="*/ 228 w 407"/>
                <a:gd name="T13" fmla="*/ 204 h 414"/>
                <a:gd name="T14" fmla="*/ 419 w 407"/>
                <a:gd name="T15" fmla="*/ 414 h 414"/>
                <a:gd name="T16" fmla="*/ 419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25">
              <a:extLst>
                <a:ext uri="{FF2B5EF4-FFF2-40B4-BE49-F238E27FC236}">
                  <a16:creationId xmlns:a16="http://schemas.microsoft.com/office/drawing/2014/main" id="{B8F666D6-10B0-4F4F-86B1-FF29E1580D62}"/>
                </a:ext>
              </a:extLst>
            </p:cNvPr>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15" name="Freeform 26">
              <a:extLst>
                <a:ext uri="{FF2B5EF4-FFF2-40B4-BE49-F238E27FC236}">
                  <a16:creationId xmlns:a16="http://schemas.microsoft.com/office/drawing/2014/main" id="{9B7EB09F-FC7F-41E5-8C16-359EDA0CDBA7}"/>
                </a:ext>
              </a:extLst>
            </p:cNvPr>
            <p:cNvSpPr>
              <a:spLocks/>
            </p:cNvSpPr>
            <p:nvPr/>
          </p:nvSpPr>
          <p:spPr bwMode="hidden">
            <a:xfrm>
              <a:off x="6" y="0"/>
              <a:ext cx="588" cy="599"/>
            </a:xfrm>
            <a:custGeom>
              <a:avLst/>
              <a:gdLst>
                <a:gd name="T0" fmla="*/ 610 w 586"/>
                <a:gd name="T1" fmla="*/ 0 h 599"/>
                <a:gd name="T2" fmla="*/ 592 w 586"/>
                <a:gd name="T3" fmla="*/ 0 h 599"/>
                <a:gd name="T4" fmla="*/ 419 w 586"/>
                <a:gd name="T5" fmla="*/ 132 h 599"/>
                <a:gd name="T6" fmla="*/ 269 w 586"/>
                <a:gd name="T7" fmla="*/ 270 h 599"/>
                <a:gd name="T8" fmla="*/ 120 w 586"/>
                <a:gd name="T9" fmla="*/ 420 h 599"/>
                <a:gd name="T10" fmla="*/ 0 w 586"/>
                <a:gd name="T11" fmla="*/ 575 h 599"/>
                <a:gd name="T12" fmla="*/ 0 w 586"/>
                <a:gd name="T13" fmla="*/ 599 h 599"/>
                <a:gd name="T14" fmla="*/ 120 w 586"/>
                <a:gd name="T15" fmla="*/ 432 h 599"/>
                <a:gd name="T16" fmla="*/ 269 w 586"/>
                <a:gd name="T17" fmla="*/ 282 h 599"/>
                <a:gd name="T18" fmla="*/ 425 w 586"/>
                <a:gd name="T19" fmla="*/ 138 h 599"/>
                <a:gd name="T20" fmla="*/ 610 w 586"/>
                <a:gd name="T21" fmla="*/ 0 h 599"/>
                <a:gd name="T22" fmla="*/ 610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27">
              <a:extLst>
                <a:ext uri="{FF2B5EF4-FFF2-40B4-BE49-F238E27FC236}">
                  <a16:creationId xmlns:a16="http://schemas.microsoft.com/office/drawing/2014/main" id="{945E4AF9-3837-4901-AD6E-F78EC45BCFBB}"/>
                </a:ext>
              </a:extLst>
            </p:cNvPr>
            <p:cNvSpPr>
              <a:spLocks/>
            </p:cNvSpPr>
            <p:nvPr/>
          </p:nvSpPr>
          <p:spPr bwMode="hidden">
            <a:xfrm>
              <a:off x="6" y="0"/>
              <a:ext cx="270" cy="252"/>
            </a:xfrm>
            <a:custGeom>
              <a:avLst/>
              <a:gdLst>
                <a:gd name="T0" fmla="*/ 281 w 269"/>
                <a:gd name="T1" fmla="*/ 0 h 252"/>
                <a:gd name="T2" fmla="*/ 263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81 w 269"/>
                <a:gd name="T15" fmla="*/ 0 h 252"/>
                <a:gd name="T16" fmla="*/ 281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Line 28">
              <a:extLst>
                <a:ext uri="{FF2B5EF4-FFF2-40B4-BE49-F238E27FC236}">
                  <a16:creationId xmlns:a16="http://schemas.microsoft.com/office/drawing/2014/main" id="{7502B709-12F8-4B29-8085-57FC2804CBF3}"/>
                </a:ext>
              </a:extLst>
            </p:cNvPr>
            <p:cNvSpPr>
              <a:spLocks noChangeShapeType="1"/>
            </p:cNvSpPr>
            <p:nvPr/>
          </p:nvSpPr>
          <p:spPr bwMode="hidden">
            <a:xfrm>
              <a:off x="1" y="2749"/>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 name="Line 29">
              <a:extLst>
                <a:ext uri="{FF2B5EF4-FFF2-40B4-BE49-F238E27FC236}">
                  <a16:creationId xmlns:a16="http://schemas.microsoft.com/office/drawing/2014/main" id="{07571691-BE22-4353-B447-70D8DBB2BFBA}"/>
                </a:ext>
              </a:extLst>
            </p:cNvPr>
            <p:cNvSpPr>
              <a:spLocks noChangeShapeType="1"/>
            </p:cNvSpPr>
            <p:nvPr/>
          </p:nvSpPr>
          <p:spPr bwMode="hidden">
            <a:xfrm>
              <a:off x="1" y="2356"/>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9" name="Line 30">
              <a:extLst>
                <a:ext uri="{FF2B5EF4-FFF2-40B4-BE49-F238E27FC236}">
                  <a16:creationId xmlns:a16="http://schemas.microsoft.com/office/drawing/2014/main" id="{B5DFB01F-16B1-4D83-9476-6395FB150159}"/>
                </a:ext>
              </a:extLst>
            </p:cNvPr>
            <p:cNvSpPr>
              <a:spLocks noChangeShapeType="1"/>
            </p:cNvSpPr>
            <p:nvPr/>
          </p:nvSpPr>
          <p:spPr bwMode="hidden">
            <a:xfrm>
              <a:off x="1" y="3142"/>
              <a:ext cx="5758" cy="0"/>
            </a:xfrm>
            <a:prstGeom prst="line">
              <a:avLst/>
            </a:prstGeom>
            <a:noFill/>
            <a:ln w="15875">
              <a:solidFill>
                <a:schemeClr val="bg2"/>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0" name="Group 31">
              <a:extLst>
                <a:ext uri="{FF2B5EF4-FFF2-40B4-BE49-F238E27FC236}">
                  <a16:creationId xmlns:a16="http://schemas.microsoft.com/office/drawing/2014/main" id="{B3C21C89-0799-4744-A7C4-ECC75D0B933B}"/>
                </a:ext>
              </a:extLst>
            </p:cNvPr>
            <p:cNvGrpSpPr>
              <a:grpSpLocks/>
            </p:cNvGrpSpPr>
            <p:nvPr/>
          </p:nvGrpSpPr>
          <p:grpSpPr bwMode="auto">
            <a:xfrm>
              <a:off x="1" y="392"/>
              <a:ext cx="5758" cy="1571"/>
              <a:chOff x="1" y="392"/>
              <a:chExt cx="5758" cy="1571"/>
            </a:xfrm>
          </p:grpSpPr>
          <p:sp>
            <p:nvSpPr>
              <p:cNvPr id="23" name="Line 32">
                <a:extLst>
                  <a:ext uri="{FF2B5EF4-FFF2-40B4-BE49-F238E27FC236}">
                    <a16:creationId xmlns:a16="http://schemas.microsoft.com/office/drawing/2014/main" id="{C2C65076-C9D0-4B60-AA68-E327C82611FF}"/>
                  </a:ext>
                </a:extLst>
              </p:cNvPr>
              <p:cNvSpPr>
                <a:spLocks noChangeShapeType="1"/>
              </p:cNvSpPr>
              <p:nvPr userDrawn="1"/>
            </p:nvSpPr>
            <p:spPr bwMode="hidden">
              <a:xfrm>
                <a:off x="1" y="784"/>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 name="Line 33">
                <a:extLst>
                  <a:ext uri="{FF2B5EF4-FFF2-40B4-BE49-F238E27FC236}">
                    <a16:creationId xmlns:a16="http://schemas.microsoft.com/office/drawing/2014/main" id="{833861A3-F977-4A81-8171-776DA794E97E}"/>
                  </a:ext>
                </a:extLst>
              </p:cNvPr>
              <p:cNvSpPr>
                <a:spLocks noChangeShapeType="1"/>
              </p:cNvSpPr>
              <p:nvPr userDrawn="1"/>
            </p:nvSpPr>
            <p:spPr bwMode="hidden">
              <a:xfrm>
                <a:off x="1" y="1963"/>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 name="Line 34">
                <a:extLst>
                  <a:ext uri="{FF2B5EF4-FFF2-40B4-BE49-F238E27FC236}">
                    <a16:creationId xmlns:a16="http://schemas.microsoft.com/office/drawing/2014/main" id="{BB6DF4E0-2294-4585-BF68-7BD7041919A2}"/>
                  </a:ext>
                </a:extLst>
              </p:cNvPr>
              <p:cNvSpPr>
                <a:spLocks noChangeShapeType="1"/>
              </p:cNvSpPr>
              <p:nvPr userDrawn="1"/>
            </p:nvSpPr>
            <p:spPr bwMode="hidden">
              <a:xfrm>
                <a:off x="1" y="1570"/>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 name="Line 35">
                <a:extLst>
                  <a:ext uri="{FF2B5EF4-FFF2-40B4-BE49-F238E27FC236}">
                    <a16:creationId xmlns:a16="http://schemas.microsoft.com/office/drawing/2014/main" id="{40535E91-25D1-4435-BC75-2B576CFADC4F}"/>
                  </a:ext>
                </a:extLst>
              </p:cNvPr>
              <p:cNvSpPr>
                <a:spLocks noChangeShapeType="1"/>
              </p:cNvSpPr>
              <p:nvPr userDrawn="1"/>
            </p:nvSpPr>
            <p:spPr bwMode="hidden">
              <a:xfrm>
                <a:off x="1" y="1177"/>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 name="Line 36">
                <a:extLst>
                  <a:ext uri="{FF2B5EF4-FFF2-40B4-BE49-F238E27FC236}">
                    <a16:creationId xmlns:a16="http://schemas.microsoft.com/office/drawing/2014/main" id="{AC76F02B-C2B7-4F2B-9E85-DD705B09AEB9}"/>
                  </a:ext>
                </a:extLst>
              </p:cNvPr>
              <p:cNvSpPr>
                <a:spLocks noChangeShapeType="1"/>
              </p:cNvSpPr>
              <p:nvPr userDrawn="1"/>
            </p:nvSpPr>
            <p:spPr bwMode="hidden">
              <a:xfrm>
                <a:off x="1" y="392"/>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1" name="Line 37">
              <a:extLst>
                <a:ext uri="{FF2B5EF4-FFF2-40B4-BE49-F238E27FC236}">
                  <a16:creationId xmlns:a16="http://schemas.microsoft.com/office/drawing/2014/main" id="{59ACA85D-B607-4FE0-ADBB-7E1DDF353602}"/>
                </a:ext>
              </a:extLst>
            </p:cNvPr>
            <p:cNvSpPr>
              <a:spLocks noChangeShapeType="1"/>
            </p:cNvSpPr>
            <p:nvPr/>
          </p:nvSpPr>
          <p:spPr bwMode="hidden">
            <a:xfrm>
              <a:off x="1" y="3928"/>
              <a:ext cx="5758" cy="0"/>
            </a:xfrm>
            <a:prstGeom prst="line">
              <a:avLst/>
            </a:prstGeom>
            <a:noFill/>
            <a:ln w="15875">
              <a:solidFill>
                <a:schemeClr val="bg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 name="Line 38">
              <a:extLst>
                <a:ext uri="{FF2B5EF4-FFF2-40B4-BE49-F238E27FC236}">
                  <a16:creationId xmlns:a16="http://schemas.microsoft.com/office/drawing/2014/main" id="{6372C258-9775-421A-B6D3-45D8C30CB3A9}"/>
                </a:ext>
              </a:extLst>
            </p:cNvPr>
            <p:cNvSpPr>
              <a:spLocks noChangeShapeType="1"/>
            </p:cNvSpPr>
            <p:nvPr/>
          </p:nvSpPr>
          <p:spPr bwMode="hidden">
            <a:xfrm>
              <a:off x="1" y="3535"/>
              <a:ext cx="5758" cy="0"/>
            </a:xfrm>
            <a:prstGeom prst="line">
              <a:avLst/>
            </a:prstGeom>
            <a:noFill/>
            <a:ln w="15875">
              <a:solidFill>
                <a:schemeClr val="bg2"/>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62887" name="Rectangle 39"/>
          <p:cNvSpPr>
            <a:spLocks noGrp="1" noChangeArrowheads="1"/>
          </p:cNvSpPr>
          <p:nvPr>
            <p:ph type="ctrTitle" sz="quarter"/>
          </p:nvPr>
        </p:nvSpPr>
        <p:spPr>
          <a:xfrm>
            <a:off x="685800" y="1692275"/>
            <a:ext cx="7772400" cy="1736725"/>
          </a:xfrm>
        </p:spPr>
        <p:txBody>
          <a:bodyPr anchor="b"/>
          <a:lstStyle>
            <a:lvl1pPr>
              <a:defRPr sz="5400"/>
            </a:lvl1pPr>
          </a:lstStyle>
          <a:p>
            <a:r>
              <a:rPr lang="en-US"/>
              <a:t>Click to edit Master title style</a:t>
            </a:r>
          </a:p>
        </p:txBody>
      </p:sp>
      <p:sp>
        <p:nvSpPr>
          <p:cNvPr id="462888"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1" name="Rectangle 41">
            <a:extLst>
              <a:ext uri="{FF2B5EF4-FFF2-40B4-BE49-F238E27FC236}">
                <a16:creationId xmlns:a16="http://schemas.microsoft.com/office/drawing/2014/main" id="{0232B99F-11C9-4313-A5A9-2167CE3E6EC7}"/>
              </a:ext>
            </a:extLst>
          </p:cNvPr>
          <p:cNvSpPr>
            <a:spLocks noGrp="1" noChangeArrowheads="1"/>
          </p:cNvSpPr>
          <p:nvPr>
            <p:ph type="dt" sz="quarter" idx="10"/>
          </p:nvPr>
        </p:nvSpPr>
        <p:spPr/>
        <p:txBody>
          <a:bodyPr/>
          <a:lstStyle>
            <a:lvl1pPr>
              <a:defRPr/>
            </a:lvl1pPr>
          </a:lstStyle>
          <a:p>
            <a:pPr>
              <a:defRPr/>
            </a:pPr>
            <a:fld id="{5F10A8D2-8353-40D0-844F-C0F95FE26827}" type="datetimeFigureOut">
              <a:rPr lang="en-US"/>
              <a:pPr>
                <a:defRPr/>
              </a:pPr>
              <a:t>6/3/2021</a:t>
            </a:fld>
            <a:endParaRPr lang="en-US"/>
          </a:p>
        </p:txBody>
      </p:sp>
      <p:sp>
        <p:nvSpPr>
          <p:cNvPr id="42" name="Rectangle 42">
            <a:extLst>
              <a:ext uri="{FF2B5EF4-FFF2-40B4-BE49-F238E27FC236}">
                <a16:creationId xmlns:a16="http://schemas.microsoft.com/office/drawing/2014/main" id="{6067263A-7040-4E4E-B1FE-E34E5D00AA80}"/>
              </a:ext>
            </a:extLst>
          </p:cNvPr>
          <p:cNvSpPr>
            <a:spLocks noGrp="1" noChangeArrowheads="1"/>
          </p:cNvSpPr>
          <p:nvPr>
            <p:ph type="ftr" sz="quarter" idx="11"/>
          </p:nvPr>
        </p:nvSpPr>
        <p:spPr/>
        <p:txBody>
          <a:bodyPr/>
          <a:lstStyle>
            <a:lvl1pPr>
              <a:defRPr/>
            </a:lvl1pPr>
          </a:lstStyle>
          <a:p>
            <a:pPr>
              <a:defRPr/>
            </a:pPr>
            <a:endParaRPr lang="en-US"/>
          </a:p>
        </p:txBody>
      </p:sp>
      <p:sp>
        <p:nvSpPr>
          <p:cNvPr id="43" name="Rectangle 43">
            <a:extLst>
              <a:ext uri="{FF2B5EF4-FFF2-40B4-BE49-F238E27FC236}">
                <a16:creationId xmlns:a16="http://schemas.microsoft.com/office/drawing/2014/main" id="{B987D9A5-6BD4-4F7A-8150-131261BDDCE0}"/>
              </a:ext>
            </a:extLst>
          </p:cNvPr>
          <p:cNvSpPr>
            <a:spLocks noGrp="1" noChangeArrowheads="1"/>
          </p:cNvSpPr>
          <p:nvPr>
            <p:ph type="sldNum" sz="quarter" idx="12"/>
          </p:nvPr>
        </p:nvSpPr>
        <p:spPr/>
        <p:txBody>
          <a:bodyPr/>
          <a:lstStyle>
            <a:lvl1pPr>
              <a:defRPr/>
            </a:lvl1pPr>
          </a:lstStyle>
          <a:p>
            <a:pPr>
              <a:defRPr/>
            </a:pPr>
            <a:fld id="{747D33D2-1D28-4109-9400-3D7D4FC92989}" type="slidenum">
              <a:rPr lang="en-US" altLang="en-US"/>
              <a:pPr>
                <a:defRPr/>
              </a:pPr>
              <a:t>‹#›</a:t>
            </a:fld>
            <a:endParaRPr lang="en-US" altLang="en-US"/>
          </a:p>
        </p:txBody>
      </p:sp>
    </p:spTree>
    <p:extLst>
      <p:ext uri="{BB962C8B-B14F-4D97-AF65-F5344CB8AC3E}">
        <p14:creationId xmlns:p14="http://schemas.microsoft.com/office/powerpoint/2010/main" val="1737566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0">
            <a:extLst>
              <a:ext uri="{FF2B5EF4-FFF2-40B4-BE49-F238E27FC236}">
                <a16:creationId xmlns:a16="http://schemas.microsoft.com/office/drawing/2014/main" id="{616E61C1-694C-4DD7-BC56-A7153B1A5C6C}"/>
              </a:ext>
            </a:extLst>
          </p:cNvPr>
          <p:cNvSpPr>
            <a:spLocks noGrp="1" noChangeArrowheads="1"/>
          </p:cNvSpPr>
          <p:nvPr>
            <p:ph type="dt" sz="half" idx="10"/>
          </p:nvPr>
        </p:nvSpPr>
        <p:spPr>
          <a:ln/>
        </p:spPr>
        <p:txBody>
          <a:bodyPr/>
          <a:lstStyle>
            <a:lvl1pPr>
              <a:defRPr/>
            </a:lvl1pPr>
          </a:lstStyle>
          <a:p>
            <a:pPr>
              <a:defRPr/>
            </a:pPr>
            <a:fld id="{270F70D0-6C0E-49FE-8F4B-80608EF67589}" type="datetimeFigureOut">
              <a:rPr lang="en-US"/>
              <a:pPr>
                <a:defRPr/>
              </a:pPr>
              <a:t>6/3/2021</a:t>
            </a:fld>
            <a:endParaRPr lang="en-US"/>
          </a:p>
        </p:txBody>
      </p:sp>
      <p:sp>
        <p:nvSpPr>
          <p:cNvPr id="5" name="Rectangle 41">
            <a:extLst>
              <a:ext uri="{FF2B5EF4-FFF2-40B4-BE49-F238E27FC236}">
                <a16:creationId xmlns:a16="http://schemas.microsoft.com/office/drawing/2014/main" id="{F208003D-F3B1-413F-9C6A-0DBA6D0F61D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2">
            <a:extLst>
              <a:ext uri="{FF2B5EF4-FFF2-40B4-BE49-F238E27FC236}">
                <a16:creationId xmlns:a16="http://schemas.microsoft.com/office/drawing/2014/main" id="{88BAF347-CED9-4588-8D56-09AAD370CB8C}"/>
              </a:ext>
            </a:extLst>
          </p:cNvPr>
          <p:cNvSpPr>
            <a:spLocks noGrp="1" noChangeArrowheads="1"/>
          </p:cNvSpPr>
          <p:nvPr>
            <p:ph type="sldNum" sz="quarter" idx="12"/>
          </p:nvPr>
        </p:nvSpPr>
        <p:spPr>
          <a:ln/>
        </p:spPr>
        <p:txBody>
          <a:bodyPr/>
          <a:lstStyle>
            <a:lvl1pPr>
              <a:defRPr/>
            </a:lvl1pPr>
          </a:lstStyle>
          <a:p>
            <a:pPr>
              <a:defRPr/>
            </a:pPr>
            <a:fld id="{41D70AD4-44D9-4214-8068-472086940B93}" type="slidenum">
              <a:rPr lang="en-US" altLang="en-US"/>
              <a:pPr>
                <a:defRPr/>
              </a:pPr>
              <a:t>‹#›</a:t>
            </a:fld>
            <a:endParaRPr lang="en-US" altLang="en-US"/>
          </a:p>
        </p:txBody>
      </p:sp>
    </p:spTree>
    <p:extLst>
      <p:ext uri="{BB962C8B-B14F-4D97-AF65-F5344CB8AC3E}">
        <p14:creationId xmlns:p14="http://schemas.microsoft.com/office/powerpoint/2010/main" val="2204033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0">
            <a:extLst>
              <a:ext uri="{FF2B5EF4-FFF2-40B4-BE49-F238E27FC236}">
                <a16:creationId xmlns:a16="http://schemas.microsoft.com/office/drawing/2014/main" id="{701227D9-2BE6-44B4-836B-014C19165E8F}"/>
              </a:ext>
            </a:extLst>
          </p:cNvPr>
          <p:cNvSpPr>
            <a:spLocks noGrp="1" noChangeArrowheads="1"/>
          </p:cNvSpPr>
          <p:nvPr>
            <p:ph type="dt" sz="half" idx="10"/>
          </p:nvPr>
        </p:nvSpPr>
        <p:spPr>
          <a:ln/>
        </p:spPr>
        <p:txBody>
          <a:bodyPr/>
          <a:lstStyle>
            <a:lvl1pPr>
              <a:defRPr/>
            </a:lvl1pPr>
          </a:lstStyle>
          <a:p>
            <a:pPr>
              <a:defRPr/>
            </a:pPr>
            <a:fld id="{8CA0DEFD-C8DF-490A-9450-8B149BB62734}" type="datetimeFigureOut">
              <a:rPr lang="en-US"/>
              <a:pPr>
                <a:defRPr/>
              </a:pPr>
              <a:t>6/3/2021</a:t>
            </a:fld>
            <a:endParaRPr lang="en-US"/>
          </a:p>
        </p:txBody>
      </p:sp>
      <p:sp>
        <p:nvSpPr>
          <p:cNvPr id="5" name="Rectangle 41">
            <a:extLst>
              <a:ext uri="{FF2B5EF4-FFF2-40B4-BE49-F238E27FC236}">
                <a16:creationId xmlns:a16="http://schemas.microsoft.com/office/drawing/2014/main" id="{7696F247-7020-4903-8F75-4ABD266D415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2">
            <a:extLst>
              <a:ext uri="{FF2B5EF4-FFF2-40B4-BE49-F238E27FC236}">
                <a16:creationId xmlns:a16="http://schemas.microsoft.com/office/drawing/2014/main" id="{BC68D85F-B4D0-4EDC-93C4-E927E2A6D283}"/>
              </a:ext>
            </a:extLst>
          </p:cNvPr>
          <p:cNvSpPr>
            <a:spLocks noGrp="1" noChangeArrowheads="1"/>
          </p:cNvSpPr>
          <p:nvPr>
            <p:ph type="sldNum" sz="quarter" idx="12"/>
          </p:nvPr>
        </p:nvSpPr>
        <p:spPr>
          <a:ln/>
        </p:spPr>
        <p:txBody>
          <a:bodyPr/>
          <a:lstStyle>
            <a:lvl1pPr>
              <a:defRPr/>
            </a:lvl1pPr>
          </a:lstStyle>
          <a:p>
            <a:pPr>
              <a:defRPr/>
            </a:pPr>
            <a:fld id="{1187E8A7-3816-4133-9CEA-B252A392F091}" type="slidenum">
              <a:rPr lang="en-US" altLang="en-US"/>
              <a:pPr>
                <a:defRPr/>
              </a:pPr>
              <a:t>‹#›</a:t>
            </a:fld>
            <a:endParaRPr lang="en-US" altLang="en-US"/>
          </a:p>
        </p:txBody>
      </p:sp>
    </p:spTree>
    <p:extLst>
      <p:ext uri="{BB962C8B-B14F-4D97-AF65-F5344CB8AC3E}">
        <p14:creationId xmlns:p14="http://schemas.microsoft.com/office/powerpoint/2010/main" val="1843090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0">
            <a:extLst>
              <a:ext uri="{FF2B5EF4-FFF2-40B4-BE49-F238E27FC236}">
                <a16:creationId xmlns:a16="http://schemas.microsoft.com/office/drawing/2014/main" id="{EC3BAF61-FC96-4EEF-9DFA-5FF640D01D7D}"/>
              </a:ext>
            </a:extLst>
          </p:cNvPr>
          <p:cNvSpPr>
            <a:spLocks noGrp="1" noChangeArrowheads="1"/>
          </p:cNvSpPr>
          <p:nvPr>
            <p:ph type="dt" sz="half" idx="10"/>
          </p:nvPr>
        </p:nvSpPr>
        <p:spPr>
          <a:ln/>
        </p:spPr>
        <p:txBody>
          <a:bodyPr/>
          <a:lstStyle>
            <a:lvl1pPr>
              <a:defRPr/>
            </a:lvl1pPr>
          </a:lstStyle>
          <a:p>
            <a:pPr>
              <a:defRPr/>
            </a:pPr>
            <a:fld id="{F1B265B1-7DC0-4E5F-971C-EE1705BD1479}" type="datetimeFigureOut">
              <a:rPr lang="en-US"/>
              <a:pPr>
                <a:defRPr/>
              </a:pPr>
              <a:t>6/3/2021</a:t>
            </a:fld>
            <a:endParaRPr lang="en-US"/>
          </a:p>
        </p:txBody>
      </p:sp>
      <p:sp>
        <p:nvSpPr>
          <p:cNvPr id="5" name="Rectangle 41">
            <a:extLst>
              <a:ext uri="{FF2B5EF4-FFF2-40B4-BE49-F238E27FC236}">
                <a16:creationId xmlns:a16="http://schemas.microsoft.com/office/drawing/2014/main" id="{567AC2AD-37FE-4FF7-939F-7E5AA87E8CB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2">
            <a:extLst>
              <a:ext uri="{FF2B5EF4-FFF2-40B4-BE49-F238E27FC236}">
                <a16:creationId xmlns:a16="http://schemas.microsoft.com/office/drawing/2014/main" id="{6E3B46B6-E247-490F-88F2-377662BC254A}"/>
              </a:ext>
            </a:extLst>
          </p:cNvPr>
          <p:cNvSpPr>
            <a:spLocks noGrp="1" noChangeArrowheads="1"/>
          </p:cNvSpPr>
          <p:nvPr>
            <p:ph type="sldNum" sz="quarter" idx="12"/>
          </p:nvPr>
        </p:nvSpPr>
        <p:spPr>
          <a:ln/>
        </p:spPr>
        <p:txBody>
          <a:bodyPr/>
          <a:lstStyle>
            <a:lvl1pPr>
              <a:defRPr/>
            </a:lvl1pPr>
          </a:lstStyle>
          <a:p>
            <a:pPr>
              <a:defRPr/>
            </a:pPr>
            <a:fld id="{C350A3F1-BA2D-4853-B8A8-C5BC53DD1BE8}" type="slidenum">
              <a:rPr lang="en-US" altLang="en-US"/>
              <a:pPr>
                <a:defRPr/>
              </a:pPr>
              <a:t>‹#›</a:t>
            </a:fld>
            <a:endParaRPr lang="en-US" altLang="en-US"/>
          </a:p>
        </p:txBody>
      </p:sp>
    </p:spTree>
    <p:extLst>
      <p:ext uri="{BB962C8B-B14F-4D97-AF65-F5344CB8AC3E}">
        <p14:creationId xmlns:p14="http://schemas.microsoft.com/office/powerpoint/2010/main" val="2375765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0">
            <a:extLst>
              <a:ext uri="{FF2B5EF4-FFF2-40B4-BE49-F238E27FC236}">
                <a16:creationId xmlns:a16="http://schemas.microsoft.com/office/drawing/2014/main" id="{18023747-D1F3-49CB-B2DC-9EE2F8263708}"/>
              </a:ext>
            </a:extLst>
          </p:cNvPr>
          <p:cNvSpPr>
            <a:spLocks noGrp="1" noChangeArrowheads="1"/>
          </p:cNvSpPr>
          <p:nvPr>
            <p:ph type="dt" sz="half" idx="10"/>
          </p:nvPr>
        </p:nvSpPr>
        <p:spPr>
          <a:ln/>
        </p:spPr>
        <p:txBody>
          <a:bodyPr/>
          <a:lstStyle>
            <a:lvl1pPr>
              <a:defRPr/>
            </a:lvl1pPr>
          </a:lstStyle>
          <a:p>
            <a:pPr>
              <a:defRPr/>
            </a:pPr>
            <a:fld id="{4DE72E26-5379-4477-A33D-34AE78DCCB2D}" type="datetimeFigureOut">
              <a:rPr lang="en-US"/>
              <a:pPr>
                <a:defRPr/>
              </a:pPr>
              <a:t>6/3/2021</a:t>
            </a:fld>
            <a:endParaRPr lang="en-US"/>
          </a:p>
        </p:txBody>
      </p:sp>
      <p:sp>
        <p:nvSpPr>
          <p:cNvPr id="5" name="Rectangle 41">
            <a:extLst>
              <a:ext uri="{FF2B5EF4-FFF2-40B4-BE49-F238E27FC236}">
                <a16:creationId xmlns:a16="http://schemas.microsoft.com/office/drawing/2014/main" id="{EBA556BF-0B61-4282-8E84-81E63E389FA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2">
            <a:extLst>
              <a:ext uri="{FF2B5EF4-FFF2-40B4-BE49-F238E27FC236}">
                <a16:creationId xmlns:a16="http://schemas.microsoft.com/office/drawing/2014/main" id="{4CE47793-974E-4C60-8C63-57F294BB09AE}"/>
              </a:ext>
            </a:extLst>
          </p:cNvPr>
          <p:cNvSpPr>
            <a:spLocks noGrp="1" noChangeArrowheads="1"/>
          </p:cNvSpPr>
          <p:nvPr>
            <p:ph type="sldNum" sz="quarter" idx="12"/>
          </p:nvPr>
        </p:nvSpPr>
        <p:spPr>
          <a:ln/>
        </p:spPr>
        <p:txBody>
          <a:bodyPr/>
          <a:lstStyle>
            <a:lvl1pPr>
              <a:defRPr/>
            </a:lvl1pPr>
          </a:lstStyle>
          <a:p>
            <a:pPr>
              <a:defRPr/>
            </a:pPr>
            <a:fld id="{D006E2FE-BD4F-4C2D-97E2-8BDFDDE0B7E2}" type="slidenum">
              <a:rPr lang="en-US" altLang="en-US"/>
              <a:pPr>
                <a:defRPr/>
              </a:pPr>
              <a:t>‹#›</a:t>
            </a:fld>
            <a:endParaRPr lang="en-US" altLang="en-US"/>
          </a:p>
        </p:txBody>
      </p:sp>
    </p:spTree>
    <p:extLst>
      <p:ext uri="{BB962C8B-B14F-4D97-AF65-F5344CB8AC3E}">
        <p14:creationId xmlns:p14="http://schemas.microsoft.com/office/powerpoint/2010/main" val="2240377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0">
            <a:extLst>
              <a:ext uri="{FF2B5EF4-FFF2-40B4-BE49-F238E27FC236}">
                <a16:creationId xmlns:a16="http://schemas.microsoft.com/office/drawing/2014/main" id="{9B8C42E3-AE8E-4D18-B904-674CD158B6D4}"/>
              </a:ext>
            </a:extLst>
          </p:cNvPr>
          <p:cNvSpPr>
            <a:spLocks noGrp="1" noChangeArrowheads="1"/>
          </p:cNvSpPr>
          <p:nvPr>
            <p:ph type="dt" sz="half" idx="10"/>
          </p:nvPr>
        </p:nvSpPr>
        <p:spPr>
          <a:ln/>
        </p:spPr>
        <p:txBody>
          <a:bodyPr/>
          <a:lstStyle>
            <a:lvl1pPr>
              <a:defRPr/>
            </a:lvl1pPr>
          </a:lstStyle>
          <a:p>
            <a:pPr>
              <a:defRPr/>
            </a:pPr>
            <a:fld id="{3F4E4DEA-7DDF-4B12-A79C-E0BDA2CBD377}" type="datetimeFigureOut">
              <a:rPr lang="en-US"/>
              <a:pPr>
                <a:defRPr/>
              </a:pPr>
              <a:t>6/3/2021</a:t>
            </a:fld>
            <a:endParaRPr lang="en-US"/>
          </a:p>
        </p:txBody>
      </p:sp>
      <p:sp>
        <p:nvSpPr>
          <p:cNvPr id="6" name="Rectangle 41">
            <a:extLst>
              <a:ext uri="{FF2B5EF4-FFF2-40B4-BE49-F238E27FC236}">
                <a16:creationId xmlns:a16="http://schemas.microsoft.com/office/drawing/2014/main" id="{C1A215FD-D708-4769-A23B-4283F871B59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2">
            <a:extLst>
              <a:ext uri="{FF2B5EF4-FFF2-40B4-BE49-F238E27FC236}">
                <a16:creationId xmlns:a16="http://schemas.microsoft.com/office/drawing/2014/main" id="{DF687B03-B178-4DC8-9A55-367BE4E61E8F}"/>
              </a:ext>
            </a:extLst>
          </p:cNvPr>
          <p:cNvSpPr>
            <a:spLocks noGrp="1" noChangeArrowheads="1"/>
          </p:cNvSpPr>
          <p:nvPr>
            <p:ph type="sldNum" sz="quarter" idx="12"/>
          </p:nvPr>
        </p:nvSpPr>
        <p:spPr>
          <a:ln/>
        </p:spPr>
        <p:txBody>
          <a:bodyPr/>
          <a:lstStyle>
            <a:lvl1pPr>
              <a:defRPr/>
            </a:lvl1pPr>
          </a:lstStyle>
          <a:p>
            <a:pPr>
              <a:defRPr/>
            </a:pPr>
            <a:fld id="{D76B7FC7-3B22-4B7F-AFC6-0E8255B4D418}" type="slidenum">
              <a:rPr lang="en-US" altLang="en-US"/>
              <a:pPr>
                <a:defRPr/>
              </a:pPr>
              <a:t>‹#›</a:t>
            </a:fld>
            <a:endParaRPr lang="en-US" altLang="en-US"/>
          </a:p>
        </p:txBody>
      </p:sp>
    </p:spTree>
    <p:extLst>
      <p:ext uri="{BB962C8B-B14F-4D97-AF65-F5344CB8AC3E}">
        <p14:creationId xmlns:p14="http://schemas.microsoft.com/office/powerpoint/2010/main" val="5572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0">
            <a:extLst>
              <a:ext uri="{FF2B5EF4-FFF2-40B4-BE49-F238E27FC236}">
                <a16:creationId xmlns:a16="http://schemas.microsoft.com/office/drawing/2014/main" id="{00095E02-3520-44AB-963B-B7D5F8DC5A0C}"/>
              </a:ext>
            </a:extLst>
          </p:cNvPr>
          <p:cNvSpPr>
            <a:spLocks noGrp="1" noChangeArrowheads="1"/>
          </p:cNvSpPr>
          <p:nvPr>
            <p:ph type="dt" sz="half" idx="10"/>
          </p:nvPr>
        </p:nvSpPr>
        <p:spPr>
          <a:ln/>
        </p:spPr>
        <p:txBody>
          <a:bodyPr/>
          <a:lstStyle>
            <a:lvl1pPr>
              <a:defRPr/>
            </a:lvl1pPr>
          </a:lstStyle>
          <a:p>
            <a:pPr>
              <a:defRPr/>
            </a:pPr>
            <a:fld id="{EFFB4B8C-7791-4150-AF0D-626C784AFB21}" type="datetimeFigureOut">
              <a:rPr lang="en-US"/>
              <a:pPr>
                <a:defRPr/>
              </a:pPr>
              <a:t>6/3/2021</a:t>
            </a:fld>
            <a:endParaRPr lang="en-US"/>
          </a:p>
        </p:txBody>
      </p:sp>
      <p:sp>
        <p:nvSpPr>
          <p:cNvPr id="8" name="Rectangle 41">
            <a:extLst>
              <a:ext uri="{FF2B5EF4-FFF2-40B4-BE49-F238E27FC236}">
                <a16:creationId xmlns:a16="http://schemas.microsoft.com/office/drawing/2014/main" id="{334DD778-39C0-426F-8CEB-6AC7A864E9F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42">
            <a:extLst>
              <a:ext uri="{FF2B5EF4-FFF2-40B4-BE49-F238E27FC236}">
                <a16:creationId xmlns:a16="http://schemas.microsoft.com/office/drawing/2014/main" id="{179EBFA7-94D3-47EF-8775-D7B72F207BF9}"/>
              </a:ext>
            </a:extLst>
          </p:cNvPr>
          <p:cNvSpPr>
            <a:spLocks noGrp="1" noChangeArrowheads="1"/>
          </p:cNvSpPr>
          <p:nvPr>
            <p:ph type="sldNum" sz="quarter" idx="12"/>
          </p:nvPr>
        </p:nvSpPr>
        <p:spPr>
          <a:ln/>
        </p:spPr>
        <p:txBody>
          <a:bodyPr/>
          <a:lstStyle>
            <a:lvl1pPr>
              <a:defRPr/>
            </a:lvl1pPr>
          </a:lstStyle>
          <a:p>
            <a:pPr>
              <a:defRPr/>
            </a:pPr>
            <a:fld id="{CBB28B29-B571-40CA-BC37-B80AA0A96C64}" type="slidenum">
              <a:rPr lang="en-US" altLang="en-US"/>
              <a:pPr>
                <a:defRPr/>
              </a:pPr>
              <a:t>‹#›</a:t>
            </a:fld>
            <a:endParaRPr lang="en-US" altLang="en-US"/>
          </a:p>
        </p:txBody>
      </p:sp>
    </p:spTree>
    <p:extLst>
      <p:ext uri="{BB962C8B-B14F-4D97-AF65-F5344CB8AC3E}">
        <p14:creationId xmlns:p14="http://schemas.microsoft.com/office/powerpoint/2010/main" val="1460687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0">
            <a:extLst>
              <a:ext uri="{FF2B5EF4-FFF2-40B4-BE49-F238E27FC236}">
                <a16:creationId xmlns:a16="http://schemas.microsoft.com/office/drawing/2014/main" id="{54529EDB-5749-4F23-869A-F5ABCA2B3E21}"/>
              </a:ext>
            </a:extLst>
          </p:cNvPr>
          <p:cNvSpPr>
            <a:spLocks noGrp="1" noChangeArrowheads="1"/>
          </p:cNvSpPr>
          <p:nvPr>
            <p:ph type="dt" sz="half" idx="10"/>
          </p:nvPr>
        </p:nvSpPr>
        <p:spPr>
          <a:ln/>
        </p:spPr>
        <p:txBody>
          <a:bodyPr/>
          <a:lstStyle>
            <a:lvl1pPr>
              <a:defRPr/>
            </a:lvl1pPr>
          </a:lstStyle>
          <a:p>
            <a:pPr>
              <a:defRPr/>
            </a:pPr>
            <a:fld id="{6F150FF8-BE3E-456E-9941-EC08CBC9A179}" type="datetimeFigureOut">
              <a:rPr lang="en-US"/>
              <a:pPr>
                <a:defRPr/>
              </a:pPr>
              <a:t>6/3/2021</a:t>
            </a:fld>
            <a:endParaRPr lang="en-US"/>
          </a:p>
        </p:txBody>
      </p:sp>
      <p:sp>
        <p:nvSpPr>
          <p:cNvPr id="4" name="Rectangle 41">
            <a:extLst>
              <a:ext uri="{FF2B5EF4-FFF2-40B4-BE49-F238E27FC236}">
                <a16:creationId xmlns:a16="http://schemas.microsoft.com/office/drawing/2014/main" id="{DABFBF6D-BF6C-40FF-9102-691B93769AD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42">
            <a:extLst>
              <a:ext uri="{FF2B5EF4-FFF2-40B4-BE49-F238E27FC236}">
                <a16:creationId xmlns:a16="http://schemas.microsoft.com/office/drawing/2014/main" id="{24FD94B2-2904-4274-96A2-A2824F09F2A3}"/>
              </a:ext>
            </a:extLst>
          </p:cNvPr>
          <p:cNvSpPr>
            <a:spLocks noGrp="1" noChangeArrowheads="1"/>
          </p:cNvSpPr>
          <p:nvPr>
            <p:ph type="sldNum" sz="quarter" idx="12"/>
          </p:nvPr>
        </p:nvSpPr>
        <p:spPr>
          <a:ln/>
        </p:spPr>
        <p:txBody>
          <a:bodyPr/>
          <a:lstStyle>
            <a:lvl1pPr>
              <a:defRPr/>
            </a:lvl1pPr>
          </a:lstStyle>
          <a:p>
            <a:pPr>
              <a:defRPr/>
            </a:pPr>
            <a:fld id="{E891A5A3-B0C8-474B-8D09-568F062A3654}" type="slidenum">
              <a:rPr lang="en-US" altLang="en-US"/>
              <a:pPr>
                <a:defRPr/>
              </a:pPr>
              <a:t>‹#›</a:t>
            </a:fld>
            <a:endParaRPr lang="en-US" altLang="en-US"/>
          </a:p>
        </p:txBody>
      </p:sp>
    </p:spTree>
    <p:extLst>
      <p:ext uri="{BB962C8B-B14F-4D97-AF65-F5344CB8AC3E}">
        <p14:creationId xmlns:p14="http://schemas.microsoft.com/office/powerpoint/2010/main" val="4101883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0">
            <a:extLst>
              <a:ext uri="{FF2B5EF4-FFF2-40B4-BE49-F238E27FC236}">
                <a16:creationId xmlns:a16="http://schemas.microsoft.com/office/drawing/2014/main" id="{82815FBA-0FCB-45B9-92A9-441CB5699735}"/>
              </a:ext>
            </a:extLst>
          </p:cNvPr>
          <p:cNvSpPr>
            <a:spLocks noGrp="1" noChangeArrowheads="1"/>
          </p:cNvSpPr>
          <p:nvPr>
            <p:ph type="dt" sz="half" idx="10"/>
          </p:nvPr>
        </p:nvSpPr>
        <p:spPr>
          <a:ln/>
        </p:spPr>
        <p:txBody>
          <a:bodyPr/>
          <a:lstStyle>
            <a:lvl1pPr>
              <a:defRPr/>
            </a:lvl1pPr>
          </a:lstStyle>
          <a:p>
            <a:pPr>
              <a:defRPr/>
            </a:pPr>
            <a:fld id="{FAE62428-B1B2-4CC3-8F25-1C10670195A2}" type="datetimeFigureOut">
              <a:rPr lang="en-US"/>
              <a:pPr>
                <a:defRPr/>
              </a:pPr>
              <a:t>6/3/2021</a:t>
            </a:fld>
            <a:endParaRPr lang="en-US"/>
          </a:p>
        </p:txBody>
      </p:sp>
      <p:sp>
        <p:nvSpPr>
          <p:cNvPr id="3" name="Rectangle 41">
            <a:extLst>
              <a:ext uri="{FF2B5EF4-FFF2-40B4-BE49-F238E27FC236}">
                <a16:creationId xmlns:a16="http://schemas.microsoft.com/office/drawing/2014/main" id="{0DF38BAA-9926-41E7-81A6-D740281DE3D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42">
            <a:extLst>
              <a:ext uri="{FF2B5EF4-FFF2-40B4-BE49-F238E27FC236}">
                <a16:creationId xmlns:a16="http://schemas.microsoft.com/office/drawing/2014/main" id="{3BE96799-A1DA-41FC-8D52-7645B8CB97B8}"/>
              </a:ext>
            </a:extLst>
          </p:cNvPr>
          <p:cNvSpPr>
            <a:spLocks noGrp="1" noChangeArrowheads="1"/>
          </p:cNvSpPr>
          <p:nvPr>
            <p:ph type="sldNum" sz="quarter" idx="12"/>
          </p:nvPr>
        </p:nvSpPr>
        <p:spPr>
          <a:ln/>
        </p:spPr>
        <p:txBody>
          <a:bodyPr/>
          <a:lstStyle>
            <a:lvl1pPr>
              <a:defRPr/>
            </a:lvl1pPr>
          </a:lstStyle>
          <a:p>
            <a:pPr>
              <a:defRPr/>
            </a:pPr>
            <a:fld id="{67314D3E-FDBF-46A0-9FA3-ADAE511A8B29}" type="slidenum">
              <a:rPr lang="en-US" altLang="en-US"/>
              <a:pPr>
                <a:defRPr/>
              </a:pPr>
              <a:t>‹#›</a:t>
            </a:fld>
            <a:endParaRPr lang="en-US" altLang="en-US"/>
          </a:p>
        </p:txBody>
      </p:sp>
    </p:spTree>
    <p:extLst>
      <p:ext uri="{BB962C8B-B14F-4D97-AF65-F5344CB8AC3E}">
        <p14:creationId xmlns:p14="http://schemas.microsoft.com/office/powerpoint/2010/main" val="750563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0">
            <a:extLst>
              <a:ext uri="{FF2B5EF4-FFF2-40B4-BE49-F238E27FC236}">
                <a16:creationId xmlns:a16="http://schemas.microsoft.com/office/drawing/2014/main" id="{5CF27AF5-2DAC-43C8-A744-F41EF8368F61}"/>
              </a:ext>
            </a:extLst>
          </p:cNvPr>
          <p:cNvSpPr>
            <a:spLocks noGrp="1" noChangeArrowheads="1"/>
          </p:cNvSpPr>
          <p:nvPr>
            <p:ph type="dt" sz="half" idx="10"/>
          </p:nvPr>
        </p:nvSpPr>
        <p:spPr>
          <a:ln/>
        </p:spPr>
        <p:txBody>
          <a:bodyPr/>
          <a:lstStyle>
            <a:lvl1pPr>
              <a:defRPr/>
            </a:lvl1pPr>
          </a:lstStyle>
          <a:p>
            <a:pPr>
              <a:defRPr/>
            </a:pPr>
            <a:fld id="{E53DED81-484D-48B5-98B5-FDD24066C038}" type="datetimeFigureOut">
              <a:rPr lang="en-US"/>
              <a:pPr>
                <a:defRPr/>
              </a:pPr>
              <a:t>6/3/2021</a:t>
            </a:fld>
            <a:endParaRPr lang="en-US"/>
          </a:p>
        </p:txBody>
      </p:sp>
      <p:sp>
        <p:nvSpPr>
          <p:cNvPr id="6" name="Rectangle 41">
            <a:extLst>
              <a:ext uri="{FF2B5EF4-FFF2-40B4-BE49-F238E27FC236}">
                <a16:creationId xmlns:a16="http://schemas.microsoft.com/office/drawing/2014/main" id="{4F2B8173-69D5-4FB6-804B-3C4C7884FF6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2">
            <a:extLst>
              <a:ext uri="{FF2B5EF4-FFF2-40B4-BE49-F238E27FC236}">
                <a16:creationId xmlns:a16="http://schemas.microsoft.com/office/drawing/2014/main" id="{DA87799E-F3E8-4F7A-BA0F-247170562D3C}"/>
              </a:ext>
            </a:extLst>
          </p:cNvPr>
          <p:cNvSpPr>
            <a:spLocks noGrp="1" noChangeArrowheads="1"/>
          </p:cNvSpPr>
          <p:nvPr>
            <p:ph type="sldNum" sz="quarter" idx="12"/>
          </p:nvPr>
        </p:nvSpPr>
        <p:spPr>
          <a:ln/>
        </p:spPr>
        <p:txBody>
          <a:bodyPr/>
          <a:lstStyle>
            <a:lvl1pPr>
              <a:defRPr/>
            </a:lvl1pPr>
          </a:lstStyle>
          <a:p>
            <a:pPr>
              <a:defRPr/>
            </a:pPr>
            <a:fld id="{1B439DDB-4D50-40DA-8F1C-49C6BD80CB6F}" type="slidenum">
              <a:rPr lang="en-US" altLang="en-US"/>
              <a:pPr>
                <a:defRPr/>
              </a:pPr>
              <a:t>‹#›</a:t>
            </a:fld>
            <a:endParaRPr lang="en-US" altLang="en-US"/>
          </a:p>
        </p:txBody>
      </p:sp>
    </p:spTree>
    <p:extLst>
      <p:ext uri="{BB962C8B-B14F-4D97-AF65-F5344CB8AC3E}">
        <p14:creationId xmlns:p14="http://schemas.microsoft.com/office/powerpoint/2010/main" val="951614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0">
            <a:extLst>
              <a:ext uri="{FF2B5EF4-FFF2-40B4-BE49-F238E27FC236}">
                <a16:creationId xmlns:a16="http://schemas.microsoft.com/office/drawing/2014/main" id="{0D886C0B-8E52-4DAB-8213-127C753C931B}"/>
              </a:ext>
            </a:extLst>
          </p:cNvPr>
          <p:cNvSpPr>
            <a:spLocks noGrp="1" noChangeArrowheads="1"/>
          </p:cNvSpPr>
          <p:nvPr>
            <p:ph type="dt" sz="half" idx="10"/>
          </p:nvPr>
        </p:nvSpPr>
        <p:spPr>
          <a:ln/>
        </p:spPr>
        <p:txBody>
          <a:bodyPr/>
          <a:lstStyle>
            <a:lvl1pPr>
              <a:defRPr/>
            </a:lvl1pPr>
          </a:lstStyle>
          <a:p>
            <a:pPr>
              <a:defRPr/>
            </a:pPr>
            <a:fld id="{FCAE6BD5-839C-4291-AB4C-A8766F74D489}" type="datetimeFigureOut">
              <a:rPr lang="en-US"/>
              <a:pPr>
                <a:defRPr/>
              </a:pPr>
              <a:t>6/3/2021</a:t>
            </a:fld>
            <a:endParaRPr lang="en-US"/>
          </a:p>
        </p:txBody>
      </p:sp>
      <p:sp>
        <p:nvSpPr>
          <p:cNvPr id="6" name="Rectangle 41">
            <a:extLst>
              <a:ext uri="{FF2B5EF4-FFF2-40B4-BE49-F238E27FC236}">
                <a16:creationId xmlns:a16="http://schemas.microsoft.com/office/drawing/2014/main" id="{C45E37C1-26C3-4827-811D-73313018243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2">
            <a:extLst>
              <a:ext uri="{FF2B5EF4-FFF2-40B4-BE49-F238E27FC236}">
                <a16:creationId xmlns:a16="http://schemas.microsoft.com/office/drawing/2014/main" id="{EA2CCE9A-F338-4883-8936-A330BCFAFF38}"/>
              </a:ext>
            </a:extLst>
          </p:cNvPr>
          <p:cNvSpPr>
            <a:spLocks noGrp="1" noChangeArrowheads="1"/>
          </p:cNvSpPr>
          <p:nvPr>
            <p:ph type="sldNum" sz="quarter" idx="12"/>
          </p:nvPr>
        </p:nvSpPr>
        <p:spPr>
          <a:ln/>
        </p:spPr>
        <p:txBody>
          <a:bodyPr/>
          <a:lstStyle>
            <a:lvl1pPr>
              <a:defRPr/>
            </a:lvl1pPr>
          </a:lstStyle>
          <a:p>
            <a:pPr>
              <a:defRPr/>
            </a:pPr>
            <a:fld id="{FBA3E57D-3CB5-4914-8B77-6B75846B11FF}" type="slidenum">
              <a:rPr lang="en-US" altLang="en-US"/>
              <a:pPr>
                <a:defRPr/>
              </a:pPr>
              <a:t>‹#›</a:t>
            </a:fld>
            <a:endParaRPr lang="en-US" altLang="en-US"/>
          </a:p>
        </p:txBody>
      </p:sp>
    </p:spTree>
    <p:extLst>
      <p:ext uri="{BB962C8B-B14F-4D97-AF65-F5344CB8AC3E}">
        <p14:creationId xmlns:p14="http://schemas.microsoft.com/office/powerpoint/2010/main" val="4028912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002850"/>
            </a:gs>
          </a:gsLst>
          <a:lin ang="5400000" scaled="1"/>
        </a:gra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57EEC2FB-3CC2-4E71-8EA5-7F8E2FE051B0}"/>
              </a:ext>
            </a:extLst>
          </p:cNvPr>
          <p:cNvGrpSpPr>
            <a:grpSpLocks/>
          </p:cNvGrpSpPr>
          <p:nvPr/>
        </p:nvGrpSpPr>
        <p:grpSpPr bwMode="auto">
          <a:xfrm>
            <a:off x="1588" y="0"/>
            <a:ext cx="9148762" cy="6851650"/>
            <a:chOff x="1" y="0"/>
            <a:chExt cx="5763" cy="4316"/>
          </a:xfrm>
        </p:grpSpPr>
        <p:sp>
          <p:nvSpPr>
            <p:cNvPr id="461827" name="Freeform 3">
              <a:extLst>
                <a:ext uri="{FF2B5EF4-FFF2-40B4-BE49-F238E27FC236}">
                  <a16:creationId xmlns:a16="http://schemas.microsoft.com/office/drawing/2014/main" id="{36D768E6-AA36-4C39-B7A8-AC24DBDC7EA2}"/>
                </a:ext>
              </a:extLst>
            </p:cNvPr>
            <p:cNvSpPr>
              <a:spLocks/>
            </p:cNvSpPr>
            <p:nvPr/>
          </p:nvSpPr>
          <p:spPr bwMode="hidden">
            <a:xfrm>
              <a:off x="5045" y="2626"/>
              <a:ext cx="719" cy="1690"/>
            </a:xfrm>
            <a:custGeom>
              <a:avLst/>
              <a:gdLst/>
              <a:ahLst/>
              <a:cxnLst>
                <a:cxn ang="0">
                  <a:pos x="717" y="72"/>
                </a:cxn>
                <a:cxn ang="0">
                  <a:pos x="717" y="0"/>
                </a:cxn>
                <a:cxn ang="0">
                  <a:pos x="699" y="101"/>
                </a:cxn>
                <a:cxn ang="0">
                  <a:pos x="675" y="209"/>
                </a:cxn>
                <a:cxn ang="0">
                  <a:pos x="627" y="389"/>
                </a:cxn>
                <a:cxn ang="0">
                  <a:pos x="574" y="569"/>
                </a:cxn>
                <a:cxn ang="0">
                  <a:pos x="502" y="749"/>
                </a:cxn>
                <a:cxn ang="0">
                  <a:pos x="424" y="935"/>
                </a:cxn>
                <a:cxn ang="0">
                  <a:pos x="334" y="1121"/>
                </a:cxn>
                <a:cxn ang="0">
                  <a:pos x="233" y="1312"/>
                </a:cxn>
                <a:cxn ang="0">
                  <a:pos x="125" y="1498"/>
                </a:cxn>
                <a:cxn ang="0">
                  <a:pos x="0" y="1690"/>
                </a:cxn>
                <a:cxn ang="0">
                  <a:pos x="11" y="1690"/>
                </a:cxn>
                <a:cxn ang="0">
                  <a:pos x="137" y="1498"/>
                </a:cxn>
                <a:cxn ang="0">
                  <a:pos x="245" y="1312"/>
                </a:cxn>
                <a:cxn ang="0">
                  <a:pos x="346" y="1121"/>
                </a:cxn>
                <a:cxn ang="0">
                  <a:pos x="436" y="935"/>
                </a:cxn>
                <a:cxn ang="0">
                  <a:pos x="514" y="749"/>
                </a:cxn>
                <a:cxn ang="0">
                  <a:pos x="585" y="569"/>
                </a:cxn>
                <a:cxn ang="0">
                  <a:pos x="639" y="389"/>
                </a:cxn>
                <a:cxn ang="0">
                  <a:pos x="687" y="209"/>
                </a:cxn>
                <a:cxn ang="0">
                  <a:pos x="705" y="143"/>
                </a:cxn>
                <a:cxn ang="0">
                  <a:pos x="717" y="72"/>
                </a:cxn>
                <a:cxn ang="0">
                  <a:pos x="717" y="72"/>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461828" name="Freeform 4">
              <a:extLst>
                <a:ext uri="{FF2B5EF4-FFF2-40B4-BE49-F238E27FC236}">
                  <a16:creationId xmlns:a16="http://schemas.microsoft.com/office/drawing/2014/main" id="{0E596694-5245-4788-9370-5B7C49FE2BE5}"/>
                </a:ext>
              </a:extLst>
            </p:cNvPr>
            <p:cNvSpPr>
              <a:spLocks/>
            </p:cNvSpPr>
            <p:nvPr/>
          </p:nvSpPr>
          <p:spPr bwMode="hidden">
            <a:xfrm>
              <a:off x="5386" y="3794"/>
              <a:ext cx="378" cy="522"/>
            </a:xfrm>
            <a:custGeom>
              <a:avLst/>
              <a:gdLst/>
              <a:ahLst/>
              <a:cxnLst>
                <a:cxn ang="0">
                  <a:pos x="377" y="0"/>
                </a:cxn>
                <a:cxn ang="0">
                  <a:pos x="293" y="132"/>
                </a:cxn>
                <a:cxn ang="0">
                  <a:pos x="204" y="264"/>
                </a:cxn>
                <a:cxn ang="0">
                  <a:pos x="102" y="396"/>
                </a:cxn>
                <a:cxn ang="0">
                  <a:pos x="0" y="522"/>
                </a:cxn>
                <a:cxn ang="0">
                  <a:pos x="12" y="522"/>
                </a:cxn>
                <a:cxn ang="0">
                  <a:pos x="114" y="402"/>
                </a:cxn>
                <a:cxn ang="0">
                  <a:pos x="204" y="282"/>
                </a:cxn>
                <a:cxn ang="0">
                  <a:pos x="377" y="24"/>
                </a:cxn>
                <a:cxn ang="0">
                  <a:pos x="377" y="0"/>
                </a:cxn>
                <a:cxn ang="0">
                  <a:pos x="377" y="0"/>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461829" name="Freeform 5">
              <a:extLst>
                <a:ext uri="{FF2B5EF4-FFF2-40B4-BE49-F238E27FC236}">
                  <a16:creationId xmlns:a16="http://schemas.microsoft.com/office/drawing/2014/main" id="{A61DD35D-48CE-4A95-8B42-399D1A300B4B}"/>
                </a:ext>
              </a:extLst>
            </p:cNvPr>
            <p:cNvSpPr>
              <a:spLocks/>
            </p:cNvSpPr>
            <p:nvPr/>
          </p:nvSpPr>
          <p:spPr bwMode="hidden">
            <a:xfrm>
              <a:off x="5680" y="4214"/>
              <a:ext cx="84" cy="102"/>
            </a:xfrm>
            <a:custGeom>
              <a:avLst/>
              <a:gdLst/>
              <a:ahLst/>
              <a:cxnLst>
                <a:cxn ang="0">
                  <a:pos x="0" y="102"/>
                </a:cxn>
                <a:cxn ang="0">
                  <a:pos x="18" y="102"/>
                </a:cxn>
                <a:cxn ang="0">
                  <a:pos x="48" y="60"/>
                </a:cxn>
                <a:cxn ang="0">
                  <a:pos x="84" y="24"/>
                </a:cxn>
                <a:cxn ang="0">
                  <a:pos x="84" y="0"/>
                </a:cxn>
                <a:cxn ang="0">
                  <a:pos x="42" y="54"/>
                </a:cxn>
                <a:cxn ang="0">
                  <a:pos x="0" y="102"/>
                </a:cxn>
                <a:cxn ang="0">
                  <a:pos x="0" y="102"/>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grpSp>
          <p:nvGrpSpPr>
            <p:cNvPr id="1035" name="Group 6">
              <a:extLst>
                <a:ext uri="{FF2B5EF4-FFF2-40B4-BE49-F238E27FC236}">
                  <a16:creationId xmlns:a16="http://schemas.microsoft.com/office/drawing/2014/main" id="{CBB00BC7-05E9-4922-8A84-34E5CBD069DD}"/>
                </a:ext>
              </a:extLst>
            </p:cNvPr>
            <p:cNvGrpSpPr>
              <a:grpSpLocks/>
            </p:cNvGrpSpPr>
            <p:nvPr/>
          </p:nvGrpSpPr>
          <p:grpSpPr bwMode="auto">
            <a:xfrm>
              <a:off x="288" y="0"/>
              <a:ext cx="5098" cy="4316"/>
              <a:chOff x="288" y="0"/>
              <a:chExt cx="5098" cy="4316"/>
            </a:xfrm>
          </p:grpSpPr>
          <p:sp>
            <p:nvSpPr>
              <p:cNvPr id="461831" name="Freeform 7">
                <a:extLst>
                  <a:ext uri="{FF2B5EF4-FFF2-40B4-BE49-F238E27FC236}">
                    <a16:creationId xmlns:a16="http://schemas.microsoft.com/office/drawing/2014/main" id="{6551222C-0D39-4A9B-A038-AA59376813AE}"/>
                  </a:ext>
                </a:extLst>
              </p:cNvPr>
              <p:cNvSpPr>
                <a:spLocks/>
              </p:cNvSpPr>
              <p:nvPr userDrawn="1"/>
            </p:nvSpPr>
            <p:spPr bwMode="hidden">
              <a:xfrm>
                <a:off x="2789" y="0"/>
                <a:ext cx="72" cy="4316"/>
              </a:xfrm>
              <a:custGeom>
                <a:avLst/>
                <a:gdLst/>
                <a:ahLst/>
                <a:cxnLst>
                  <a:cxn ang="0">
                    <a:pos x="0" y="0"/>
                  </a:cxn>
                  <a:cxn ang="0">
                    <a:pos x="60" y="4316"/>
                  </a:cxn>
                  <a:cxn ang="0">
                    <a:pos x="72" y="4316"/>
                  </a:cxn>
                  <a:cxn ang="0">
                    <a:pos x="12" y="0"/>
                  </a:cxn>
                  <a:cxn ang="0">
                    <a:pos x="0" y="0"/>
                  </a:cxn>
                  <a:cxn ang="0">
                    <a:pos x="0" y="0"/>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61832" name="Freeform 8">
                <a:extLst>
                  <a:ext uri="{FF2B5EF4-FFF2-40B4-BE49-F238E27FC236}">
                    <a16:creationId xmlns:a16="http://schemas.microsoft.com/office/drawing/2014/main" id="{4D3B3E99-C6F9-497E-A0E6-2EABEC2ED854}"/>
                  </a:ext>
                </a:extLst>
              </p:cNvPr>
              <p:cNvSpPr>
                <a:spLocks/>
              </p:cNvSpPr>
              <p:nvPr userDrawn="1"/>
            </p:nvSpPr>
            <p:spPr bwMode="hidden">
              <a:xfrm>
                <a:off x="3089" y="0"/>
                <a:ext cx="174" cy="4316"/>
              </a:xfrm>
              <a:custGeom>
                <a:avLst/>
                <a:gdLst/>
                <a:ahLst/>
                <a:cxnLst>
                  <a:cxn ang="0">
                    <a:pos x="24" y="0"/>
                  </a:cxn>
                  <a:cxn ang="0">
                    <a:pos x="12" y="0"/>
                  </a:cxn>
                  <a:cxn ang="0">
                    <a:pos x="42" y="216"/>
                  </a:cxn>
                  <a:cxn ang="0">
                    <a:pos x="72" y="444"/>
                  </a:cxn>
                  <a:cxn ang="0">
                    <a:pos x="96" y="689"/>
                  </a:cxn>
                  <a:cxn ang="0">
                    <a:pos x="120" y="947"/>
                  </a:cxn>
                  <a:cxn ang="0">
                    <a:pos x="132" y="1211"/>
                  </a:cxn>
                  <a:cxn ang="0">
                    <a:pos x="150" y="1487"/>
                  </a:cxn>
                  <a:cxn ang="0">
                    <a:pos x="156" y="1768"/>
                  </a:cxn>
                  <a:cxn ang="0">
                    <a:pos x="162" y="2062"/>
                  </a:cxn>
                  <a:cxn ang="0">
                    <a:pos x="156" y="2644"/>
                  </a:cxn>
                  <a:cxn ang="0">
                    <a:pos x="126" y="3225"/>
                  </a:cxn>
                  <a:cxn ang="0">
                    <a:pos x="108" y="3507"/>
                  </a:cxn>
                  <a:cxn ang="0">
                    <a:pos x="78" y="3788"/>
                  </a:cxn>
                  <a:cxn ang="0">
                    <a:pos x="42" y="4058"/>
                  </a:cxn>
                  <a:cxn ang="0">
                    <a:pos x="0" y="4316"/>
                  </a:cxn>
                  <a:cxn ang="0">
                    <a:pos x="12" y="4316"/>
                  </a:cxn>
                  <a:cxn ang="0">
                    <a:pos x="54" y="4058"/>
                  </a:cxn>
                  <a:cxn ang="0">
                    <a:pos x="90" y="3782"/>
                  </a:cxn>
                  <a:cxn ang="0">
                    <a:pos x="120" y="3507"/>
                  </a:cxn>
                  <a:cxn ang="0">
                    <a:pos x="138" y="3219"/>
                  </a:cxn>
                  <a:cxn ang="0">
                    <a:pos x="168" y="2638"/>
                  </a:cxn>
                  <a:cxn ang="0">
                    <a:pos x="174" y="2056"/>
                  </a:cxn>
                  <a:cxn ang="0">
                    <a:pos x="168" y="1768"/>
                  </a:cxn>
                  <a:cxn ang="0">
                    <a:pos x="162" y="1487"/>
                  </a:cxn>
                  <a:cxn ang="0">
                    <a:pos x="144" y="1211"/>
                  </a:cxn>
                  <a:cxn ang="0">
                    <a:pos x="132" y="941"/>
                  </a:cxn>
                  <a:cxn ang="0">
                    <a:pos x="108" y="689"/>
                  </a:cxn>
                  <a:cxn ang="0">
                    <a:pos x="84" y="444"/>
                  </a:cxn>
                  <a:cxn ang="0">
                    <a:pos x="54" y="216"/>
                  </a:cxn>
                  <a:cxn ang="0">
                    <a:pos x="24" y="0"/>
                  </a:cxn>
                  <a:cxn ang="0">
                    <a:pos x="24" y="0"/>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61833" name="Freeform 9">
                <a:extLst>
                  <a:ext uri="{FF2B5EF4-FFF2-40B4-BE49-F238E27FC236}">
                    <a16:creationId xmlns:a16="http://schemas.microsoft.com/office/drawing/2014/main" id="{A13D4095-465C-46AF-94A0-5321A1D89CF2}"/>
                  </a:ext>
                </a:extLst>
              </p:cNvPr>
              <p:cNvSpPr>
                <a:spLocks/>
              </p:cNvSpPr>
              <p:nvPr userDrawn="1"/>
            </p:nvSpPr>
            <p:spPr bwMode="hidden">
              <a:xfrm>
                <a:off x="3358" y="0"/>
                <a:ext cx="337" cy="4316"/>
              </a:xfrm>
              <a:custGeom>
                <a:avLst/>
                <a:gdLst/>
                <a:ahLst/>
                <a:cxnLst>
                  <a:cxn ang="0">
                    <a:pos x="329" y="2014"/>
                  </a:cxn>
                  <a:cxn ang="0">
                    <a:pos x="317" y="1726"/>
                  </a:cxn>
                  <a:cxn ang="0">
                    <a:pos x="293" y="1445"/>
                  </a:cxn>
                  <a:cxn ang="0">
                    <a:pos x="263" y="1175"/>
                  </a:cxn>
                  <a:cxn ang="0">
                    <a:pos x="228" y="917"/>
                  </a:cxn>
                  <a:cxn ang="0">
                    <a:pos x="186" y="665"/>
                  </a:cxn>
                  <a:cxn ang="0">
                    <a:pos x="132" y="432"/>
                  </a:cxn>
                  <a:cxn ang="0">
                    <a:pos x="78" y="204"/>
                  </a:cxn>
                  <a:cxn ang="0">
                    <a:pos x="12" y="0"/>
                  </a:cxn>
                  <a:cxn ang="0">
                    <a:pos x="0" y="0"/>
                  </a:cxn>
                  <a:cxn ang="0">
                    <a:pos x="66" y="204"/>
                  </a:cxn>
                  <a:cxn ang="0">
                    <a:pos x="120" y="432"/>
                  </a:cxn>
                  <a:cxn ang="0">
                    <a:pos x="174" y="665"/>
                  </a:cxn>
                  <a:cxn ang="0">
                    <a:pos x="216" y="917"/>
                  </a:cxn>
                  <a:cxn ang="0">
                    <a:pos x="251" y="1175"/>
                  </a:cxn>
                  <a:cxn ang="0">
                    <a:pos x="281" y="1445"/>
                  </a:cxn>
                  <a:cxn ang="0">
                    <a:pos x="305" y="1726"/>
                  </a:cxn>
                  <a:cxn ang="0">
                    <a:pos x="317" y="2014"/>
                  </a:cxn>
                  <a:cxn ang="0">
                    <a:pos x="323" y="2314"/>
                  </a:cxn>
                  <a:cxn ang="0">
                    <a:pos x="317" y="2608"/>
                  </a:cxn>
                  <a:cxn ang="0">
                    <a:pos x="305" y="2907"/>
                  </a:cxn>
                  <a:cxn ang="0">
                    <a:pos x="281" y="3201"/>
                  </a:cxn>
                  <a:cxn ang="0">
                    <a:pos x="257" y="3489"/>
                  </a:cxn>
                  <a:cxn ang="0">
                    <a:pos x="216" y="3777"/>
                  </a:cxn>
                  <a:cxn ang="0">
                    <a:pos x="174" y="4052"/>
                  </a:cxn>
                  <a:cxn ang="0">
                    <a:pos x="120" y="4316"/>
                  </a:cxn>
                  <a:cxn ang="0">
                    <a:pos x="132" y="4316"/>
                  </a:cxn>
                  <a:cxn ang="0">
                    <a:pos x="186" y="4052"/>
                  </a:cxn>
                  <a:cxn ang="0">
                    <a:pos x="228" y="3777"/>
                  </a:cxn>
                  <a:cxn ang="0">
                    <a:pos x="269" y="3489"/>
                  </a:cxn>
                  <a:cxn ang="0">
                    <a:pos x="293" y="3201"/>
                  </a:cxn>
                  <a:cxn ang="0">
                    <a:pos x="317" y="2907"/>
                  </a:cxn>
                  <a:cxn ang="0">
                    <a:pos x="329" y="2608"/>
                  </a:cxn>
                  <a:cxn ang="0">
                    <a:pos x="335" y="2314"/>
                  </a:cxn>
                  <a:cxn ang="0">
                    <a:pos x="329" y="2014"/>
                  </a:cxn>
                  <a:cxn ang="0">
                    <a:pos x="329" y="2014"/>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61834" name="Freeform 10">
                <a:extLst>
                  <a:ext uri="{FF2B5EF4-FFF2-40B4-BE49-F238E27FC236}">
                    <a16:creationId xmlns:a16="http://schemas.microsoft.com/office/drawing/2014/main" id="{447681F2-2C27-4620-BE54-A827D77959A8}"/>
                  </a:ext>
                </a:extLst>
              </p:cNvPr>
              <p:cNvSpPr>
                <a:spLocks/>
              </p:cNvSpPr>
              <p:nvPr userDrawn="1"/>
            </p:nvSpPr>
            <p:spPr bwMode="hidden">
              <a:xfrm>
                <a:off x="3676" y="0"/>
                <a:ext cx="427" cy="4316"/>
              </a:xfrm>
              <a:custGeom>
                <a:avLst/>
                <a:gdLst/>
                <a:ahLst/>
                <a:cxnLst>
                  <a:cxn ang="0">
                    <a:pos x="413" y="1924"/>
                  </a:cxn>
                  <a:cxn ang="0">
                    <a:pos x="395" y="1690"/>
                  </a:cxn>
                  <a:cxn ang="0">
                    <a:pos x="365" y="1457"/>
                  </a:cxn>
                  <a:cxn ang="0">
                    <a:pos x="329" y="1229"/>
                  </a:cxn>
                  <a:cxn ang="0">
                    <a:pos x="281" y="1001"/>
                  </a:cxn>
                  <a:cxn ang="0">
                    <a:pos x="227" y="761"/>
                  </a:cxn>
                  <a:cxn ang="0">
                    <a:pos x="162" y="522"/>
                  </a:cxn>
                  <a:cxn ang="0">
                    <a:pos x="90" y="270"/>
                  </a:cxn>
                  <a:cxn ang="0">
                    <a:pos x="12" y="0"/>
                  </a:cxn>
                  <a:cxn ang="0">
                    <a:pos x="0" y="0"/>
                  </a:cxn>
                  <a:cxn ang="0">
                    <a:pos x="84" y="270"/>
                  </a:cxn>
                  <a:cxn ang="0">
                    <a:pos x="156" y="522"/>
                  </a:cxn>
                  <a:cxn ang="0">
                    <a:pos x="216" y="767"/>
                  </a:cxn>
                  <a:cxn ang="0">
                    <a:pos x="275" y="1001"/>
                  </a:cxn>
                  <a:cxn ang="0">
                    <a:pos x="317" y="1235"/>
                  </a:cxn>
                  <a:cxn ang="0">
                    <a:pos x="353" y="1463"/>
                  </a:cxn>
                  <a:cxn ang="0">
                    <a:pos x="383" y="1690"/>
                  </a:cxn>
                  <a:cxn ang="0">
                    <a:pos x="401" y="1924"/>
                  </a:cxn>
                  <a:cxn ang="0">
                    <a:pos x="413" y="2188"/>
                  </a:cxn>
                  <a:cxn ang="0">
                    <a:pos x="407" y="2458"/>
                  </a:cxn>
                  <a:cxn ang="0">
                    <a:pos x="395" y="2733"/>
                  </a:cxn>
                  <a:cxn ang="0">
                    <a:pos x="365" y="3021"/>
                  </a:cxn>
                  <a:cxn ang="0">
                    <a:pos x="329" y="3321"/>
                  </a:cxn>
                  <a:cxn ang="0">
                    <a:pos x="275" y="3639"/>
                  </a:cxn>
                  <a:cxn ang="0">
                    <a:pos x="204" y="3968"/>
                  </a:cxn>
                  <a:cxn ang="0">
                    <a:pos x="126" y="4316"/>
                  </a:cxn>
                  <a:cxn ang="0">
                    <a:pos x="138" y="4316"/>
                  </a:cxn>
                  <a:cxn ang="0">
                    <a:pos x="216" y="3968"/>
                  </a:cxn>
                  <a:cxn ang="0">
                    <a:pos x="287" y="3639"/>
                  </a:cxn>
                  <a:cxn ang="0">
                    <a:pos x="341" y="3321"/>
                  </a:cxn>
                  <a:cxn ang="0">
                    <a:pos x="377" y="3021"/>
                  </a:cxn>
                  <a:cxn ang="0">
                    <a:pos x="407" y="2733"/>
                  </a:cxn>
                  <a:cxn ang="0">
                    <a:pos x="419" y="2458"/>
                  </a:cxn>
                  <a:cxn ang="0">
                    <a:pos x="425" y="2188"/>
                  </a:cxn>
                  <a:cxn ang="0">
                    <a:pos x="413" y="1924"/>
                  </a:cxn>
                  <a:cxn ang="0">
                    <a:pos x="413" y="1924"/>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61835" name="Freeform 11">
                <a:extLst>
                  <a:ext uri="{FF2B5EF4-FFF2-40B4-BE49-F238E27FC236}">
                    <a16:creationId xmlns:a16="http://schemas.microsoft.com/office/drawing/2014/main" id="{A7B3864A-3DD5-41EA-95CB-7ED7F97BC77F}"/>
                  </a:ext>
                </a:extLst>
              </p:cNvPr>
              <p:cNvSpPr>
                <a:spLocks/>
              </p:cNvSpPr>
              <p:nvPr userDrawn="1"/>
            </p:nvSpPr>
            <p:spPr bwMode="hidden">
              <a:xfrm>
                <a:off x="3946" y="0"/>
                <a:ext cx="558" cy="4316"/>
              </a:xfrm>
              <a:custGeom>
                <a:avLst/>
                <a:gdLst/>
                <a:ahLst/>
                <a:cxnLst>
                  <a:cxn ang="0">
                    <a:pos x="556" y="2020"/>
                  </a:cxn>
                  <a:cxn ang="0">
                    <a:pos x="538" y="1732"/>
                  </a:cxn>
                  <a:cxn ang="0">
                    <a:pos x="503" y="1445"/>
                  </a:cxn>
                  <a:cxn ang="0">
                    <a:pos x="455" y="1175"/>
                  </a:cxn>
                  <a:cxn ang="0">
                    <a:pos x="395" y="911"/>
                  </a:cxn>
                  <a:cxn ang="0">
                    <a:pos x="317" y="659"/>
                  </a:cxn>
                  <a:cxn ang="0">
                    <a:pos x="228" y="426"/>
                  </a:cxn>
                  <a:cxn ang="0">
                    <a:pos x="126" y="204"/>
                  </a:cxn>
                  <a:cxn ang="0">
                    <a:pos x="12" y="0"/>
                  </a:cxn>
                  <a:cxn ang="0">
                    <a:pos x="0" y="0"/>
                  </a:cxn>
                  <a:cxn ang="0">
                    <a:pos x="114" y="204"/>
                  </a:cxn>
                  <a:cxn ang="0">
                    <a:pos x="216" y="426"/>
                  </a:cxn>
                  <a:cxn ang="0">
                    <a:pos x="305" y="659"/>
                  </a:cxn>
                  <a:cxn ang="0">
                    <a:pos x="383" y="911"/>
                  </a:cxn>
                  <a:cxn ang="0">
                    <a:pos x="443" y="1175"/>
                  </a:cxn>
                  <a:cxn ang="0">
                    <a:pos x="491" y="1445"/>
                  </a:cxn>
                  <a:cxn ang="0">
                    <a:pos x="526" y="1732"/>
                  </a:cxn>
                  <a:cxn ang="0">
                    <a:pos x="544" y="2020"/>
                  </a:cxn>
                  <a:cxn ang="0">
                    <a:pos x="544" y="2326"/>
                  </a:cxn>
                  <a:cxn ang="0">
                    <a:pos x="532" y="2632"/>
                  </a:cxn>
                  <a:cxn ang="0">
                    <a:pos x="503" y="2931"/>
                  </a:cxn>
                  <a:cxn ang="0">
                    <a:pos x="455" y="3225"/>
                  </a:cxn>
                  <a:cxn ang="0">
                    <a:pos x="389" y="3513"/>
                  </a:cxn>
                  <a:cxn ang="0">
                    <a:pos x="311" y="3788"/>
                  </a:cxn>
                  <a:cxn ang="0">
                    <a:pos x="216" y="4058"/>
                  </a:cxn>
                  <a:cxn ang="0">
                    <a:pos x="102" y="4316"/>
                  </a:cxn>
                  <a:cxn ang="0">
                    <a:pos x="114" y="4316"/>
                  </a:cxn>
                  <a:cxn ang="0">
                    <a:pos x="228" y="4058"/>
                  </a:cxn>
                  <a:cxn ang="0">
                    <a:pos x="323" y="3788"/>
                  </a:cxn>
                  <a:cxn ang="0">
                    <a:pos x="401" y="3513"/>
                  </a:cxn>
                  <a:cxn ang="0">
                    <a:pos x="467" y="3225"/>
                  </a:cxn>
                  <a:cxn ang="0">
                    <a:pos x="515" y="2931"/>
                  </a:cxn>
                  <a:cxn ang="0">
                    <a:pos x="544" y="2632"/>
                  </a:cxn>
                  <a:cxn ang="0">
                    <a:pos x="556" y="2326"/>
                  </a:cxn>
                  <a:cxn ang="0">
                    <a:pos x="556" y="2020"/>
                  </a:cxn>
                  <a:cxn ang="0">
                    <a:pos x="556" y="2020"/>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61836" name="Freeform 12">
                <a:extLst>
                  <a:ext uri="{FF2B5EF4-FFF2-40B4-BE49-F238E27FC236}">
                    <a16:creationId xmlns:a16="http://schemas.microsoft.com/office/drawing/2014/main" id="{42B71D3A-F454-4A98-A2F8-6B4CC1E77415}"/>
                  </a:ext>
                </a:extLst>
              </p:cNvPr>
              <p:cNvSpPr>
                <a:spLocks/>
              </p:cNvSpPr>
              <p:nvPr userDrawn="1"/>
            </p:nvSpPr>
            <p:spPr bwMode="hidden">
              <a:xfrm>
                <a:off x="4246" y="0"/>
                <a:ext cx="690" cy="4316"/>
              </a:xfrm>
              <a:custGeom>
                <a:avLst/>
                <a:gdLst/>
                <a:ahLst/>
                <a:cxnLst>
                  <a:cxn ang="0">
                    <a:pos x="688" y="2086"/>
                  </a:cxn>
                  <a:cxn ang="0">
                    <a:pos x="670" y="1810"/>
                  </a:cxn>
                  <a:cxn ang="0">
                    <a:pos x="634" y="1541"/>
                  </a:cxn>
                  <a:cxn ang="0">
                    <a:pos x="574" y="1271"/>
                  </a:cxn>
                  <a:cxn ang="0">
                    <a:pos x="497" y="1007"/>
                  </a:cxn>
                  <a:cxn ang="0">
                    <a:pos x="401" y="749"/>
                  </a:cxn>
                  <a:cxn ang="0">
                    <a:pos x="293" y="492"/>
                  </a:cxn>
                  <a:cxn ang="0">
                    <a:pos x="162" y="240"/>
                  </a:cxn>
                  <a:cxn ang="0">
                    <a:pos x="12" y="0"/>
                  </a:cxn>
                  <a:cxn ang="0">
                    <a:pos x="0" y="0"/>
                  </a:cxn>
                  <a:cxn ang="0">
                    <a:pos x="150" y="240"/>
                  </a:cxn>
                  <a:cxn ang="0">
                    <a:pos x="281" y="492"/>
                  </a:cxn>
                  <a:cxn ang="0">
                    <a:pos x="389" y="749"/>
                  </a:cxn>
                  <a:cxn ang="0">
                    <a:pos x="485" y="1007"/>
                  </a:cxn>
                  <a:cxn ang="0">
                    <a:pos x="562" y="1271"/>
                  </a:cxn>
                  <a:cxn ang="0">
                    <a:pos x="622" y="1541"/>
                  </a:cxn>
                  <a:cxn ang="0">
                    <a:pos x="658" y="1810"/>
                  </a:cxn>
                  <a:cxn ang="0">
                    <a:pos x="676" y="2086"/>
                  </a:cxn>
                  <a:cxn ang="0">
                    <a:pos x="676" y="2368"/>
                  </a:cxn>
                  <a:cxn ang="0">
                    <a:pos x="658" y="2650"/>
                  </a:cxn>
                  <a:cxn ang="0">
                    <a:pos x="616" y="2931"/>
                  </a:cxn>
                  <a:cxn ang="0">
                    <a:pos x="556" y="3213"/>
                  </a:cxn>
                  <a:cxn ang="0">
                    <a:pos x="473" y="3495"/>
                  </a:cxn>
                  <a:cxn ang="0">
                    <a:pos x="371" y="3777"/>
                  </a:cxn>
                  <a:cxn ang="0">
                    <a:pos x="251" y="4046"/>
                  </a:cxn>
                  <a:cxn ang="0">
                    <a:pos x="114" y="4316"/>
                  </a:cxn>
                  <a:cxn ang="0">
                    <a:pos x="126" y="4316"/>
                  </a:cxn>
                  <a:cxn ang="0">
                    <a:pos x="263" y="4046"/>
                  </a:cxn>
                  <a:cxn ang="0">
                    <a:pos x="383" y="3777"/>
                  </a:cxn>
                  <a:cxn ang="0">
                    <a:pos x="485" y="3495"/>
                  </a:cxn>
                  <a:cxn ang="0">
                    <a:pos x="568" y="3219"/>
                  </a:cxn>
                  <a:cxn ang="0">
                    <a:pos x="628" y="2937"/>
                  </a:cxn>
                  <a:cxn ang="0">
                    <a:pos x="670" y="2656"/>
                  </a:cxn>
                  <a:cxn ang="0">
                    <a:pos x="688" y="2368"/>
                  </a:cxn>
                  <a:cxn ang="0">
                    <a:pos x="688" y="2086"/>
                  </a:cxn>
                  <a:cxn ang="0">
                    <a:pos x="688" y="2086"/>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61837" name="Freeform 13">
                <a:extLst>
                  <a:ext uri="{FF2B5EF4-FFF2-40B4-BE49-F238E27FC236}">
                    <a16:creationId xmlns:a16="http://schemas.microsoft.com/office/drawing/2014/main" id="{0058767D-E437-40F4-AAA1-2A452DC71B2C}"/>
                  </a:ext>
                </a:extLst>
              </p:cNvPr>
              <p:cNvSpPr>
                <a:spLocks/>
              </p:cNvSpPr>
              <p:nvPr userDrawn="1"/>
            </p:nvSpPr>
            <p:spPr bwMode="hidden">
              <a:xfrm>
                <a:off x="4522" y="0"/>
                <a:ext cx="864" cy="4316"/>
              </a:xfrm>
              <a:custGeom>
                <a:avLst/>
                <a:gdLst/>
                <a:ahLst/>
                <a:cxnLst>
                  <a:cxn ang="0">
                    <a:pos x="855" y="2128"/>
                  </a:cxn>
                  <a:cxn ang="0">
                    <a:pos x="831" y="1834"/>
                  </a:cxn>
                  <a:cxn ang="0">
                    <a:pos x="808" y="1684"/>
                  </a:cxn>
                  <a:cxn ang="0">
                    <a:pos x="784" y="1541"/>
                  </a:cxn>
                  <a:cxn ang="0">
                    <a:pos x="748" y="1397"/>
                  </a:cxn>
                  <a:cxn ang="0">
                    <a:pos x="712" y="1253"/>
                  </a:cxn>
                  <a:cxn ang="0">
                    <a:pos x="664" y="1115"/>
                  </a:cxn>
                  <a:cxn ang="0">
                    <a:pos x="610" y="977"/>
                  </a:cxn>
                  <a:cxn ang="0">
                    <a:pos x="491" y="719"/>
                  </a:cxn>
                  <a:cxn ang="0">
                    <a:pos x="353" y="468"/>
                  </a:cxn>
                  <a:cxn ang="0">
                    <a:pos x="192" y="228"/>
                  </a:cxn>
                  <a:cxn ang="0">
                    <a:pos x="12" y="0"/>
                  </a:cxn>
                  <a:cxn ang="0">
                    <a:pos x="0" y="0"/>
                  </a:cxn>
                  <a:cxn ang="0">
                    <a:pos x="180" y="228"/>
                  </a:cxn>
                  <a:cxn ang="0">
                    <a:pos x="341" y="468"/>
                  </a:cxn>
                  <a:cxn ang="0">
                    <a:pos x="479" y="719"/>
                  </a:cxn>
                  <a:cxn ang="0">
                    <a:pos x="598" y="983"/>
                  </a:cxn>
                  <a:cxn ang="0">
                    <a:pos x="652" y="1121"/>
                  </a:cxn>
                  <a:cxn ang="0">
                    <a:pos x="700" y="1259"/>
                  </a:cxn>
                  <a:cxn ang="0">
                    <a:pos x="736" y="1403"/>
                  </a:cxn>
                  <a:cxn ang="0">
                    <a:pos x="772" y="1547"/>
                  </a:cxn>
                  <a:cxn ang="0">
                    <a:pos x="802" y="1690"/>
                  </a:cxn>
                  <a:cxn ang="0">
                    <a:pos x="819" y="1834"/>
                  </a:cxn>
                  <a:cxn ang="0">
                    <a:pos x="837" y="1984"/>
                  </a:cxn>
                  <a:cxn ang="0">
                    <a:pos x="843" y="2128"/>
                  </a:cxn>
                  <a:cxn ang="0">
                    <a:pos x="849" y="2278"/>
                  </a:cxn>
                  <a:cxn ang="0">
                    <a:pos x="843" y="2428"/>
                  </a:cxn>
                  <a:cxn ang="0">
                    <a:pos x="831" y="2572"/>
                  </a:cxn>
                  <a:cxn ang="0">
                    <a:pos x="819" y="2721"/>
                  </a:cxn>
                  <a:cxn ang="0">
                    <a:pos x="796" y="2865"/>
                  </a:cxn>
                  <a:cxn ang="0">
                    <a:pos x="766" y="3015"/>
                  </a:cxn>
                  <a:cxn ang="0">
                    <a:pos x="724" y="3159"/>
                  </a:cxn>
                  <a:cxn ang="0">
                    <a:pos x="682" y="3303"/>
                  </a:cxn>
                  <a:cxn ang="0">
                    <a:pos x="586" y="3567"/>
                  </a:cxn>
                  <a:cxn ang="0">
                    <a:pos x="473" y="3824"/>
                  </a:cxn>
                  <a:cxn ang="0">
                    <a:pos x="335" y="4076"/>
                  </a:cxn>
                  <a:cxn ang="0">
                    <a:pos x="180" y="4316"/>
                  </a:cxn>
                  <a:cxn ang="0">
                    <a:pos x="192" y="4316"/>
                  </a:cxn>
                  <a:cxn ang="0">
                    <a:pos x="347" y="4076"/>
                  </a:cxn>
                  <a:cxn ang="0">
                    <a:pos x="485" y="3824"/>
                  </a:cxn>
                  <a:cxn ang="0">
                    <a:pos x="598" y="3573"/>
                  </a:cxn>
                  <a:cxn ang="0">
                    <a:pos x="694" y="3309"/>
                  </a:cxn>
                  <a:cxn ang="0">
                    <a:pos x="736" y="3165"/>
                  </a:cxn>
                  <a:cxn ang="0">
                    <a:pos x="778" y="3021"/>
                  </a:cxn>
                  <a:cxn ang="0">
                    <a:pos x="808" y="2871"/>
                  </a:cxn>
                  <a:cxn ang="0">
                    <a:pos x="831" y="2727"/>
                  </a:cxn>
                  <a:cxn ang="0">
                    <a:pos x="843" y="2578"/>
                  </a:cxn>
                  <a:cxn ang="0">
                    <a:pos x="855" y="2428"/>
                  </a:cxn>
                  <a:cxn ang="0">
                    <a:pos x="861" y="2278"/>
                  </a:cxn>
                  <a:cxn ang="0">
                    <a:pos x="855" y="2128"/>
                  </a:cxn>
                  <a:cxn ang="0">
                    <a:pos x="855" y="2128"/>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61838" name="Freeform 14">
                <a:extLst>
                  <a:ext uri="{FF2B5EF4-FFF2-40B4-BE49-F238E27FC236}">
                    <a16:creationId xmlns:a16="http://schemas.microsoft.com/office/drawing/2014/main" id="{DFBAE2A8-F218-4B79-A238-42EF719B8642}"/>
                  </a:ext>
                </a:extLst>
              </p:cNvPr>
              <p:cNvSpPr>
                <a:spLocks/>
              </p:cNvSpPr>
              <p:nvPr userDrawn="1"/>
            </p:nvSpPr>
            <p:spPr bwMode="hidden">
              <a:xfrm>
                <a:off x="2399" y="0"/>
                <a:ext cx="150" cy="4316"/>
              </a:xfrm>
              <a:custGeom>
                <a:avLst/>
                <a:gdLst/>
                <a:ahLst/>
                <a:cxnLst>
                  <a:cxn ang="0">
                    <a:pos x="18" y="1942"/>
                  </a:cxn>
                  <a:cxn ang="0">
                    <a:pos x="30" y="1630"/>
                  </a:cxn>
                  <a:cxn ang="0">
                    <a:pos x="42" y="1331"/>
                  </a:cxn>
                  <a:cxn ang="0">
                    <a:pos x="59" y="1055"/>
                  </a:cxn>
                  <a:cxn ang="0">
                    <a:pos x="77" y="791"/>
                  </a:cxn>
                  <a:cxn ang="0">
                    <a:pos x="83" y="671"/>
                  </a:cxn>
                  <a:cxn ang="0">
                    <a:pos x="95" y="557"/>
                  </a:cxn>
                  <a:cxn ang="0">
                    <a:pos x="107" y="444"/>
                  </a:cxn>
                  <a:cxn ang="0">
                    <a:pos x="113" y="342"/>
                  </a:cxn>
                  <a:cxn ang="0">
                    <a:pos x="125" y="246"/>
                  </a:cxn>
                  <a:cxn ang="0">
                    <a:pos x="131" y="156"/>
                  </a:cxn>
                  <a:cxn ang="0">
                    <a:pos x="143" y="72"/>
                  </a:cxn>
                  <a:cxn ang="0">
                    <a:pos x="149" y="0"/>
                  </a:cxn>
                  <a:cxn ang="0">
                    <a:pos x="137" y="0"/>
                  </a:cxn>
                  <a:cxn ang="0">
                    <a:pos x="131" y="72"/>
                  </a:cxn>
                  <a:cxn ang="0">
                    <a:pos x="119" y="156"/>
                  </a:cxn>
                  <a:cxn ang="0">
                    <a:pos x="113" y="246"/>
                  </a:cxn>
                  <a:cxn ang="0">
                    <a:pos x="101" y="342"/>
                  </a:cxn>
                  <a:cxn ang="0">
                    <a:pos x="95" y="444"/>
                  </a:cxn>
                  <a:cxn ang="0">
                    <a:pos x="83" y="557"/>
                  </a:cxn>
                  <a:cxn ang="0">
                    <a:pos x="71" y="671"/>
                  </a:cxn>
                  <a:cxn ang="0">
                    <a:pos x="65" y="791"/>
                  </a:cxn>
                  <a:cxn ang="0">
                    <a:pos x="48" y="1055"/>
                  </a:cxn>
                  <a:cxn ang="0">
                    <a:pos x="30" y="1331"/>
                  </a:cxn>
                  <a:cxn ang="0">
                    <a:pos x="18" y="1630"/>
                  </a:cxn>
                  <a:cxn ang="0">
                    <a:pos x="6" y="1942"/>
                  </a:cxn>
                  <a:cxn ang="0">
                    <a:pos x="0" y="2278"/>
                  </a:cxn>
                  <a:cxn ang="0">
                    <a:pos x="6" y="2602"/>
                  </a:cxn>
                  <a:cxn ang="0">
                    <a:pos x="12" y="2919"/>
                  </a:cxn>
                  <a:cxn ang="0">
                    <a:pos x="24" y="3219"/>
                  </a:cxn>
                  <a:cxn ang="0">
                    <a:pos x="36" y="3513"/>
                  </a:cxn>
                  <a:cxn ang="0">
                    <a:pos x="59" y="3794"/>
                  </a:cxn>
                  <a:cxn ang="0">
                    <a:pos x="89" y="4058"/>
                  </a:cxn>
                  <a:cxn ang="0">
                    <a:pos x="125" y="4316"/>
                  </a:cxn>
                  <a:cxn ang="0">
                    <a:pos x="137" y="4316"/>
                  </a:cxn>
                  <a:cxn ang="0">
                    <a:pos x="101" y="4058"/>
                  </a:cxn>
                  <a:cxn ang="0">
                    <a:pos x="71" y="3794"/>
                  </a:cxn>
                  <a:cxn ang="0">
                    <a:pos x="48" y="3513"/>
                  </a:cxn>
                  <a:cxn ang="0">
                    <a:pos x="36" y="3225"/>
                  </a:cxn>
                  <a:cxn ang="0">
                    <a:pos x="24" y="2919"/>
                  </a:cxn>
                  <a:cxn ang="0">
                    <a:pos x="18" y="2608"/>
                  </a:cxn>
                  <a:cxn ang="0">
                    <a:pos x="12" y="2278"/>
                  </a:cxn>
                  <a:cxn ang="0">
                    <a:pos x="18" y="1942"/>
                  </a:cxn>
                  <a:cxn ang="0">
                    <a:pos x="18" y="1942"/>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61839" name="Freeform 15">
                <a:extLst>
                  <a:ext uri="{FF2B5EF4-FFF2-40B4-BE49-F238E27FC236}">
                    <a16:creationId xmlns:a16="http://schemas.microsoft.com/office/drawing/2014/main" id="{4425CAD6-4E56-4725-A081-8C754F77F143}"/>
                  </a:ext>
                </a:extLst>
              </p:cNvPr>
              <p:cNvSpPr>
                <a:spLocks/>
              </p:cNvSpPr>
              <p:nvPr userDrawn="1"/>
            </p:nvSpPr>
            <p:spPr bwMode="hidden">
              <a:xfrm>
                <a:off x="1967" y="0"/>
                <a:ext cx="300" cy="4316"/>
              </a:xfrm>
              <a:custGeom>
                <a:avLst/>
                <a:gdLst/>
                <a:ahLst/>
                <a:cxnLst>
                  <a:cxn ang="0">
                    <a:pos x="18" y="2062"/>
                  </a:cxn>
                  <a:cxn ang="0">
                    <a:pos x="30" y="1750"/>
                  </a:cxn>
                  <a:cxn ang="0">
                    <a:pos x="54" y="1451"/>
                  </a:cxn>
                  <a:cxn ang="0">
                    <a:pos x="84" y="1169"/>
                  </a:cxn>
                  <a:cxn ang="0">
                    <a:pos x="126" y="899"/>
                  </a:cxn>
                  <a:cxn ang="0">
                    <a:pos x="162" y="641"/>
                  </a:cxn>
                  <a:cxn ang="0">
                    <a:pos x="209" y="408"/>
                  </a:cxn>
                  <a:cxn ang="0">
                    <a:pos x="251" y="192"/>
                  </a:cxn>
                  <a:cxn ang="0">
                    <a:pos x="299" y="0"/>
                  </a:cxn>
                  <a:cxn ang="0">
                    <a:pos x="287" y="0"/>
                  </a:cxn>
                  <a:cxn ang="0">
                    <a:pos x="239" y="192"/>
                  </a:cxn>
                  <a:cxn ang="0">
                    <a:pos x="198" y="408"/>
                  </a:cxn>
                  <a:cxn ang="0">
                    <a:pos x="156" y="641"/>
                  </a:cxn>
                  <a:cxn ang="0">
                    <a:pos x="114" y="899"/>
                  </a:cxn>
                  <a:cxn ang="0">
                    <a:pos x="78" y="1169"/>
                  </a:cxn>
                  <a:cxn ang="0">
                    <a:pos x="48" y="1451"/>
                  </a:cxn>
                  <a:cxn ang="0">
                    <a:pos x="24" y="1750"/>
                  </a:cxn>
                  <a:cxn ang="0">
                    <a:pos x="6" y="2062"/>
                  </a:cxn>
                  <a:cxn ang="0">
                    <a:pos x="0" y="2374"/>
                  </a:cxn>
                  <a:cxn ang="0">
                    <a:pos x="12" y="2674"/>
                  </a:cxn>
                  <a:cxn ang="0">
                    <a:pos x="30" y="2973"/>
                  </a:cxn>
                  <a:cxn ang="0">
                    <a:pos x="54" y="3255"/>
                  </a:cxn>
                  <a:cxn ang="0">
                    <a:pos x="96" y="3537"/>
                  </a:cxn>
                  <a:cxn ang="0">
                    <a:pos x="144" y="3806"/>
                  </a:cxn>
                  <a:cxn ang="0">
                    <a:pos x="203" y="4064"/>
                  </a:cxn>
                  <a:cxn ang="0">
                    <a:pos x="275" y="4316"/>
                  </a:cxn>
                  <a:cxn ang="0">
                    <a:pos x="287" y="4316"/>
                  </a:cxn>
                  <a:cxn ang="0">
                    <a:pos x="215" y="4064"/>
                  </a:cxn>
                  <a:cxn ang="0">
                    <a:pos x="156" y="3806"/>
                  </a:cxn>
                  <a:cxn ang="0">
                    <a:pos x="108" y="3537"/>
                  </a:cxn>
                  <a:cxn ang="0">
                    <a:pos x="66" y="3261"/>
                  </a:cxn>
                  <a:cxn ang="0">
                    <a:pos x="42" y="2973"/>
                  </a:cxn>
                  <a:cxn ang="0">
                    <a:pos x="24" y="2680"/>
                  </a:cxn>
                  <a:cxn ang="0">
                    <a:pos x="12" y="2374"/>
                  </a:cxn>
                  <a:cxn ang="0">
                    <a:pos x="18" y="2062"/>
                  </a:cxn>
                  <a:cxn ang="0">
                    <a:pos x="18" y="2062"/>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61840" name="Freeform 16">
                <a:extLst>
                  <a:ext uri="{FF2B5EF4-FFF2-40B4-BE49-F238E27FC236}">
                    <a16:creationId xmlns:a16="http://schemas.microsoft.com/office/drawing/2014/main" id="{0603EE4A-2EA0-481B-8B80-00DB2BEFA598}"/>
                  </a:ext>
                </a:extLst>
              </p:cNvPr>
              <p:cNvSpPr>
                <a:spLocks/>
              </p:cNvSpPr>
              <p:nvPr userDrawn="1"/>
            </p:nvSpPr>
            <p:spPr bwMode="hidden">
              <a:xfrm>
                <a:off x="1566" y="0"/>
                <a:ext cx="425" cy="4316"/>
              </a:xfrm>
              <a:custGeom>
                <a:avLst/>
                <a:gdLst/>
                <a:ahLst/>
                <a:cxnLst>
                  <a:cxn ang="0">
                    <a:pos x="424" y="0"/>
                  </a:cxn>
                  <a:cxn ang="0">
                    <a:pos x="412" y="0"/>
                  </a:cxn>
                  <a:cxn ang="0">
                    <a:pos x="316" y="222"/>
                  </a:cxn>
                  <a:cxn ang="0">
                    <a:pos x="239" y="462"/>
                  </a:cxn>
                  <a:cxn ang="0">
                    <a:pos x="167" y="707"/>
                  </a:cxn>
                  <a:cxn ang="0">
                    <a:pos x="107" y="971"/>
                  </a:cxn>
                  <a:cxn ang="0">
                    <a:pos x="65" y="1247"/>
                  </a:cxn>
                  <a:cxn ang="0">
                    <a:pos x="29" y="1529"/>
                  </a:cxn>
                  <a:cxn ang="0">
                    <a:pos x="6" y="1822"/>
                  </a:cxn>
                  <a:cxn ang="0">
                    <a:pos x="0" y="2122"/>
                  </a:cxn>
                  <a:cxn ang="0">
                    <a:pos x="6" y="2404"/>
                  </a:cxn>
                  <a:cxn ang="0">
                    <a:pos x="24" y="2686"/>
                  </a:cxn>
                  <a:cxn ang="0">
                    <a:pos x="47" y="2961"/>
                  </a:cxn>
                  <a:cxn ang="0">
                    <a:pos x="89" y="3243"/>
                  </a:cxn>
                  <a:cxn ang="0">
                    <a:pos x="137" y="3519"/>
                  </a:cxn>
                  <a:cxn ang="0">
                    <a:pos x="197" y="3788"/>
                  </a:cxn>
                  <a:cxn ang="0">
                    <a:pos x="269" y="4058"/>
                  </a:cxn>
                  <a:cxn ang="0">
                    <a:pos x="346" y="4316"/>
                  </a:cxn>
                  <a:cxn ang="0">
                    <a:pos x="358" y="4316"/>
                  </a:cxn>
                  <a:cxn ang="0">
                    <a:pos x="281" y="4058"/>
                  </a:cxn>
                  <a:cxn ang="0">
                    <a:pos x="209" y="3788"/>
                  </a:cxn>
                  <a:cxn ang="0">
                    <a:pos x="149" y="3519"/>
                  </a:cxn>
                  <a:cxn ang="0">
                    <a:pos x="101" y="3243"/>
                  </a:cxn>
                  <a:cxn ang="0">
                    <a:pos x="59" y="2961"/>
                  </a:cxn>
                  <a:cxn ang="0">
                    <a:pos x="35" y="2686"/>
                  </a:cxn>
                  <a:cxn ang="0">
                    <a:pos x="18" y="2404"/>
                  </a:cxn>
                  <a:cxn ang="0">
                    <a:pos x="12" y="2122"/>
                  </a:cxn>
                  <a:cxn ang="0">
                    <a:pos x="18" y="1822"/>
                  </a:cxn>
                  <a:cxn ang="0">
                    <a:pos x="41" y="1529"/>
                  </a:cxn>
                  <a:cxn ang="0">
                    <a:pos x="71" y="1247"/>
                  </a:cxn>
                  <a:cxn ang="0">
                    <a:pos x="119" y="971"/>
                  </a:cxn>
                  <a:cxn ang="0">
                    <a:pos x="179" y="707"/>
                  </a:cxn>
                  <a:cxn ang="0">
                    <a:pos x="245" y="462"/>
                  </a:cxn>
                  <a:cxn ang="0">
                    <a:pos x="328" y="222"/>
                  </a:cxn>
                  <a:cxn ang="0">
                    <a:pos x="424" y="0"/>
                  </a:cxn>
                  <a:cxn ang="0">
                    <a:pos x="424" y="0"/>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61841" name="Freeform 17">
                <a:extLst>
                  <a:ext uri="{FF2B5EF4-FFF2-40B4-BE49-F238E27FC236}">
                    <a16:creationId xmlns:a16="http://schemas.microsoft.com/office/drawing/2014/main" id="{A9A51596-5CBA-46DD-96F5-5F981069C569}"/>
                  </a:ext>
                </a:extLst>
              </p:cNvPr>
              <p:cNvSpPr>
                <a:spLocks/>
              </p:cNvSpPr>
              <p:nvPr userDrawn="1"/>
            </p:nvSpPr>
            <p:spPr bwMode="hidden">
              <a:xfrm>
                <a:off x="1128" y="0"/>
                <a:ext cx="575" cy="4316"/>
              </a:xfrm>
              <a:custGeom>
                <a:avLst/>
                <a:gdLst/>
                <a:ahLst/>
                <a:cxnLst>
                  <a:cxn ang="0">
                    <a:pos x="12" y="2146"/>
                  </a:cxn>
                  <a:cxn ang="0">
                    <a:pos x="24" y="1846"/>
                  </a:cxn>
                  <a:cxn ang="0">
                    <a:pos x="54" y="1559"/>
                  </a:cxn>
                  <a:cxn ang="0">
                    <a:pos x="96" y="1277"/>
                  </a:cxn>
                  <a:cxn ang="0">
                    <a:pos x="162" y="1001"/>
                  </a:cxn>
                  <a:cxn ang="0">
                    <a:pos x="239" y="731"/>
                  </a:cxn>
                  <a:cxn ang="0">
                    <a:pos x="335" y="480"/>
                  </a:cxn>
                  <a:cxn ang="0">
                    <a:pos x="449" y="234"/>
                  </a:cxn>
                  <a:cxn ang="0">
                    <a:pos x="574" y="0"/>
                  </a:cxn>
                  <a:cxn ang="0">
                    <a:pos x="562" y="0"/>
                  </a:cxn>
                  <a:cxn ang="0">
                    <a:pos x="437" y="234"/>
                  </a:cxn>
                  <a:cxn ang="0">
                    <a:pos x="323" y="480"/>
                  </a:cxn>
                  <a:cxn ang="0">
                    <a:pos x="227" y="737"/>
                  </a:cxn>
                  <a:cxn ang="0">
                    <a:pos x="150" y="1001"/>
                  </a:cxn>
                  <a:cxn ang="0">
                    <a:pos x="84" y="1277"/>
                  </a:cxn>
                  <a:cxn ang="0">
                    <a:pos x="42" y="1559"/>
                  </a:cxn>
                  <a:cxn ang="0">
                    <a:pos x="12" y="1852"/>
                  </a:cxn>
                  <a:cxn ang="0">
                    <a:pos x="0" y="2146"/>
                  </a:cxn>
                  <a:cxn ang="0">
                    <a:pos x="6" y="2434"/>
                  </a:cxn>
                  <a:cxn ang="0">
                    <a:pos x="30" y="2715"/>
                  </a:cxn>
                  <a:cxn ang="0">
                    <a:pos x="66" y="2997"/>
                  </a:cxn>
                  <a:cxn ang="0">
                    <a:pos x="120" y="3273"/>
                  </a:cxn>
                  <a:cxn ang="0">
                    <a:pos x="191" y="3549"/>
                  </a:cxn>
                  <a:cxn ang="0">
                    <a:pos x="275" y="3812"/>
                  </a:cxn>
                  <a:cxn ang="0">
                    <a:pos x="371" y="4070"/>
                  </a:cxn>
                  <a:cxn ang="0">
                    <a:pos x="484" y="4316"/>
                  </a:cxn>
                  <a:cxn ang="0">
                    <a:pos x="496" y="4316"/>
                  </a:cxn>
                  <a:cxn ang="0">
                    <a:pos x="383" y="4070"/>
                  </a:cxn>
                  <a:cxn ang="0">
                    <a:pos x="287" y="3812"/>
                  </a:cxn>
                  <a:cxn ang="0">
                    <a:pos x="203" y="3549"/>
                  </a:cxn>
                  <a:cxn ang="0">
                    <a:pos x="132" y="3273"/>
                  </a:cxn>
                  <a:cxn ang="0">
                    <a:pos x="78" y="2997"/>
                  </a:cxn>
                  <a:cxn ang="0">
                    <a:pos x="42" y="2715"/>
                  </a:cxn>
                  <a:cxn ang="0">
                    <a:pos x="18" y="2434"/>
                  </a:cxn>
                  <a:cxn ang="0">
                    <a:pos x="12" y="2146"/>
                  </a:cxn>
                  <a:cxn ang="0">
                    <a:pos x="12" y="2146"/>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61842" name="Freeform 18">
                <a:extLst>
                  <a:ext uri="{FF2B5EF4-FFF2-40B4-BE49-F238E27FC236}">
                    <a16:creationId xmlns:a16="http://schemas.microsoft.com/office/drawing/2014/main" id="{EBBF7F1A-71BC-466E-B811-A3A59C665301}"/>
                  </a:ext>
                </a:extLst>
              </p:cNvPr>
              <p:cNvSpPr>
                <a:spLocks/>
              </p:cNvSpPr>
              <p:nvPr userDrawn="1"/>
            </p:nvSpPr>
            <p:spPr bwMode="hidden">
              <a:xfrm>
                <a:off x="702" y="0"/>
                <a:ext cx="737" cy="4316"/>
              </a:xfrm>
              <a:custGeom>
                <a:avLst/>
                <a:gdLst/>
                <a:ahLst/>
                <a:cxnLst>
                  <a:cxn ang="0">
                    <a:pos x="12" y="2098"/>
                  </a:cxn>
                  <a:cxn ang="0">
                    <a:pos x="29" y="1798"/>
                  </a:cxn>
                  <a:cxn ang="0">
                    <a:pos x="71" y="1505"/>
                  </a:cxn>
                  <a:cxn ang="0">
                    <a:pos x="131" y="1223"/>
                  </a:cxn>
                  <a:cxn ang="0">
                    <a:pos x="215" y="941"/>
                  </a:cxn>
                  <a:cxn ang="0">
                    <a:pos x="316" y="689"/>
                  </a:cxn>
                  <a:cxn ang="0">
                    <a:pos x="442" y="444"/>
                  </a:cxn>
                  <a:cxn ang="0">
                    <a:pos x="580" y="216"/>
                  </a:cxn>
                  <a:cxn ang="0">
                    <a:pos x="735" y="0"/>
                  </a:cxn>
                  <a:cxn ang="0">
                    <a:pos x="723" y="0"/>
                  </a:cxn>
                  <a:cxn ang="0">
                    <a:pos x="568" y="210"/>
                  </a:cxn>
                  <a:cxn ang="0">
                    <a:pos x="430" y="438"/>
                  </a:cxn>
                  <a:cxn ang="0">
                    <a:pos x="311" y="683"/>
                  </a:cxn>
                  <a:cxn ang="0">
                    <a:pos x="209" y="941"/>
                  </a:cxn>
                  <a:cxn ang="0">
                    <a:pos x="125" y="1217"/>
                  </a:cxn>
                  <a:cxn ang="0">
                    <a:pos x="59" y="1505"/>
                  </a:cxn>
                  <a:cxn ang="0">
                    <a:pos x="18" y="1798"/>
                  </a:cxn>
                  <a:cxn ang="0">
                    <a:pos x="0" y="2098"/>
                  </a:cxn>
                  <a:cxn ang="0">
                    <a:pos x="6" y="2404"/>
                  </a:cxn>
                  <a:cxn ang="0">
                    <a:pos x="29" y="2709"/>
                  </a:cxn>
                  <a:cxn ang="0">
                    <a:pos x="77" y="3015"/>
                  </a:cxn>
                  <a:cxn ang="0">
                    <a:pos x="149" y="3315"/>
                  </a:cxn>
                  <a:cxn ang="0">
                    <a:pos x="227" y="3573"/>
                  </a:cxn>
                  <a:cxn ang="0">
                    <a:pos x="316" y="3824"/>
                  </a:cxn>
                  <a:cxn ang="0">
                    <a:pos x="424" y="4076"/>
                  </a:cxn>
                  <a:cxn ang="0">
                    <a:pos x="544" y="4316"/>
                  </a:cxn>
                  <a:cxn ang="0">
                    <a:pos x="556" y="4316"/>
                  </a:cxn>
                  <a:cxn ang="0">
                    <a:pos x="436" y="4076"/>
                  </a:cxn>
                  <a:cxn ang="0">
                    <a:pos x="328" y="3824"/>
                  </a:cxn>
                  <a:cxn ang="0">
                    <a:pos x="239" y="3573"/>
                  </a:cxn>
                  <a:cxn ang="0">
                    <a:pos x="161" y="3315"/>
                  </a:cxn>
                  <a:cxn ang="0">
                    <a:pos x="89" y="3015"/>
                  </a:cxn>
                  <a:cxn ang="0">
                    <a:pos x="41" y="2709"/>
                  </a:cxn>
                  <a:cxn ang="0">
                    <a:pos x="18" y="2404"/>
                  </a:cxn>
                  <a:cxn ang="0">
                    <a:pos x="12" y="2098"/>
                  </a:cxn>
                  <a:cxn ang="0">
                    <a:pos x="12" y="2098"/>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sp>
            <p:nvSpPr>
              <p:cNvPr id="461843" name="Freeform 19">
                <a:extLst>
                  <a:ext uri="{FF2B5EF4-FFF2-40B4-BE49-F238E27FC236}">
                    <a16:creationId xmlns:a16="http://schemas.microsoft.com/office/drawing/2014/main" id="{D63EF706-8E44-4BD9-9EE9-306827B1A1B6}"/>
                  </a:ext>
                </a:extLst>
              </p:cNvPr>
              <p:cNvSpPr>
                <a:spLocks/>
              </p:cNvSpPr>
              <p:nvPr userDrawn="1"/>
            </p:nvSpPr>
            <p:spPr bwMode="hidden">
              <a:xfrm>
                <a:off x="288" y="0"/>
                <a:ext cx="840" cy="4316"/>
              </a:xfrm>
              <a:custGeom>
                <a:avLst/>
                <a:gdLst/>
                <a:ahLst/>
                <a:cxnLst>
                  <a:cxn ang="0">
                    <a:pos x="18" y="1948"/>
                  </a:cxn>
                  <a:cxn ang="0">
                    <a:pos x="48" y="1708"/>
                  </a:cxn>
                  <a:cxn ang="0">
                    <a:pos x="96" y="1475"/>
                  </a:cxn>
                  <a:cxn ang="0">
                    <a:pos x="161" y="1235"/>
                  </a:cxn>
                  <a:cxn ang="0">
                    <a:pos x="251" y="995"/>
                  </a:cxn>
                  <a:cxn ang="0">
                    <a:pos x="365" y="755"/>
                  </a:cxn>
                  <a:cxn ang="0">
                    <a:pos x="496" y="510"/>
                  </a:cxn>
                  <a:cxn ang="0">
                    <a:pos x="658" y="258"/>
                  </a:cxn>
                  <a:cxn ang="0">
                    <a:pos x="741" y="132"/>
                  </a:cxn>
                  <a:cxn ang="0">
                    <a:pos x="837" y="0"/>
                  </a:cxn>
                  <a:cxn ang="0">
                    <a:pos x="825" y="0"/>
                  </a:cxn>
                  <a:cxn ang="0">
                    <a:pos x="729" y="132"/>
                  </a:cxn>
                  <a:cxn ang="0">
                    <a:pos x="640" y="258"/>
                  </a:cxn>
                  <a:cxn ang="0">
                    <a:pos x="562" y="384"/>
                  </a:cxn>
                  <a:cxn ang="0">
                    <a:pos x="484" y="510"/>
                  </a:cxn>
                  <a:cxn ang="0">
                    <a:pos x="353" y="755"/>
                  </a:cxn>
                  <a:cxn ang="0">
                    <a:pos x="239" y="995"/>
                  </a:cxn>
                  <a:cxn ang="0">
                    <a:pos x="150" y="1235"/>
                  </a:cxn>
                  <a:cxn ang="0">
                    <a:pos x="84" y="1469"/>
                  </a:cxn>
                  <a:cxn ang="0">
                    <a:pos x="36" y="1702"/>
                  </a:cxn>
                  <a:cxn ang="0">
                    <a:pos x="6" y="1942"/>
                  </a:cxn>
                  <a:cxn ang="0">
                    <a:pos x="0" y="2200"/>
                  </a:cxn>
                  <a:cxn ang="0">
                    <a:pos x="12" y="2470"/>
                  </a:cxn>
                  <a:cxn ang="0">
                    <a:pos x="48" y="2739"/>
                  </a:cxn>
                  <a:cxn ang="0">
                    <a:pos x="114" y="3027"/>
                  </a:cxn>
                  <a:cxn ang="0">
                    <a:pos x="150" y="3171"/>
                  </a:cxn>
                  <a:cxn ang="0">
                    <a:pos x="197" y="3321"/>
                  </a:cxn>
                  <a:cxn ang="0">
                    <a:pos x="245" y="3477"/>
                  </a:cxn>
                  <a:cxn ang="0">
                    <a:pos x="305" y="3639"/>
                  </a:cxn>
                  <a:cxn ang="0">
                    <a:pos x="365" y="3800"/>
                  </a:cxn>
                  <a:cxn ang="0">
                    <a:pos x="437" y="3968"/>
                  </a:cxn>
                  <a:cxn ang="0">
                    <a:pos x="508" y="4136"/>
                  </a:cxn>
                  <a:cxn ang="0">
                    <a:pos x="592" y="4316"/>
                  </a:cxn>
                  <a:cxn ang="0">
                    <a:pos x="604" y="4316"/>
                  </a:cxn>
                  <a:cxn ang="0">
                    <a:pos x="520" y="4136"/>
                  </a:cxn>
                  <a:cxn ang="0">
                    <a:pos x="448" y="3968"/>
                  </a:cxn>
                  <a:cxn ang="0">
                    <a:pos x="377" y="3800"/>
                  </a:cxn>
                  <a:cxn ang="0">
                    <a:pos x="317" y="3639"/>
                  </a:cxn>
                  <a:cxn ang="0">
                    <a:pos x="257" y="3477"/>
                  </a:cxn>
                  <a:cxn ang="0">
                    <a:pos x="209" y="3327"/>
                  </a:cxn>
                  <a:cxn ang="0">
                    <a:pos x="161" y="3171"/>
                  </a:cxn>
                  <a:cxn ang="0">
                    <a:pos x="126" y="3027"/>
                  </a:cxn>
                  <a:cxn ang="0">
                    <a:pos x="60" y="2739"/>
                  </a:cxn>
                  <a:cxn ang="0">
                    <a:pos x="24" y="2470"/>
                  </a:cxn>
                  <a:cxn ang="0">
                    <a:pos x="12" y="2206"/>
                  </a:cxn>
                  <a:cxn ang="0">
                    <a:pos x="18" y="1948"/>
                  </a:cxn>
                  <a:cxn ang="0">
                    <a:pos x="18" y="1948"/>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w="9525">
                <a:noFill/>
                <a:round/>
                <a:headEnd/>
                <a:tailEnd/>
              </a:ln>
            </p:spPr>
            <p:txBody>
              <a:bodyPr/>
              <a:lstStyle/>
              <a:p>
                <a:pPr>
                  <a:defRPr/>
                </a:pPr>
                <a:endParaRPr lang="en-US"/>
              </a:p>
            </p:txBody>
          </p:sp>
        </p:grpSp>
        <p:sp>
          <p:nvSpPr>
            <p:cNvPr id="461844" name="Freeform 20">
              <a:extLst>
                <a:ext uri="{FF2B5EF4-FFF2-40B4-BE49-F238E27FC236}">
                  <a16:creationId xmlns:a16="http://schemas.microsoft.com/office/drawing/2014/main" id="{81F2E0D0-730B-4B0C-A4DD-09A060E3DC9E}"/>
                </a:ext>
              </a:extLst>
            </p:cNvPr>
            <p:cNvSpPr>
              <a:spLocks/>
            </p:cNvSpPr>
            <p:nvPr/>
          </p:nvSpPr>
          <p:spPr bwMode="hidden">
            <a:xfrm>
              <a:off x="6" y="2901"/>
              <a:ext cx="606" cy="1415"/>
            </a:xfrm>
            <a:custGeom>
              <a:avLst/>
              <a:gdLst/>
              <a:ahLst/>
              <a:cxnLst>
                <a:cxn ang="0">
                  <a:pos x="0" y="54"/>
                </a:cxn>
                <a:cxn ang="0">
                  <a:pos x="42" y="228"/>
                </a:cxn>
                <a:cxn ang="0">
                  <a:pos x="96" y="402"/>
                </a:cxn>
                <a:cxn ang="0">
                  <a:pos x="161" y="576"/>
                </a:cxn>
                <a:cxn ang="0">
                  <a:pos x="227" y="744"/>
                </a:cxn>
                <a:cxn ang="0">
                  <a:pos x="305" y="917"/>
                </a:cxn>
                <a:cxn ang="0">
                  <a:pos x="389" y="1085"/>
                </a:cxn>
                <a:cxn ang="0">
                  <a:pos x="484" y="1253"/>
                </a:cxn>
                <a:cxn ang="0">
                  <a:pos x="586" y="1415"/>
                </a:cxn>
                <a:cxn ang="0">
                  <a:pos x="604" y="1415"/>
                </a:cxn>
                <a:cxn ang="0">
                  <a:pos x="496" y="1247"/>
                </a:cxn>
                <a:cxn ang="0">
                  <a:pos x="401" y="1073"/>
                </a:cxn>
                <a:cxn ang="0">
                  <a:pos x="311" y="899"/>
                </a:cxn>
                <a:cxn ang="0">
                  <a:pos x="233" y="720"/>
                </a:cxn>
                <a:cxn ang="0">
                  <a:pos x="161" y="546"/>
                </a:cxn>
                <a:cxn ang="0">
                  <a:pos x="102" y="366"/>
                </a:cxn>
                <a:cxn ang="0">
                  <a:pos x="48" y="180"/>
                </a:cxn>
                <a:cxn ang="0">
                  <a:pos x="0" y="0"/>
                </a:cxn>
                <a:cxn ang="0">
                  <a:pos x="0" y="54"/>
                </a:cxn>
                <a:cxn ang="0">
                  <a:pos x="0" y="54"/>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461845" name="Freeform 21">
              <a:extLst>
                <a:ext uri="{FF2B5EF4-FFF2-40B4-BE49-F238E27FC236}">
                  <a16:creationId xmlns:a16="http://schemas.microsoft.com/office/drawing/2014/main" id="{CFDDCFD3-D490-46C2-868C-381C609306B8}"/>
                </a:ext>
              </a:extLst>
            </p:cNvPr>
            <p:cNvSpPr>
              <a:spLocks/>
            </p:cNvSpPr>
            <p:nvPr/>
          </p:nvSpPr>
          <p:spPr bwMode="hidden">
            <a:xfrm>
              <a:off x="6" y="3890"/>
              <a:ext cx="228" cy="426"/>
            </a:xfrm>
            <a:custGeom>
              <a:avLst/>
              <a:gdLst/>
              <a:ahLst/>
              <a:cxnLst>
                <a:cxn ang="0">
                  <a:pos x="0" y="30"/>
                </a:cxn>
                <a:cxn ang="0">
                  <a:pos x="108" y="240"/>
                </a:cxn>
                <a:cxn ang="0">
                  <a:pos x="215" y="426"/>
                </a:cxn>
                <a:cxn ang="0">
                  <a:pos x="227" y="426"/>
                </a:cxn>
                <a:cxn ang="0">
                  <a:pos x="167" y="330"/>
                </a:cxn>
                <a:cxn ang="0">
                  <a:pos x="114" y="222"/>
                </a:cxn>
                <a:cxn ang="0">
                  <a:pos x="0" y="0"/>
                </a:cxn>
                <a:cxn ang="0">
                  <a:pos x="0" y="30"/>
                </a:cxn>
                <a:cxn ang="0">
                  <a:pos x="0" y="30"/>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w="9525">
              <a:noFill/>
              <a:round/>
              <a:headEnd/>
              <a:tailEnd/>
            </a:ln>
          </p:spPr>
          <p:txBody>
            <a:bodyPr/>
            <a:lstStyle/>
            <a:p>
              <a:pPr>
                <a:defRPr/>
              </a:pPr>
              <a:endParaRPr lang="en-US"/>
            </a:p>
          </p:txBody>
        </p:sp>
        <p:sp>
          <p:nvSpPr>
            <p:cNvPr id="461846" name="Freeform 22">
              <a:extLst>
                <a:ext uri="{FF2B5EF4-FFF2-40B4-BE49-F238E27FC236}">
                  <a16:creationId xmlns:a16="http://schemas.microsoft.com/office/drawing/2014/main" id="{18FCFD0E-DF39-4000-934F-09E01C2F97D5}"/>
                </a:ext>
              </a:extLst>
            </p:cNvPr>
            <p:cNvSpPr>
              <a:spLocks/>
            </p:cNvSpPr>
            <p:nvPr/>
          </p:nvSpPr>
          <p:spPr bwMode="hidden">
            <a:xfrm>
              <a:off x="4776" y="0"/>
              <a:ext cx="984" cy="1786"/>
            </a:xfrm>
            <a:custGeom>
              <a:avLst/>
              <a:gdLst/>
              <a:ahLst/>
              <a:cxnLst>
                <a:cxn ang="0">
                  <a:pos x="981" y="1786"/>
                </a:cxn>
                <a:cxn ang="0">
                  <a:pos x="981" y="1720"/>
                </a:cxn>
                <a:cxn ang="0">
                  <a:pos x="969" y="1666"/>
                </a:cxn>
                <a:cxn ang="0">
                  <a:pos x="957" y="1613"/>
                </a:cxn>
                <a:cxn ang="0">
                  <a:pos x="921" y="1487"/>
                </a:cxn>
                <a:cxn ang="0">
                  <a:pos x="885" y="1361"/>
                </a:cxn>
                <a:cxn ang="0">
                  <a:pos x="796" y="1121"/>
                </a:cxn>
                <a:cxn ang="0">
                  <a:pos x="682" y="899"/>
                </a:cxn>
                <a:cxn ang="0">
                  <a:pos x="562" y="689"/>
                </a:cxn>
                <a:cxn ang="0">
                  <a:pos x="431" y="498"/>
                </a:cxn>
                <a:cxn ang="0">
                  <a:pos x="293" y="318"/>
                </a:cxn>
                <a:cxn ang="0">
                  <a:pos x="150" y="150"/>
                </a:cxn>
                <a:cxn ang="0">
                  <a:pos x="12" y="0"/>
                </a:cxn>
                <a:cxn ang="0">
                  <a:pos x="0" y="0"/>
                </a:cxn>
                <a:cxn ang="0">
                  <a:pos x="138" y="150"/>
                </a:cxn>
                <a:cxn ang="0">
                  <a:pos x="275" y="318"/>
                </a:cxn>
                <a:cxn ang="0">
                  <a:pos x="413" y="498"/>
                </a:cxn>
                <a:cxn ang="0">
                  <a:pos x="545" y="689"/>
                </a:cxn>
                <a:cxn ang="0">
                  <a:pos x="670" y="899"/>
                </a:cxn>
                <a:cxn ang="0">
                  <a:pos x="778" y="1121"/>
                </a:cxn>
                <a:cxn ang="0">
                  <a:pos x="873" y="1361"/>
                </a:cxn>
                <a:cxn ang="0">
                  <a:pos x="909" y="1487"/>
                </a:cxn>
                <a:cxn ang="0">
                  <a:pos x="945" y="1619"/>
                </a:cxn>
                <a:cxn ang="0">
                  <a:pos x="963" y="1702"/>
                </a:cxn>
                <a:cxn ang="0">
                  <a:pos x="981" y="1786"/>
                </a:cxn>
                <a:cxn ang="0">
                  <a:pos x="981" y="1786"/>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1039" name="Freeform 23">
              <a:extLst>
                <a:ext uri="{FF2B5EF4-FFF2-40B4-BE49-F238E27FC236}">
                  <a16:creationId xmlns:a16="http://schemas.microsoft.com/office/drawing/2014/main" id="{08CCBEDA-7BAD-427D-9073-8D3F8782D9BE}"/>
                </a:ext>
              </a:extLst>
            </p:cNvPr>
            <p:cNvSpPr>
              <a:spLocks/>
            </p:cNvSpPr>
            <p:nvPr/>
          </p:nvSpPr>
          <p:spPr bwMode="hidden">
            <a:xfrm>
              <a:off x="5041" y="0"/>
              <a:ext cx="719" cy="845"/>
            </a:xfrm>
            <a:custGeom>
              <a:avLst/>
              <a:gdLst>
                <a:gd name="T0" fmla="*/ 741 w 717"/>
                <a:gd name="T1" fmla="*/ 845 h 845"/>
                <a:gd name="T2" fmla="*/ 741 w 717"/>
                <a:gd name="T3" fmla="*/ 821 h 845"/>
                <a:gd name="T4" fmla="*/ 598 w 717"/>
                <a:gd name="T5" fmla="*/ 605 h 845"/>
                <a:gd name="T6" fmla="*/ 418 w 717"/>
                <a:gd name="T7" fmla="*/ 396 h 845"/>
                <a:gd name="T8" fmla="*/ 233 w 717"/>
                <a:gd name="T9" fmla="*/ 192 h 845"/>
                <a:gd name="T10" fmla="*/ 17 w 717"/>
                <a:gd name="T11" fmla="*/ 0 h 845"/>
                <a:gd name="T12" fmla="*/ 0 w 717"/>
                <a:gd name="T13" fmla="*/ 0 h 845"/>
                <a:gd name="T14" fmla="*/ 221 w 717"/>
                <a:gd name="T15" fmla="*/ 198 h 845"/>
                <a:gd name="T16" fmla="*/ 412 w 717"/>
                <a:gd name="T17" fmla="*/ 408 h 845"/>
                <a:gd name="T18" fmla="*/ 592 w 717"/>
                <a:gd name="T19" fmla="*/ 623 h 845"/>
                <a:gd name="T20" fmla="*/ 741 w 717"/>
                <a:gd name="T21" fmla="*/ 845 h 845"/>
                <a:gd name="T22" fmla="*/ 741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0" name="Freeform 24">
              <a:extLst>
                <a:ext uri="{FF2B5EF4-FFF2-40B4-BE49-F238E27FC236}">
                  <a16:creationId xmlns:a16="http://schemas.microsoft.com/office/drawing/2014/main" id="{B87AF6DE-6DB1-4211-A147-AA4BEE7C9CEA}"/>
                </a:ext>
              </a:extLst>
            </p:cNvPr>
            <p:cNvSpPr>
              <a:spLocks/>
            </p:cNvSpPr>
            <p:nvPr/>
          </p:nvSpPr>
          <p:spPr bwMode="hidden">
            <a:xfrm>
              <a:off x="5352" y="0"/>
              <a:ext cx="408" cy="414"/>
            </a:xfrm>
            <a:custGeom>
              <a:avLst/>
              <a:gdLst>
                <a:gd name="T0" fmla="*/ 419 w 407"/>
                <a:gd name="T1" fmla="*/ 414 h 414"/>
                <a:gd name="T2" fmla="*/ 419 w 407"/>
                <a:gd name="T3" fmla="*/ 396 h 414"/>
                <a:gd name="T4" fmla="*/ 234 w 407"/>
                <a:gd name="T5" fmla="*/ 192 h 414"/>
                <a:gd name="T6" fmla="*/ 12 w 407"/>
                <a:gd name="T7" fmla="*/ 0 h 414"/>
                <a:gd name="T8" fmla="*/ 0 w 407"/>
                <a:gd name="T9" fmla="*/ 0 h 414"/>
                <a:gd name="T10" fmla="*/ 108 w 407"/>
                <a:gd name="T11" fmla="*/ 102 h 414"/>
                <a:gd name="T12" fmla="*/ 228 w 407"/>
                <a:gd name="T13" fmla="*/ 204 h 414"/>
                <a:gd name="T14" fmla="*/ 419 w 407"/>
                <a:gd name="T15" fmla="*/ 414 h 414"/>
                <a:gd name="T16" fmla="*/ 419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61849" name="Freeform 25">
              <a:extLst>
                <a:ext uri="{FF2B5EF4-FFF2-40B4-BE49-F238E27FC236}">
                  <a16:creationId xmlns:a16="http://schemas.microsoft.com/office/drawing/2014/main" id="{93DE2F6C-9E4E-42A8-80D9-B290174D7C84}"/>
                </a:ext>
              </a:extLst>
            </p:cNvPr>
            <p:cNvSpPr>
              <a:spLocks/>
            </p:cNvSpPr>
            <p:nvPr/>
          </p:nvSpPr>
          <p:spPr bwMode="hidden">
            <a:xfrm>
              <a:off x="6" y="0"/>
              <a:ext cx="858" cy="1409"/>
            </a:xfrm>
            <a:custGeom>
              <a:avLst/>
              <a:gdLst/>
              <a:ahLst/>
              <a:cxnLst>
                <a:cxn ang="0">
                  <a:pos x="0" y="1361"/>
                </a:cxn>
                <a:cxn ang="0">
                  <a:pos x="0" y="1409"/>
                </a:cxn>
                <a:cxn ang="0">
                  <a:pos x="54" y="1211"/>
                </a:cxn>
                <a:cxn ang="0">
                  <a:pos x="126" y="1013"/>
                </a:cxn>
                <a:cxn ang="0">
                  <a:pos x="215" y="827"/>
                </a:cxn>
                <a:cxn ang="0">
                  <a:pos x="311" y="647"/>
                </a:cxn>
                <a:cxn ang="0">
                  <a:pos x="431" y="474"/>
                </a:cxn>
                <a:cxn ang="0">
                  <a:pos x="556" y="312"/>
                </a:cxn>
                <a:cxn ang="0">
                  <a:pos x="700" y="150"/>
                </a:cxn>
                <a:cxn ang="0">
                  <a:pos x="855" y="0"/>
                </a:cxn>
                <a:cxn ang="0">
                  <a:pos x="837" y="0"/>
                </a:cxn>
                <a:cxn ang="0">
                  <a:pos x="688" y="144"/>
                </a:cxn>
                <a:cxn ang="0">
                  <a:pos x="550" y="300"/>
                </a:cxn>
                <a:cxn ang="0">
                  <a:pos x="425" y="462"/>
                </a:cxn>
                <a:cxn ang="0">
                  <a:pos x="311" y="629"/>
                </a:cxn>
                <a:cxn ang="0">
                  <a:pos x="215" y="803"/>
                </a:cxn>
                <a:cxn ang="0">
                  <a:pos x="132" y="983"/>
                </a:cxn>
                <a:cxn ang="0">
                  <a:pos x="60" y="1169"/>
                </a:cxn>
                <a:cxn ang="0">
                  <a:pos x="0" y="1361"/>
                </a:cxn>
                <a:cxn ang="0">
                  <a:pos x="0" y="1361"/>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w="9525">
              <a:noFill/>
              <a:round/>
              <a:headEnd/>
              <a:tailEnd/>
            </a:ln>
          </p:spPr>
          <p:txBody>
            <a:bodyPr/>
            <a:lstStyle/>
            <a:p>
              <a:pPr>
                <a:defRPr/>
              </a:pPr>
              <a:endParaRPr lang="en-US"/>
            </a:p>
          </p:txBody>
        </p:sp>
        <p:sp>
          <p:nvSpPr>
            <p:cNvPr id="1042" name="Freeform 26">
              <a:extLst>
                <a:ext uri="{FF2B5EF4-FFF2-40B4-BE49-F238E27FC236}">
                  <a16:creationId xmlns:a16="http://schemas.microsoft.com/office/drawing/2014/main" id="{61B4E7BC-9FDA-4FA1-A611-7219632D0668}"/>
                </a:ext>
              </a:extLst>
            </p:cNvPr>
            <p:cNvSpPr>
              <a:spLocks/>
            </p:cNvSpPr>
            <p:nvPr/>
          </p:nvSpPr>
          <p:spPr bwMode="hidden">
            <a:xfrm>
              <a:off x="6" y="0"/>
              <a:ext cx="588" cy="599"/>
            </a:xfrm>
            <a:custGeom>
              <a:avLst/>
              <a:gdLst>
                <a:gd name="T0" fmla="*/ 610 w 586"/>
                <a:gd name="T1" fmla="*/ 0 h 599"/>
                <a:gd name="T2" fmla="*/ 592 w 586"/>
                <a:gd name="T3" fmla="*/ 0 h 599"/>
                <a:gd name="T4" fmla="*/ 419 w 586"/>
                <a:gd name="T5" fmla="*/ 132 h 599"/>
                <a:gd name="T6" fmla="*/ 269 w 586"/>
                <a:gd name="T7" fmla="*/ 270 h 599"/>
                <a:gd name="T8" fmla="*/ 120 w 586"/>
                <a:gd name="T9" fmla="*/ 420 h 599"/>
                <a:gd name="T10" fmla="*/ 0 w 586"/>
                <a:gd name="T11" fmla="*/ 575 h 599"/>
                <a:gd name="T12" fmla="*/ 0 w 586"/>
                <a:gd name="T13" fmla="*/ 599 h 599"/>
                <a:gd name="T14" fmla="*/ 120 w 586"/>
                <a:gd name="T15" fmla="*/ 432 h 599"/>
                <a:gd name="T16" fmla="*/ 269 w 586"/>
                <a:gd name="T17" fmla="*/ 282 h 599"/>
                <a:gd name="T18" fmla="*/ 425 w 586"/>
                <a:gd name="T19" fmla="*/ 138 h 599"/>
                <a:gd name="T20" fmla="*/ 610 w 586"/>
                <a:gd name="T21" fmla="*/ 0 h 599"/>
                <a:gd name="T22" fmla="*/ 610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3" name="Freeform 27">
              <a:extLst>
                <a:ext uri="{FF2B5EF4-FFF2-40B4-BE49-F238E27FC236}">
                  <a16:creationId xmlns:a16="http://schemas.microsoft.com/office/drawing/2014/main" id="{ECB6375F-0290-4DD5-8692-AAB636F7154D}"/>
                </a:ext>
              </a:extLst>
            </p:cNvPr>
            <p:cNvSpPr>
              <a:spLocks/>
            </p:cNvSpPr>
            <p:nvPr/>
          </p:nvSpPr>
          <p:spPr bwMode="hidden">
            <a:xfrm>
              <a:off x="6" y="0"/>
              <a:ext cx="270" cy="252"/>
            </a:xfrm>
            <a:custGeom>
              <a:avLst/>
              <a:gdLst>
                <a:gd name="T0" fmla="*/ 281 w 269"/>
                <a:gd name="T1" fmla="*/ 0 h 252"/>
                <a:gd name="T2" fmla="*/ 263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81 w 269"/>
                <a:gd name="T15" fmla="*/ 0 h 252"/>
                <a:gd name="T16" fmla="*/ 281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4" name="Line 28">
              <a:extLst>
                <a:ext uri="{FF2B5EF4-FFF2-40B4-BE49-F238E27FC236}">
                  <a16:creationId xmlns:a16="http://schemas.microsoft.com/office/drawing/2014/main" id="{A69EED8C-2252-4631-89C9-A49F47513E4B}"/>
                </a:ext>
              </a:extLst>
            </p:cNvPr>
            <p:cNvSpPr>
              <a:spLocks noChangeShapeType="1"/>
            </p:cNvSpPr>
            <p:nvPr/>
          </p:nvSpPr>
          <p:spPr bwMode="hidden">
            <a:xfrm>
              <a:off x="1" y="2749"/>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45" name="Line 29">
              <a:extLst>
                <a:ext uri="{FF2B5EF4-FFF2-40B4-BE49-F238E27FC236}">
                  <a16:creationId xmlns:a16="http://schemas.microsoft.com/office/drawing/2014/main" id="{68843F9A-3186-4323-BAEE-5E09D6F6D134}"/>
                </a:ext>
              </a:extLst>
            </p:cNvPr>
            <p:cNvSpPr>
              <a:spLocks noChangeShapeType="1"/>
            </p:cNvSpPr>
            <p:nvPr/>
          </p:nvSpPr>
          <p:spPr bwMode="hidden">
            <a:xfrm>
              <a:off x="1" y="2356"/>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46" name="Line 30">
              <a:extLst>
                <a:ext uri="{FF2B5EF4-FFF2-40B4-BE49-F238E27FC236}">
                  <a16:creationId xmlns:a16="http://schemas.microsoft.com/office/drawing/2014/main" id="{1C679302-8D83-4F61-8CBD-E389CA8DB927}"/>
                </a:ext>
              </a:extLst>
            </p:cNvPr>
            <p:cNvSpPr>
              <a:spLocks noChangeShapeType="1"/>
            </p:cNvSpPr>
            <p:nvPr/>
          </p:nvSpPr>
          <p:spPr bwMode="hidden">
            <a:xfrm>
              <a:off x="1" y="3142"/>
              <a:ext cx="5758" cy="0"/>
            </a:xfrm>
            <a:prstGeom prst="line">
              <a:avLst/>
            </a:prstGeom>
            <a:noFill/>
            <a:ln w="15875">
              <a:solidFill>
                <a:schemeClr val="bg2"/>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047" name="Group 31">
              <a:extLst>
                <a:ext uri="{FF2B5EF4-FFF2-40B4-BE49-F238E27FC236}">
                  <a16:creationId xmlns:a16="http://schemas.microsoft.com/office/drawing/2014/main" id="{10BEE4A4-68AC-4C4E-9327-94CAD6AEBC4F}"/>
                </a:ext>
              </a:extLst>
            </p:cNvPr>
            <p:cNvGrpSpPr>
              <a:grpSpLocks/>
            </p:cNvGrpSpPr>
            <p:nvPr/>
          </p:nvGrpSpPr>
          <p:grpSpPr bwMode="auto">
            <a:xfrm>
              <a:off x="1" y="392"/>
              <a:ext cx="5758" cy="1571"/>
              <a:chOff x="1" y="392"/>
              <a:chExt cx="5758" cy="1571"/>
            </a:xfrm>
          </p:grpSpPr>
          <p:sp>
            <p:nvSpPr>
              <p:cNvPr id="1050" name="Line 32">
                <a:extLst>
                  <a:ext uri="{FF2B5EF4-FFF2-40B4-BE49-F238E27FC236}">
                    <a16:creationId xmlns:a16="http://schemas.microsoft.com/office/drawing/2014/main" id="{443167AC-AA53-4878-A713-2CFCA165A24E}"/>
                  </a:ext>
                </a:extLst>
              </p:cNvPr>
              <p:cNvSpPr>
                <a:spLocks noChangeShapeType="1"/>
              </p:cNvSpPr>
              <p:nvPr userDrawn="1"/>
            </p:nvSpPr>
            <p:spPr bwMode="hidden">
              <a:xfrm>
                <a:off x="1" y="784"/>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51" name="Line 33">
                <a:extLst>
                  <a:ext uri="{FF2B5EF4-FFF2-40B4-BE49-F238E27FC236}">
                    <a16:creationId xmlns:a16="http://schemas.microsoft.com/office/drawing/2014/main" id="{19AA92B2-ED83-43E0-877B-3071A6B6C915}"/>
                  </a:ext>
                </a:extLst>
              </p:cNvPr>
              <p:cNvSpPr>
                <a:spLocks noChangeShapeType="1"/>
              </p:cNvSpPr>
              <p:nvPr userDrawn="1"/>
            </p:nvSpPr>
            <p:spPr bwMode="hidden">
              <a:xfrm>
                <a:off x="1" y="1963"/>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52" name="Line 34">
                <a:extLst>
                  <a:ext uri="{FF2B5EF4-FFF2-40B4-BE49-F238E27FC236}">
                    <a16:creationId xmlns:a16="http://schemas.microsoft.com/office/drawing/2014/main" id="{B7F61316-8567-44BD-901C-C9416BEB8829}"/>
                  </a:ext>
                </a:extLst>
              </p:cNvPr>
              <p:cNvSpPr>
                <a:spLocks noChangeShapeType="1"/>
              </p:cNvSpPr>
              <p:nvPr userDrawn="1"/>
            </p:nvSpPr>
            <p:spPr bwMode="hidden">
              <a:xfrm>
                <a:off x="1" y="1570"/>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53" name="Line 35">
                <a:extLst>
                  <a:ext uri="{FF2B5EF4-FFF2-40B4-BE49-F238E27FC236}">
                    <a16:creationId xmlns:a16="http://schemas.microsoft.com/office/drawing/2014/main" id="{0F41D427-0287-4A45-A9EE-CD70C54CA93F}"/>
                  </a:ext>
                </a:extLst>
              </p:cNvPr>
              <p:cNvSpPr>
                <a:spLocks noChangeShapeType="1"/>
              </p:cNvSpPr>
              <p:nvPr userDrawn="1"/>
            </p:nvSpPr>
            <p:spPr bwMode="hidden">
              <a:xfrm>
                <a:off x="1" y="1177"/>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54" name="Line 36">
                <a:extLst>
                  <a:ext uri="{FF2B5EF4-FFF2-40B4-BE49-F238E27FC236}">
                    <a16:creationId xmlns:a16="http://schemas.microsoft.com/office/drawing/2014/main" id="{06EAEFA7-40C2-438D-A1C6-651F375F3279}"/>
                  </a:ext>
                </a:extLst>
              </p:cNvPr>
              <p:cNvSpPr>
                <a:spLocks noChangeShapeType="1"/>
              </p:cNvSpPr>
              <p:nvPr userDrawn="1"/>
            </p:nvSpPr>
            <p:spPr bwMode="hidden">
              <a:xfrm>
                <a:off x="1" y="392"/>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048" name="Line 37">
              <a:extLst>
                <a:ext uri="{FF2B5EF4-FFF2-40B4-BE49-F238E27FC236}">
                  <a16:creationId xmlns:a16="http://schemas.microsoft.com/office/drawing/2014/main" id="{391842FF-57BB-408B-859A-AE681C6C6751}"/>
                </a:ext>
              </a:extLst>
            </p:cNvPr>
            <p:cNvSpPr>
              <a:spLocks noChangeShapeType="1"/>
            </p:cNvSpPr>
            <p:nvPr/>
          </p:nvSpPr>
          <p:spPr bwMode="hidden">
            <a:xfrm>
              <a:off x="1" y="3928"/>
              <a:ext cx="5758" cy="0"/>
            </a:xfrm>
            <a:prstGeom prst="line">
              <a:avLst/>
            </a:prstGeom>
            <a:noFill/>
            <a:ln w="15875">
              <a:solidFill>
                <a:schemeClr val="bg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49" name="Line 38">
              <a:extLst>
                <a:ext uri="{FF2B5EF4-FFF2-40B4-BE49-F238E27FC236}">
                  <a16:creationId xmlns:a16="http://schemas.microsoft.com/office/drawing/2014/main" id="{374F6445-3CF7-4897-99FC-94833EAD9C40}"/>
                </a:ext>
              </a:extLst>
            </p:cNvPr>
            <p:cNvSpPr>
              <a:spLocks noChangeShapeType="1"/>
            </p:cNvSpPr>
            <p:nvPr/>
          </p:nvSpPr>
          <p:spPr bwMode="hidden">
            <a:xfrm>
              <a:off x="1" y="3535"/>
              <a:ext cx="5758" cy="0"/>
            </a:xfrm>
            <a:prstGeom prst="line">
              <a:avLst/>
            </a:prstGeom>
            <a:noFill/>
            <a:ln w="15875">
              <a:solidFill>
                <a:schemeClr val="bg2"/>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61863" name="Rectangle 39">
            <a:extLst>
              <a:ext uri="{FF2B5EF4-FFF2-40B4-BE49-F238E27FC236}">
                <a16:creationId xmlns:a16="http://schemas.microsoft.com/office/drawing/2014/main" id="{E62C47AC-6C03-4F03-B12A-2361E0D46891}"/>
              </a:ext>
            </a:extLst>
          </p:cNvPr>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461864" name="Rectangle 40">
            <a:extLst>
              <a:ext uri="{FF2B5EF4-FFF2-40B4-BE49-F238E27FC236}">
                <a16:creationId xmlns:a16="http://schemas.microsoft.com/office/drawing/2014/main" id="{DA01AC17-9006-4F62-95D6-44ECEC656CD5}"/>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defRPr>
            </a:lvl1pPr>
          </a:lstStyle>
          <a:p>
            <a:pPr>
              <a:defRPr/>
            </a:pPr>
            <a:fld id="{D4D4DFDA-A968-4034-8EEA-F77D49943D5D}" type="datetimeFigureOut">
              <a:rPr lang="en-US"/>
              <a:pPr>
                <a:defRPr/>
              </a:pPr>
              <a:t>6/3/2021</a:t>
            </a:fld>
            <a:endParaRPr lang="en-US"/>
          </a:p>
        </p:txBody>
      </p:sp>
      <p:sp>
        <p:nvSpPr>
          <p:cNvPr id="461865" name="Rectangle 41">
            <a:extLst>
              <a:ext uri="{FF2B5EF4-FFF2-40B4-BE49-F238E27FC236}">
                <a16:creationId xmlns:a16="http://schemas.microsoft.com/office/drawing/2014/main" id="{BA2AAB05-1E86-43D5-BF4D-1B284FA76E69}"/>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defRPr>
            </a:lvl1pPr>
          </a:lstStyle>
          <a:p>
            <a:pPr>
              <a:defRPr/>
            </a:pPr>
            <a:endParaRPr lang="en-US"/>
          </a:p>
        </p:txBody>
      </p:sp>
      <p:sp>
        <p:nvSpPr>
          <p:cNvPr id="461866" name="Rectangle 42">
            <a:extLst>
              <a:ext uri="{FF2B5EF4-FFF2-40B4-BE49-F238E27FC236}">
                <a16:creationId xmlns:a16="http://schemas.microsoft.com/office/drawing/2014/main" id="{7A05AE9B-6A26-48FD-9E57-1FFC1A8C4024}"/>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pPr>
              <a:defRPr/>
            </a:pPr>
            <a:fld id="{1ACA8163-2D42-47C9-B835-4E8F0939241D}" type="slidenum">
              <a:rPr lang="en-US" altLang="en-US"/>
              <a:pPr>
                <a:defRPr/>
              </a:pPr>
              <a:t>‹#›</a:t>
            </a:fld>
            <a:endParaRPr lang="en-US" altLang="en-US"/>
          </a:p>
        </p:txBody>
      </p:sp>
      <p:sp>
        <p:nvSpPr>
          <p:cNvPr id="461867" name="Rectangle 43">
            <a:extLst>
              <a:ext uri="{FF2B5EF4-FFF2-40B4-BE49-F238E27FC236}">
                <a16:creationId xmlns:a16="http://schemas.microsoft.com/office/drawing/2014/main" id="{6499A299-D4C9-4631-BCB5-8544DC0DC219}"/>
              </a:ext>
            </a:extLst>
          </p:cNvPr>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926"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6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3" Type="http://schemas.openxmlformats.org/officeDocument/2006/relationships/slide" Target="slide41.xml"/><Relationship Id="rId18" Type="http://schemas.openxmlformats.org/officeDocument/2006/relationships/slide" Target="slide33.xml"/><Relationship Id="rId26" Type="http://schemas.openxmlformats.org/officeDocument/2006/relationships/slide" Target="slide55.xml"/><Relationship Id="rId3" Type="http://schemas.openxmlformats.org/officeDocument/2006/relationships/image" Target="../media/image1.png"/><Relationship Id="rId21" Type="http://schemas.openxmlformats.org/officeDocument/2006/relationships/slide" Target="slide63.xml"/><Relationship Id="rId34" Type="http://schemas.openxmlformats.org/officeDocument/2006/relationships/slide" Target="slide69.xml"/><Relationship Id="rId7" Type="http://schemas.openxmlformats.org/officeDocument/2006/relationships/slide" Target="slide39.xml"/><Relationship Id="rId12" Type="http://schemas.openxmlformats.org/officeDocument/2006/relationships/slide" Target="slide31.xml"/><Relationship Id="rId17" Type="http://schemas.openxmlformats.org/officeDocument/2006/relationships/slide" Target="slide23.xml"/><Relationship Id="rId25" Type="http://schemas.openxmlformats.org/officeDocument/2006/relationships/slide" Target="slide45.xml"/><Relationship Id="rId33" Type="http://schemas.openxmlformats.org/officeDocument/2006/relationships/slide" Target="slide67.xml"/><Relationship Id="rId2" Type="http://schemas.openxmlformats.org/officeDocument/2006/relationships/notesSlide" Target="../notesSlides/notesSlide7.xml"/><Relationship Id="rId16" Type="http://schemas.openxmlformats.org/officeDocument/2006/relationships/slide" Target="slide13.xml"/><Relationship Id="rId20" Type="http://schemas.openxmlformats.org/officeDocument/2006/relationships/slide" Target="slide53.xml"/><Relationship Id="rId29" Type="http://schemas.openxmlformats.org/officeDocument/2006/relationships/slide" Target="slide27.xml"/><Relationship Id="rId1" Type="http://schemas.openxmlformats.org/officeDocument/2006/relationships/slideLayout" Target="../slideLayouts/slideLayout2.xml"/><Relationship Id="rId6" Type="http://schemas.openxmlformats.org/officeDocument/2006/relationships/slide" Target="slide29.xml"/><Relationship Id="rId11" Type="http://schemas.openxmlformats.org/officeDocument/2006/relationships/slide" Target="slide21.xml"/><Relationship Id="rId24" Type="http://schemas.openxmlformats.org/officeDocument/2006/relationships/slide" Target="slide35.xml"/><Relationship Id="rId32" Type="http://schemas.openxmlformats.org/officeDocument/2006/relationships/slide" Target="slide57.xml"/><Relationship Id="rId5" Type="http://schemas.openxmlformats.org/officeDocument/2006/relationships/slide" Target="slide19.xml"/><Relationship Id="rId15" Type="http://schemas.openxmlformats.org/officeDocument/2006/relationships/slide" Target="slide61.xml"/><Relationship Id="rId23" Type="http://schemas.openxmlformats.org/officeDocument/2006/relationships/slide" Target="slide25.xml"/><Relationship Id="rId28" Type="http://schemas.openxmlformats.org/officeDocument/2006/relationships/slide" Target="slide17.xml"/><Relationship Id="rId10" Type="http://schemas.openxmlformats.org/officeDocument/2006/relationships/slide" Target="slide11.xml"/><Relationship Id="rId19" Type="http://schemas.openxmlformats.org/officeDocument/2006/relationships/slide" Target="slide43.xml"/><Relationship Id="rId31" Type="http://schemas.openxmlformats.org/officeDocument/2006/relationships/slide" Target="slide47.xml"/><Relationship Id="rId4" Type="http://schemas.openxmlformats.org/officeDocument/2006/relationships/slide" Target="slide9.xml"/><Relationship Id="rId9" Type="http://schemas.openxmlformats.org/officeDocument/2006/relationships/slide" Target="slide59.xml"/><Relationship Id="rId14" Type="http://schemas.openxmlformats.org/officeDocument/2006/relationships/slide" Target="slide51.xml"/><Relationship Id="rId22" Type="http://schemas.openxmlformats.org/officeDocument/2006/relationships/slide" Target="slide15.xml"/><Relationship Id="rId27" Type="http://schemas.openxmlformats.org/officeDocument/2006/relationships/slide" Target="slide65.xml"/><Relationship Id="rId30" Type="http://schemas.openxmlformats.org/officeDocument/2006/relationships/slide" Target="slide37.xml"/><Relationship Id="rId8" Type="http://schemas.openxmlformats.org/officeDocument/2006/relationships/slide" Target="slide4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BFF8B0C7-7474-4E2A-9F88-D62AA1104B49}"/>
              </a:ext>
            </a:extLst>
          </p:cNvPr>
          <p:cNvSpPr>
            <a:spLocks noGrp="1" noChangeArrowheads="1"/>
          </p:cNvSpPr>
          <p:nvPr>
            <p:ph type="title"/>
          </p:nvPr>
        </p:nvSpPr>
        <p:spPr>
          <a:xfrm>
            <a:off x="609600" y="533400"/>
            <a:ext cx="8229600" cy="1139825"/>
          </a:xfrm>
        </p:spPr>
        <p:txBody>
          <a:bodyPr/>
          <a:lstStyle/>
          <a:p>
            <a:r>
              <a:rPr lang="en-US" altLang="en-US" sz="7200" b="1">
                <a:solidFill>
                  <a:schemeClr val="tx1"/>
                </a:solidFill>
                <a:effectLst/>
              </a:rPr>
              <a:t>This is Jeopardy!</a:t>
            </a:r>
          </a:p>
        </p:txBody>
      </p:sp>
      <p:sp>
        <p:nvSpPr>
          <p:cNvPr id="3" name="Content Placeholder 2">
            <a:extLst>
              <a:ext uri="{FF2B5EF4-FFF2-40B4-BE49-F238E27FC236}">
                <a16:creationId xmlns:a16="http://schemas.microsoft.com/office/drawing/2014/main" id="{316A3B2A-877B-4708-8E4E-58560C2996A2}"/>
              </a:ext>
            </a:extLst>
          </p:cNvPr>
          <p:cNvSpPr>
            <a:spLocks noGrp="1"/>
          </p:cNvSpPr>
          <p:nvPr>
            <p:ph idx="1"/>
          </p:nvPr>
        </p:nvSpPr>
        <p:spPr>
          <a:xfrm>
            <a:off x="457200" y="1905000"/>
            <a:ext cx="8229600" cy="4530725"/>
          </a:xfrm>
        </p:spPr>
        <p:txBody>
          <a:bodyPr/>
          <a:lstStyle/>
          <a:p>
            <a:pPr algn="ctr">
              <a:buFont typeface="Wingdings" panose="05000000000000000000" pitchFamily="2" charset="2"/>
              <a:buNone/>
              <a:defRPr/>
            </a:pPr>
            <a:r>
              <a:rPr lang="en-US" sz="8000" b="1" dirty="0">
                <a:solidFill>
                  <a:srgbClr val="FF0000"/>
                </a:solidFill>
              </a:rPr>
              <a:t> </a:t>
            </a:r>
            <a:r>
              <a:rPr lang="en-US" sz="6000" b="1" dirty="0">
                <a:solidFill>
                  <a:srgbClr val="FF0000"/>
                </a:solidFill>
              </a:rPr>
              <a:t>“Walking on 		Wall Street”</a:t>
            </a:r>
            <a:endParaRPr lang="en-US" sz="4400" b="1" dirty="0">
              <a:solidFill>
                <a:srgbClr val="FF0000"/>
              </a:solidFill>
            </a:endParaRPr>
          </a:p>
          <a:p>
            <a:pPr algn="ctr">
              <a:buFont typeface="Wingdings" panose="05000000000000000000" pitchFamily="2" charset="2"/>
              <a:buNone/>
              <a:defRPr/>
            </a:pPr>
            <a:r>
              <a:rPr lang="en-US" sz="3600" dirty="0"/>
              <a:t>Strategies, Concepts and Jargon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C91FC214-8E0B-40BC-99AB-52A23A279CD9}"/>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835E18A5-D91B-411F-B62B-40F97B416FFC}"/>
              </a:ext>
            </a:extLst>
          </p:cNvPr>
          <p:cNvSpPr txBox="1">
            <a:spLocks noChangeArrowheads="1"/>
          </p:cNvSpPr>
          <p:nvPr/>
        </p:nvSpPr>
        <p:spPr bwMode="auto">
          <a:xfrm>
            <a:off x="457200" y="2590800"/>
            <a:ext cx="8153400" cy="1323975"/>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a:effectLst>
                  <a:outerShdw blurRad="38100" dist="38100" dir="2700000" algn="tl">
                    <a:srgbClr val="000000"/>
                  </a:outerShdw>
                </a:effectLst>
              </a:rPr>
              <a:t>Bear</a:t>
            </a:r>
          </a:p>
        </p:txBody>
      </p:sp>
      <p:sp>
        <p:nvSpPr>
          <p:cNvPr id="2" name="Text Box 7">
            <a:extLst>
              <a:ext uri="{FF2B5EF4-FFF2-40B4-BE49-F238E27FC236}">
                <a16:creationId xmlns:a16="http://schemas.microsoft.com/office/drawing/2014/main" id="{AE7DD093-1699-441A-B7E7-77C386D29373}"/>
              </a:ext>
            </a:extLst>
          </p:cNvPr>
          <p:cNvSpPr txBox="1">
            <a:spLocks noChangeArrowheads="1"/>
          </p:cNvSpPr>
          <p:nvPr/>
        </p:nvSpPr>
        <p:spPr bwMode="auto">
          <a:xfrm>
            <a:off x="-136525" y="5878513"/>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22533" name="Text Box 10">
            <a:extLst>
              <a:ext uri="{FF2B5EF4-FFF2-40B4-BE49-F238E27FC236}">
                <a16:creationId xmlns:a16="http://schemas.microsoft.com/office/drawing/2014/main" id="{681AA4F6-1F8D-4284-B441-77CBF20D6D33}"/>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100</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Text Box 8">
            <a:extLst>
              <a:ext uri="{FF2B5EF4-FFF2-40B4-BE49-F238E27FC236}">
                <a16:creationId xmlns:a16="http://schemas.microsoft.com/office/drawing/2014/main" id="{51939FA0-90EB-454C-BBB8-E7761B02DA0D}"/>
              </a:ext>
            </a:extLst>
          </p:cNvPr>
          <p:cNvSpPr txBox="1">
            <a:spLocks noChangeArrowheads="1"/>
          </p:cNvSpPr>
          <p:nvPr/>
        </p:nvSpPr>
        <p:spPr bwMode="auto">
          <a:xfrm>
            <a:off x="76200" y="5995988"/>
            <a:ext cx="914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C7893FB3-5D0D-491C-A013-A8CA586D5C23}"/>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a:solidFill>
                  <a:srgbClr val="00B0F0"/>
                </a:solidFill>
                <a:effectLst>
                  <a:outerShdw blurRad="38100" dist="38100" dir="2700000" algn="tl">
                    <a:srgbClr val="000000"/>
                  </a:outerShdw>
                </a:effectLst>
              </a:rPr>
              <a:t>T o p i c  1   f o r   200  p o i n t s  …</a:t>
            </a:r>
          </a:p>
        </p:txBody>
      </p:sp>
      <p:sp>
        <p:nvSpPr>
          <p:cNvPr id="6" name="Rectangle 5">
            <a:extLst>
              <a:ext uri="{FF2B5EF4-FFF2-40B4-BE49-F238E27FC236}">
                <a16:creationId xmlns:a16="http://schemas.microsoft.com/office/drawing/2014/main" id="{0DA801D8-77B2-4DB0-8DC7-9EC7F28D42E3}"/>
              </a:ext>
            </a:extLst>
          </p:cNvPr>
          <p:cNvSpPr/>
          <p:nvPr/>
        </p:nvSpPr>
        <p:spPr>
          <a:xfrm>
            <a:off x="533400" y="1676400"/>
            <a:ext cx="8229600" cy="3786188"/>
          </a:xfrm>
          <a:prstGeom prst="rect">
            <a:avLst/>
          </a:prstGeom>
        </p:spPr>
        <p:txBody>
          <a:bodyPr>
            <a:spAutoFit/>
          </a:bodyPr>
          <a:lstStyle/>
          <a:p>
            <a:pPr algn="ctr" eaLnBrk="1" hangingPunct="1">
              <a:spcBef>
                <a:spcPct val="50000"/>
              </a:spcBef>
              <a:defRPr/>
            </a:pPr>
            <a:r>
              <a:rPr lang="en-US" sz="6000" b="1" dirty="0">
                <a:effectLst>
                  <a:outerShdw blurRad="38100" dist="38100" dir="2700000" algn="tl">
                    <a:srgbClr val="000000"/>
                  </a:outerShdw>
                </a:effectLst>
              </a:rPr>
              <a:t>This animal refers to an ascending/rising market.</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F499C9D9-31AA-446C-ABFB-11F2794FD3AF}"/>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A5C9E6CD-A208-4708-BF7C-5170A468B76D}"/>
              </a:ext>
            </a:extLst>
          </p:cNvPr>
          <p:cNvSpPr txBox="1">
            <a:spLocks noChangeArrowheads="1"/>
          </p:cNvSpPr>
          <p:nvPr/>
        </p:nvSpPr>
        <p:spPr bwMode="auto">
          <a:xfrm>
            <a:off x="381000" y="2590800"/>
            <a:ext cx="8153400" cy="1323975"/>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a:effectLst>
                  <a:outerShdw blurRad="38100" dist="38100" dir="2700000" algn="tl">
                    <a:srgbClr val="000000"/>
                  </a:outerShdw>
                </a:effectLst>
              </a:rPr>
              <a:t>Bull</a:t>
            </a:r>
          </a:p>
        </p:txBody>
      </p:sp>
      <p:sp>
        <p:nvSpPr>
          <p:cNvPr id="26628" name="Text Box 7">
            <a:extLst>
              <a:ext uri="{FF2B5EF4-FFF2-40B4-BE49-F238E27FC236}">
                <a16:creationId xmlns:a16="http://schemas.microsoft.com/office/drawing/2014/main" id="{2A8D1BF6-9594-476D-8101-F044D0FDDCDC}"/>
              </a:ext>
            </a:extLst>
          </p:cNvPr>
          <p:cNvSpPr txBox="1">
            <a:spLocks noChangeArrowheads="1"/>
          </p:cNvSpPr>
          <p:nvPr/>
        </p:nvSpPr>
        <p:spPr bwMode="auto">
          <a:xfrm>
            <a:off x="20638" y="5908675"/>
            <a:ext cx="914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26629" name="Text Box 10">
            <a:extLst>
              <a:ext uri="{FF2B5EF4-FFF2-40B4-BE49-F238E27FC236}">
                <a16:creationId xmlns:a16="http://schemas.microsoft.com/office/drawing/2014/main" id="{4C12C286-E801-4920-AADC-4E3C380B8EA1}"/>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200</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Text Box 8">
            <a:extLst>
              <a:ext uri="{FF2B5EF4-FFF2-40B4-BE49-F238E27FC236}">
                <a16:creationId xmlns:a16="http://schemas.microsoft.com/office/drawing/2014/main" id="{F8CC6B6D-285D-465E-A633-A50D04CDECEE}"/>
              </a:ext>
            </a:extLst>
          </p:cNvPr>
          <p:cNvSpPr txBox="1">
            <a:spLocks noChangeArrowheads="1"/>
          </p:cNvSpPr>
          <p:nvPr/>
        </p:nvSpPr>
        <p:spPr bwMode="auto">
          <a:xfrm>
            <a:off x="0" y="5867400"/>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26209AEE-924F-4D90-B39B-13B95560B297}"/>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a:solidFill>
                  <a:srgbClr val="00B0F0"/>
                </a:solidFill>
                <a:effectLst>
                  <a:outerShdw blurRad="38100" dist="38100" dir="2700000" algn="tl">
                    <a:srgbClr val="000000"/>
                  </a:outerShdw>
                </a:effectLst>
              </a:rPr>
              <a:t>T o p i c  1   f o r   300  p o i n t s  …</a:t>
            </a:r>
          </a:p>
        </p:txBody>
      </p:sp>
      <p:sp>
        <p:nvSpPr>
          <p:cNvPr id="6" name="Rectangle 5">
            <a:extLst>
              <a:ext uri="{FF2B5EF4-FFF2-40B4-BE49-F238E27FC236}">
                <a16:creationId xmlns:a16="http://schemas.microsoft.com/office/drawing/2014/main" id="{325CECA8-6358-4161-A3CC-B3BD9A2FB253}"/>
              </a:ext>
            </a:extLst>
          </p:cNvPr>
          <p:cNvSpPr/>
          <p:nvPr/>
        </p:nvSpPr>
        <p:spPr>
          <a:xfrm>
            <a:off x="304800" y="1600200"/>
            <a:ext cx="8610600" cy="2862263"/>
          </a:xfrm>
          <a:prstGeom prst="rect">
            <a:avLst/>
          </a:prstGeom>
        </p:spPr>
        <p:txBody>
          <a:bodyPr>
            <a:spAutoFit/>
          </a:bodyPr>
          <a:lstStyle/>
          <a:p>
            <a:pPr algn="ctr" eaLnBrk="1" hangingPunct="1">
              <a:spcBef>
                <a:spcPct val="50000"/>
              </a:spcBef>
              <a:defRPr/>
            </a:pPr>
            <a:r>
              <a:rPr lang="en-US" sz="6000" b="1" dirty="0">
                <a:effectLst>
                  <a:outerShdw blurRad="38100" dist="38100" dir="2700000" algn="tl">
                    <a:srgbClr val="000000"/>
                  </a:outerShdw>
                </a:effectLst>
              </a:rPr>
              <a:t>This animal refers to a greedy investor.</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AB2F89BD-17C2-454A-81A3-9C5A2CA78F87}"/>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57D42B22-A2A7-4206-BAEB-F7A85A90DB0E}"/>
              </a:ext>
            </a:extLst>
          </p:cNvPr>
          <p:cNvSpPr txBox="1">
            <a:spLocks noChangeArrowheads="1"/>
          </p:cNvSpPr>
          <p:nvPr/>
        </p:nvSpPr>
        <p:spPr bwMode="auto">
          <a:xfrm>
            <a:off x="228600" y="2638425"/>
            <a:ext cx="8534400" cy="1323975"/>
          </a:xfrm>
          <a:prstGeom prst="rect">
            <a:avLst/>
          </a:prstGeom>
          <a:noFill/>
          <a:ln w="9525">
            <a:noFill/>
            <a:miter lim="800000"/>
            <a:headEnd/>
            <a:tailEnd/>
          </a:ln>
          <a:effectLst/>
        </p:spPr>
        <p:txBody>
          <a:bodyPr>
            <a:spAutoFit/>
          </a:bodyPr>
          <a:lstStyle/>
          <a:p>
            <a:pPr marL="1143000" indent="-1143000" algn="ctr" eaLnBrk="1" hangingPunct="1">
              <a:spcBef>
                <a:spcPct val="50000"/>
              </a:spcBef>
              <a:defRPr/>
            </a:pPr>
            <a:r>
              <a:rPr lang="en-US" sz="8000" b="1" dirty="0">
                <a:effectLst>
                  <a:outerShdw blurRad="38100" dist="38100" dir="2700000" algn="tl">
                    <a:srgbClr val="000000"/>
                  </a:outerShdw>
                </a:effectLst>
              </a:rPr>
              <a:t>Pig</a:t>
            </a:r>
            <a:endParaRPr lang="en-US" sz="8000" b="1" dirty="0">
              <a:solidFill>
                <a:srgbClr val="FF0000"/>
              </a:solidFill>
              <a:effectLst>
                <a:outerShdw blurRad="38100" dist="38100" dir="2700000" algn="tl">
                  <a:srgbClr val="000000"/>
                </a:outerShdw>
              </a:effectLst>
            </a:endParaRPr>
          </a:p>
        </p:txBody>
      </p:sp>
      <p:sp>
        <p:nvSpPr>
          <p:cNvPr id="30724" name="Text Box 7">
            <a:extLst>
              <a:ext uri="{FF2B5EF4-FFF2-40B4-BE49-F238E27FC236}">
                <a16:creationId xmlns:a16="http://schemas.microsoft.com/office/drawing/2014/main" id="{28E21B3E-A963-48F9-A574-EC6C742131C7}"/>
              </a:ext>
            </a:extLst>
          </p:cNvPr>
          <p:cNvSpPr txBox="1">
            <a:spLocks noChangeArrowheads="1"/>
          </p:cNvSpPr>
          <p:nvPr/>
        </p:nvSpPr>
        <p:spPr bwMode="auto">
          <a:xfrm>
            <a:off x="-30163" y="5956300"/>
            <a:ext cx="9144001"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30725" name="Text Box 10">
            <a:extLst>
              <a:ext uri="{FF2B5EF4-FFF2-40B4-BE49-F238E27FC236}">
                <a16:creationId xmlns:a16="http://schemas.microsoft.com/office/drawing/2014/main" id="{DCE84298-6A87-4B50-8408-9BAA72B6EE0E}"/>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300</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Text Box 8">
            <a:extLst>
              <a:ext uri="{FF2B5EF4-FFF2-40B4-BE49-F238E27FC236}">
                <a16:creationId xmlns:a16="http://schemas.microsoft.com/office/drawing/2014/main" id="{445EDDA8-D494-43BA-BE6F-D2A7EDDCD016}"/>
              </a:ext>
            </a:extLst>
          </p:cNvPr>
          <p:cNvSpPr txBox="1">
            <a:spLocks noChangeArrowheads="1"/>
          </p:cNvSpPr>
          <p:nvPr/>
        </p:nvSpPr>
        <p:spPr bwMode="auto">
          <a:xfrm>
            <a:off x="-3175" y="5943600"/>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0555A211-FF5A-4F51-8062-73180296F6CD}"/>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a:solidFill>
                  <a:srgbClr val="00B0F0"/>
                </a:solidFill>
                <a:effectLst>
                  <a:outerShdw blurRad="38100" dist="38100" dir="2700000" algn="tl">
                    <a:srgbClr val="000000"/>
                  </a:outerShdw>
                </a:effectLst>
              </a:rPr>
              <a:t>T o p i c  1   f o r   400  p o i n t s  …</a:t>
            </a:r>
          </a:p>
        </p:txBody>
      </p:sp>
      <p:sp>
        <p:nvSpPr>
          <p:cNvPr id="6" name="Rectangle 5">
            <a:extLst>
              <a:ext uri="{FF2B5EF4-FFF2-40B4-BE49-F238E27FC236}">
                <a16:creationId xmlns:a16="http://schemas.microsoft.com/office/drawing/2014/main" id="{4434706A-B182-4956-B4BE-87471751BDAF}"/>
              </a:ext>
            </a:extLst>
          </p:cNvPr>
          <p:cNvSpPr/>
          <p:nvPr/>
        </p:nvSpPr>
        <p:spPr>
          <a:xfrm>
            <a:off x="304800" y="1600200"/>
            <a:ext cx="8610600" cy="2862263"/>
          </a:xfrm>
          <a:prstGeom prst="rect">
            <a:avLst/>
          </a:prstGeom>
        </p:spPr>
        <p:txBody>
          <a:bodyPr>
            <a:spAutoFit/>
          </a:bodyPr>
          <a:lstStyle/>
          <a:p>
            <a:pPr algn="ctr" eaLnBrk="1" hangingPunct="1">
              <a:spcBef>
                <a:spcPct val="50000"/>
              </a:spcBef>
              <a:defRPr/>
            </a:pPr>
            <a:r>
              <a:rPr lang="en-US" sz="6000" b="1" dirty="0">
                <a:effectLst>
                  <a:outerShdw blurRad="38100" dist="38100" dir="2700000" algn="tl">
                    <a:srgbClr val="000000"/>
                  </a:outerShdw>
                </a:effectLst>
              </a:rPr>
              <a:t>This animal refers to a person who is afraid to invest.</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E49811DA-895E-4267-9205-165FDFF4423B}"/>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F01660B2-8A55-4310-B283-0D9E09CFBBB8}"/>
              </a:ext>
            </a:extLst>
          </p:cNvPr>
          <p:cNvSpPr txBox="1">
            <a:spLocks noChangeArrowheads="1"/>
          </p:cNvSpPr>
          <p:nvPr/>
        </p:nvSpPr>
        <p:spPr bwMode="auto">
          <a:xfrm>
            <a:off x="228600" y="2638425"/>
            <a:ext cx="8534400" cy="1323975"/>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a:t>Chicken</a:t>
            </a:r>
            <a:endParaRPr lang="en-US" sz="8000" b="1" dirty="0">
              <a:effectLst>
                <a:outerShdw blurRad="38100" dist="38100" dir="2700000" algn="tl">
                  <a:srgbClr val="000000"/>
                </a:outerShdw>
              </a:effectLst>
            </a:endParaRPr>
          </a:p>
        </p:txBody>
      </p:sp>
      <p:sp>
        <p:nvSpPr>
          <p:cNvPr id="34820" name="Text Box 7">
            <a:extLst>
              <a:ext uri="{FF2B5EF4-FFF2-40B4-BE49-F238E27FC236}">
                <a16:creationId xmlns:a16="http://schemas.microsoft.com/office/drawing/2014/main" id="{15E037C5-6418-44F3-A26C-581070A6F222}"/>
              </a:ext>
            </a:extLst>
          </p:cNvPr>
          <p:cNvSpPr txBox="1">
            <a:spLocks noChangeArrowheads="1"/>
          </p:cNvSpPr>
          <p:nvPr/>
        </p:nvSpPr>
        <p:spPr bwMode="auto">
          <a:xfrm>
            <a:off x="0" y="6091238"/>
            <a:ext cx="91440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34821" name="Text Box 10">
            <a:extLst>
              <a:ext uri="{FF2B5EF4-FFF2-40B4-BE49-F238E27FC236}">
                <a16:creationId xmlns:a16="http://schemas.microsoft.com/office/drawing/2014/main" id="{97087895-400C-43D4-ACAA-BCAAB08105A2}"/>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400</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Text Box 8">
            <a:extLst>
              <a:ext uri="{FF2B5EF4-FFF2-40B4-BE49-F238E27FC236}">
                <a16:creationId xmlns:a16="http://schemas.microsoft.com/office/drawing/2014/main" id="{FE061298-D88F-4D2C-96F8-70182BED9ED3}"/>
              </a:ext>
            </a:extLst>
          </p:cNvPr>
          <p:cNvSpPr txBox="1">
            <a:spLocks noChangeArrowheads="1"/>
          </p:cNvSpPr>
          <p:nvPr/>
        </p:nvSpPr>
        <p:spPr bwMode="auto">
          <a:xfrm>
            <a:off x="0" y="6019800"/>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0AD3A6C1-529E-4F2F-B653-EF87F526A227}"/>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a:solidFill>
                  <a:srgbClr val="00B0F0"/>
                </a:solidFill>
                <a:effectLst>
                  <a:outerShdw blurRad="38100" dist="38100" dir="2700000" algn="tl">
                    <a:srgbClr val="000000"/>
                  </a:outerShdw>
                </a:effectLst>
              </a:rPr>
              <a:t>T o p i c  1   f o r   500  p o i n t s  …</a:t>
            </a:r>
          </a:p>
        </p:txBody>
      </p:sp>
      <p:sp>
        <p:nvSpPr>
          <p:cNvPr id="6" name="Rectangle 5">
            <a:extLst>
              <a:ext uri="{FF2B5EF4-FFF2-40B4-BE49-F238E27FC236}">
                <a16:creationId xmlns:a16="http://schemas.microsoft.com/office/drawing/2014/main" id="{00C8AB4C-745B-460B-90CB-0041A6029E12}"/>
              </a:ext>
            </a:extLst>
          </p:cNvPr>
          <p:cNvSpPr/>
          <p:nvPr/>
        </p:nvSpPr>
        <p:spPr>
          <a:xfrm>
            <a:off x="304800" y="1624013"/>
            <a:ext cx="8610600" cy="3786187"/>
          </a:xfrm>
          <a:prstGeom prst="rect">
            <a:avLst/>
          </a:prstGeom>
        </p:spPr>
        <p:txBody>
          <a:bodyPr>
            <a:spAutoFit/>
          </a:bodyPr>
          <a:lstStyle/>
          <a:p>
            <a:pPr algn="ctr" eaLnBrk="1" hangingPunct="1">
              <a:spcBef>
                <a:spcPct val="50000"/>
              </a:spcBef>
              <a:defRPr/>
            </a:pPr>
            <a:r>
              <a:rPr lang="en-US" sz="6000" b="1" dirty="0">
                <a:effectLst>
                  <a:outerShdw blurRad="38100" dist="38100" dir="2700000" algn="tl">
                    <a:srgbClr val="000000"/>
                  </a:outerShdw>
                </a:effectLst>
              </a:rPr>
              <a:t>This animal refers to people who get slaughtered in bad economic times.</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91B50D45-CEF2-43B6-AD5E-6FA3C278B386}"/>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A2909070-2FED-4BA6-8430-70C0FFDD46A2}"/>
              </a:ext>
            </a:extLst>
          </p:cNvPr>
          <p:cNvSpPr txBox="1">
            <a:spLocks noChangeArrowheads="1"/>
          </p:cNvSpPr>
          <p:nvPr/>
        </p:nvSpPr>
        <p:spPr bwMode="auto">
          <a:xfrm>
            <a:off x="228600" y="2667000"/>
            <a:ext cx="8534400" cy="1323975"/>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a:t>Lamb</a:t>
            </a:r>
            <a:endParaRPr lang="en-US" sz="8000" b="1" dirty="0">
              <a:effectLst>
                <a:outerShdw blurRad="38100" dist="38100" dir="2700000" algn="tl">
                  <a:srgbClr val="000000"/>
                </a:outerShdw>
              </a:effectLst>
            </a:endParaRPr>
          </a:p>
        </p:txBody>
      </p:sp>
      <p:sp>
        <p:nvSpPr>
          <p:cNvPr id="38916" name="Text Box 7">
            <a:extLst>
              <a:ext uri="{FF2B5EF4-FFF2-40B4-BE49-F238E27FC236}">
                <a16:creationId xmlns:a16="http://schemas.microsoft.com/office/drawing/2014/main" id="{D6FAAEFD-24C3-41A7-B0A6-BDDAFBAA5928}"/>
              </a:ext>
            </a:extLst>
          </p:cNvPr>
          <p:cNvSpPr txBox="1">
            <a:spLocks noChangeArrowheads="1"/>
          </p:cNvSpPr>
          <p:nvPr/>
        </p:nvSpPr>
        <p:spPr bwMode="auto">
          <a:xfrm>
            <a:off x="0" y="5862638"/>
            <a:ext cx="91440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38917" name="Text Box 10">
            <a:extLst>
              <a:ext uri="{FF2B5EF4-FFF2-40B4-BE49-F238E27FC236}">
                <a16:creationId xmlns:a16="http://schemas.microsoft.com/office/drawing/2014/main" id="{B510F33A-5565-4CB5-B146-C4D5832B1BB2}"/>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500</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Text Box 8">
            <a:extLst>
              <a:ext uri="{FF2B5EF4-FFF2-40B4-BE49-F238E27FC236}">
                <a16:creationId xmlns:a16="http://schemas.microsoft.com/office/drawing/2014/main" id="{106BD86A-30B1-4B2D-8B2D-E9454DF08EFA}"/>
              </a:ext>
            </a:extLst>
          </p:cNvPr>
          <p:cNvSpPr txBox="1">
            <a:spLocks noChangeArrowheads="1"/>
          </p:cNvSpPr>
          <p:nvPr/>
        </p:nvSpPr>
        <p:spPr bwMode="auto">
          <a:xfrm>
            <a:off x="20638" y="6156325"/>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8EA1210E-7D88-464E-A13A-1AAA43250C3C}"/>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2   f o r   100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6" name="Rectangle 5">
            <a:extLst>
              <a:ext uri="{FF2B5EF4-FFF2-40B4-BE49-F238E27FC236}">
                <a16:creationId xmlns:a16="http://schemas.microsoft.com/office/drawing/2014/main" id="{6C4443C4-E98F-4757-9B3A-A4270B8B4321}"/>
              </a:ext>
            </a:extLst>
          </p:cNvPr>
          <p:cNvSpPr/>
          <p:nvPr/>
        </p:nvSpPr>
        <p:spPr>
          <a:xfrm>
            <a:off x="304800" y="1219200"/>
            <a:ext cx="8610600" cy="4708525"/>
          </a:xfrm>
          <a:prstGeom prst="rect">
            <a:avLst/>
          </a:prstGeom>
        </p:spPr>
        <p:txBody>
          <a:bodyPr>
            <a:spAutoFit/>
          </a:bodyPr>
          <a:lstStyle/>
          <a:p>
            <a:pPr algn="ctr" eaLnBrk="1" hangingPunct="1">
              <a:spcBef>
                <a:spcPct val="50000"/>
              </a:spcBef>
              <a:defRPr/>
            </a:pPr>
            <a:r>
              <a:rPr lang="en-US" sz="6000" b="1" dirty="0">
                <a:effectLst>
                  <a:outerShdw blurRad="38100" dist="38100" dir="2700000" algn="tl">
                    <a:srgbClr val="000000"/>
                  </a:outerShdw>
                </a:effectLst>
              </a:rPr>
              <a:t>This is a type of stock that’s from well-known financially sound companies.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4" name="Oval 4">
            <a:extLst>
              <a:ext uri="{FF2B5EF4-FFF2-40B4-BE49-F238E27FC236}">
                <a16:creationId xmlns:a16="http://schemas.microsoft.com/office/drawing/2014/main" id="{58C5F9B6-103C-4AF3-B6AE-4120CE5A002F}"/>
              </a:ext>
            </a:extLst>
          </p:cNvPr>
          <p:cNvSpPr>
            <a:spLocks noChangeArrowheads="1"/>
          </p:cNvSpPr>
          <p:nvPr/>
        </p:nvSpPr>
        <p:spPr bwMode="auto">
          <a:xfrm>
            <a:off x="1028700" y="1676400"/>
            <a:ext cx="7239000" cy="4267200"/>
          </a:xfrm>
          <a:prstGeom prst="ellipse">
            <a:avLst/>
          </a:prstGeom>
          <a:gradFill rotWithShape="0">
            <a:gsLst>
              <a:gs pos="0">
                <a:schemeClr val="bg1"/>
              </a:gs>
              <a:gs pos="100000">
                <a:srgbClr val="FCC98C"/>
              </a:gs>
            </a:gsLst>
            <a:lin ang="5400000" scaled="1"/>
          </a:gradFill>
          <a:ln w="76200">
            <a:solidFill>
              <a:srgbClr val="FF9900"/>
            </a:solidFill>
            <a:round/>
            <a:headEnd/>
            <a:tailEnd/>
          </a:ln>
          <a:effectLst/>
        </p:spPr>
        <p:txBody>
          <a:bodyPr wrap="none" anchor="ctr"/>
          <a:lstStyle/>
          <a:p>
            <a:pPr algn="ctr" eaLnBrk="1" hangingPunct="1">
              <a:defRPr/>
            </a:pPr>
            <a:r>
              <a:rPr lang="en-US" sz="6000" b="1" dirty="0">
                <a:solidFill>
                  <a:srgbClr val="000099"/>
                </a:solidFill>
                <a:effectLst>
                  <a:outerShdw blurRad="38100" dist="38100" dir="2700000" algn="tl">
                    <a:srgbClr val="000000"/>
                  </a:outerShdw>
                </a:effectLst>
                <a:latin typeface="Tahoma" charset="0"/>
              </a:rPr>
              <a:t>Wall Street </a:t>
            </a:r>
          </a:p>
          <a:p>
            <a:pPr algn="ctr" eaLnBrk="1" hangingPunct="1">
              <a:defRPr/>
            </a:pPr>
            <a:r>
              <a:rPr lang="en-US" sz="6000" b="1" dirty="0">
                <a:solidFill>
                  <a:srgbClr val="000099"/>
                </a:solidFill>
                <a:effectLst>
                  <a:outerShdw blurRad="38100" dist="38100" dir="2700000" algn="tl">
                    <a:srgbClr val="000000"/>
                  </a:outerShdw>
                </a:effectLst>
                <a:latin typeface="Tahoma" charset="0"/>
              </a:rPr>
              <a:t>Animals</a:t>
            </a:r>
          </a:p>
        </p:txBody>
      </p:sp>
      <p:sp>
        <p:nvSpPr>
          <p:cNvPr id="10248" name="Rectangle 8">
            <a:extLst>
              <a:ext uri="{FF2B5EF4-FFF2-40B4-BE49-F238E27FC236}">
                <a16:creationId xmlns:a16="http://schemas.microsoft.com/office/drawing/2014/main" id="{3406EFFE-6E80-451E-8EBC-AAADA122153A}"/>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600" dirty="0">
                <a:solidFill>
                  <a:srgbClr val="00B0F0"/>
                </a:solidFill>
                <a:effectLst>
                  <a:outerShdw blurRad="38100" dist="38100" dir="2700000" algn="tl">
                    <a:srgbClr val="808080"/>
                  </a:outerShdw>
                </a:effectLst>
              </a:rPr>
              <a:t>What do you know about…</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3CEAD72B-FAF0-4F51-9CFD-BBC50A661A09}"/>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1BF0F1F8-3A80-4F3C-9616-F8FA9EEE45E8}"/>
              </a:ext>
            </a:extLst>
          </p:cNvPr>
          <p:cNvSpPr txBox="1">
            <a:spLocks noChangeArrowheads="1"/>
          </p:cNvSpPr>
          <p:nvPr/>
        </p:nvSpPr>
        <p:spPr bwMode="auto">
          <a:xfrm>
            <a:off x="762000" y="1676400"/>
            <a:ext cx="8153400" cy="701675"/>
          </a:xfrm>
          <a:prstGeom prst="rect">
            <a:avLst/>
          </a:prstGeom>
          <a:noFill/>
          <a:ln w="9525">
            <a:noFill/>
            <a:miter lim="800000"/>
            <a:headEnd/>
            <a:tailEnd/>
          </a:ln>
          <a:effectLst/>
        </p:spPr>
        <p:txBody>
          <a:bodyPr>
            <a:spAutoFit/>
          </a:bodyPr>
          <a:lstStyle/>
          <a:p>
            <a:pPr eaLnBrk="1" hangingPunct="1">
              <a:spcBef>
                <a:spcPct val="50000"/>
              </a:spcBef>
              <a:defRPr/>
            </a:pPr>
            <a:endParaRPr lang="en-US" sz="4000" b="1">
              <a:effectLst>
                <a:outerShdw blurRad="38100" dist="38100" dir="2700000" algn="tl">
                  <a:srgbClr val="000000"/>
                </a:outerShdw>
              </a:effectLst>
            </a:endParaRPr>
          </a:p>
        </p:txBody>
      </p:sp>
      <p:sp>
        <p:nvSpPr>
          <p:cNvPr id="43012" name="Text Box 7">
            <a:extLst>
              <a:ext uri="{FF2B5EF4-FFF2-40B4-BE49-F238E27FC236}">
                <a16:creationId xmlns:a16="http://schemas.microsoft.com/office/drawing/2014/main" id="{BE8EE63F-3306-4AC7-B8AB-308F1A4A6FB6}"/>
              </a:ext>
            </a:extLst>
          </p:cNvPr>
          <p:cNvSpPr txBox="1">
            <a:spLocks noChangeArrowheads="1"/>
          </p:cNvSpPr>
          <p:nvPr/>
        </p:nvSpPr>
        <p:spPr bwMode="auto">
          <a:xfrm>
            <a:off x="0" y="5908675"/>
            <a:ext cx="914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43013" name="Text Box 10">
            <a:extLst>
              <a:ext uri="{FF2B5EF4-FFF2-40B4-BE49-F238E27FC236}">
                <a16:creationId xmlns:a16="http://schemas.microsoft.com/office/drawing/2014/main" id="{6F5EF36B-ECD7-405C-B257-A735B3D5B458}"/>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100</a:t>
            </a:r>
          </a:p>
        </p:txBody>
      </p:sp>
      <p:sp>
        <p:nvSpPr>
          <p:cNvPr id="2" name="Text Box 4">
            <a:extLst>
              <a:ext uri="{FF2B5EF4-FFF2-40B4-BE49-F238E27FC236}">
                <a16:creationId xmlns:a16="http://schemas.microsoft.com/office/drawing/2014/main" id="{6D7E2619-F544-4FE2-9EEC-EAA02AEDE15F}"/>
              </a:ext>
            </a:extLst>
          </p:cNvPr>
          <p:cNvSpPr txBox="1">
            <a:spLocks noChangeArrowheads="1"/>
          </p:cNvSpPr>
          <p:nvPr/>
        </p:nvSpPr>
        <p:spPr bwMode="auto">
          <a:xfrm>
            <a:off x="762000" y="1676400"/>
            <a:ext cx="8153400" cy="701675"/>
          </a:xfrm>
          <a:prstGeom prst="rect">
            <a:avLst/>
          </a:prstGeom>
          <a:noFill/>
          <a:ln w="9525">
            <a:noFill/>
            <a:miter lim="800000"/>
            <a:headEnd/>
            <a:tailEnd/>
          </a:ln>
          <a:effectLst/>
        </p:spPr>
        <p:txBody>
          <a:bodyPr>
            <a:spAutoFit/>
          </a:bodyPr>
          <a:lstStyle/>
          <a:p>
            <a:pPr eaLnBrk="1" hangingPunct="1">
              <a:spcBef>
                <a:spcPct val="50000"/>
              </a:spcBef>
              <a:defRPr/>
            </a:pPr>
            <a:endParaRPr lang="en-US" sz="4000" b="1">
              <a:effectLst>
                <a:outerShdw blurRad="38100" dist="38100" dir="2700000" algn="tl">
                  <a:srgbClr val="000000"/>
                </a:outerShdw>
              </a:effectLst>
            </a:endParaRPr>
          </a:p>
        </p:txBody>
      </p:sp>
      <p:sp>
        <p:nvSpPr>
          <p:cNvPr id="43015" name="TextBox 6">
            <a:extLst>
              <a:ext uri="{FF2B5EF4-FFF2-40B4-BE49-F238E27FC236}">
                <a16:creationId xmlns:a16="http://schemas.microsoft.com/office/drawing/2014/main" id="{BB22F1BD-8792-466D-A920-A205E944EC94}"/>
              </a:ext>
            </a:extLst>
          </p:cNvPr>
          <p:cNvSpPr txBox="1">
            <a:spLocks noChangeArrowheads="1"/>
          </p:cNvSpPr>
          <p:nvPr/>
        </p:nvSpPr>
        <p:spPr bwMode="auto">
          <a:xfrm>
            <a:off x="381000" y="2017713"/>
            <a:ext cx="8229600" cy="2554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a:spcBef>
                <a:spcPct val="0"/>
              </a:spcBef>
              <a:buClrTx/>
              <a:buSzTx/>
              <a:buFontTx/>
              <a:buNone/>
            </a:pPr>
            <a:r>
              <a:rPr lang="en-US" altLang="en-US" sz="8000" b="1"/>
              <a:t>Blue Chip Stock</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8">
            <a:extLst>
              <a:ext uri="{FF2B5EF4-FFF2-40B4-BE49-F238E27FC236}">
                <a16:creationId xmlns:a16="http://schemas.microsoft.com/office/drawing/2014/main" id="{7C1FBB0E-5E5F-4514-951F-F66D449DC973}"/>
              </a:ext>
            </a:extLst>
          </p:cNvPr>
          <p:cNvSpPr txBox="1">
            <a:spLocks noChangeArrowheads="1"/>
          </p:cNvSpPr>
          <p:nvPr/>
        </p:nvSpPr>
        <p:spPr bwMode="auto">
          <a:xfrm>
            <a:off x="0" y="6156325"/>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E8BEF000-3C1F-4595-AFFD-8F464D900DD1}"/>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2  f o r   200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7" name="TextBox 6">
            <a:extLst>
              <a:ext uri="{FF2B5EF4-FFF2-40B4-BE49-F238E27FC236}">
                <a16:creationId xmlns:a16="http://schemas.microsoft.com/office/drawing/2014/main" id="{A68D6EEA-8CFE-483D-BC6D-50D82297B268}"/>
              </a:ext>
            </a:extLst>
          </p:cNvPr>
          <p:cNvSpPr txBox="1"/>
          <p:nvPr/>
        </p:nvSpPr>
        <p:spPr>
          <a:xfrm>
            <a:off x="457200" y="1524000"/>
            <a:ext cx="8077200" cy="4524375"/>
          </a:xfrm>
          <a:prstGeom prst="rect">
            <a:avLst/>
          </a:prstGeom>
          <a:noFill/>
        </p:spPr>
        <p:txBody>
          <a:bodyPr>
            <a:spAutoFit/>
          </a:bodyPr>
          <a:lstStyle/>
          <a:p>
            <a:pPr algn="ctr">
              <a:defRPr/>
            </a:pPr>
            <a:r>
              <a:rPr lang="en-US" sz="4800" b="1" dirty="0">
                <a:latin typeface="+mn-lt"/>
              </a:rPr>
              <a:t>These stocks are those companies expected to increase sales and earnings at a faster rate than the market average.</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AEA2FC50-E45E-486E-888E-5AB4041F3728}"/>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023C68B1-E853-4179-AC14-62A012FCA65E}"/>
              </a:ext>
            </a:extLst>
          </p:cNvPr>
          <p:cNvSpPr txBox="1">
            <a:spLocks noChangeArrowheads="1"/>
          </p:cNvSpPr>
          <p:nvPr/>
        </p:nvSpPr>
        <p:spPr bwMode="auto">
          <a:xfrm>
            <a:off x="533400" y="2638425"/>
            <a:ext cx="8153400" cy="1323975"/>
          </a:xfrm>
          <a:prstGeom prst="rect">
            <a:avLst/>
          </a:prstGeom>
          <a:noFill/>
          <a:ln w="9525">
            <a:noFill/>
            <a:miter lim="800000"/>
            <a:headEnd/>
            <a:tailEnd/>
          </a:ln>
          <a:effectLst/>
        </p:spPr>
        <p:txBody>
          <a:bodyPr>
            <a:spAutoFit/>
          </a:bodyPr>
          <a:lstStyle/>
          <a:p>
            <a:pPr eaLnBrk="1" hangingPunct="1">
              <a:spcBef>
                <a:spcPct val="50000"/>
              </a:spcBef>
              <a:defRPr/>
            </a:pPr>
            <a:r>
              <a:rPr lang="en-US" sz="8000" b="1" dirty="0">
                <a:effectLst>
                  <a:outerShdw blurRad="38100" dist="38100" dir="2700000" algn="tl">
                    <a:srgbClr val="000000"/>
                  </a:outerShdw>
                </a:effectLst>
              </a:rPr>
              <a:t>Growth Stock</a:t>
            </a:r>
          </a:p>
        </p:txBody>
      </p:sp>
      <p:sp>
        <p:nvSpPr>
          <p:cNvPr id="47108" name="Text Box 7">
            <a:extLst>
              <a:ext uri="{FF2B5EF4-FFF2-40B4-BE49-F238E27FC236}">
                <a16:creationId xmlns:a16="http://schemas.microsoft.com/office/drawing/2014/main" id="{6F40BA7A-24B3-426B-97B0-CE78E4F6AC83}"/>
              </a:ext>
            </a:extLst>
          </p:cNvPr>
          <p:cNvSpPr txBox="1">
            <a:spLocks noChangeArrowheads="1"/>
          </p:cNvSpPr>
          <p:nvPr/>
        </p:nvSpPr>
        <p:spPr bwMode="auto">
          <a:xfrm>
            <a:off x="0" y="6091238"/>
            <a:ext cx="91440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47109" name="Text Box 10">
            <a:extLst>
              <a:ext uri="{FF2B5EF4-FFF2-40B4-BE49-F238E27FC236}">
                <a16:creationId xmlns:a16="http://schemas.microsoft.com/office/drawing/2014/main" id="{113DB99C-A462-4649-A0D3-23AB811B6E4B}"/>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200</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8">
            <a:extLst>
              <a:ext uri="{FF2B5EF4-FFF2-40B4-BE49-F238E27FC236}">
                <a16:creationId xmlns:a16="http://schemas.microsoft.com/office/drawing/2014/main" id="{3BB2ACBA-92C2-47BC-9919-170030D21DD0}"/>
              </a:ext>
            </a:extLst>
          </p:cNvPr>
          <p:cNvSpPr txBox="1">
            <a:spLocks noChangeArrowheads="1"/>
          </p:cNvSpPr>
          <p:nvPr/>
        </p:nvSpPr>
        <p:spPr bwMode="auto">
          <a:xfrm>
            <a:off x="0" y="5984875"/>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FECB2867-24A6-4B62-8DFE-AD48AED3D3F6}"/>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2   f o r   300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7" name="TextBox 6">
            <a:extLst>
              <a:ext uri="{FF2B5EF4-FFF2-40B4-BE49-F238E27FC236}">
                <a16:creationId xmlns:a16="http://schemas.microsoft.com/office/drawing/2014/main" id="{B4287404-80A7-47B7-ACEA-4249FF453C3E}"/>
              </a:ext>
            </a:extLst>
          </p:cNvPr>
          <p:cNvSpPr txBox="1"/>
          <p:nvPr/>
        </p:nvSpPr>
        <p:spPr>
          <a:xfrm>
            <a:off x="762000" y="1295400"/>
            <a:ext cx="7772400" cy="4524375"/>
          </a:xfrm>
          <a:prstGeom prst="rect">
            <a:avLst/>
          </a:prstGeom>
          <a:noFill/>
        </p:spPr>
        <p:txBody>
          <a:bodyPr>
            <a:spAutoFit/>
          </a:bodyPr>
          <a:lstStyle/>
          <a:p>
            <a:pPr algn="ctr">
              <a:defRPr/>
            </a:pPr>
            <a:r>
              <a:rPr lang="en-US" sz="3600" b="1" dirty="0">
                <a:latin typeface="+mn-lt"/>
              </a:rPr>
              <a:t>A stock trading at a lower price than what the company's performance which usually includes a high dividend yield, low price-to-book ratio (P/B ratio), and a low price-to-earnings ratio (P/E ratio).</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7470D5E3-AD05-414A-AFC2-EA442CF89CAC}"/>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F95B04CF-7FC3-4BB2-992A-A76B54D85130}"/>
              </a:ext>
            </a:extLst>
          </p:cNvPr>
          <p:cNvSpPr txBox="1">
            <a:spLocks noChangeArrowheads="1"/>
          </p:cNvSpPr>
          <p:nvPr/>
        </p:nvSpPr>
        <p:spPr bwMode="auto">
          <a:xfrm>
            <a:off x="381000" y="2638425"/>
            <a:ext cx="8153400" cy="1323975"/>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a:effectLst>
                  <a:outerShdw blurRad="38100" dist="38100" dir="2700000" algn="tl">
                    <a:srgbClr val="000000"/>
                  </a:outerShdw>
                </a:effectLst>
              </a:rPr>
              <a:t>Value Stock</a:t>
            </a:r>
          </a:p>
        </p:txBody>
      </p:sp>
      <p:sp>
        <p:nvSpPr>
          <p:cNvPr id="51204" name="Text Box 7">
            <a:extLst>
              <a:ext uri="{FF2B5EF4-FFF2-40B4-BE49-F238E27FC236}">
                <a16:creationId xmlns:a16="http://schemas.microsoft.com/office/drawing/2014/main" id="{14D00579-A273-48A3-9968-BB20404C2B36}"/>
              </a:ext>
            </a:extLst>
          </p:cNvPr>
          <p:cNvSpPr txBox="1">
            <a:spLocks noChangeArrowheads="1"/>
          </p:cNvSpPr>
          <p:nvPr/>
        </p:nvSpPr>
        <p:spPr bwMode="auto">
          <a:xfrm>
            <a:off x="-20638" y="6091238"/>
            <a:ext cx="9144001"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51205" name="Text Box 10">
            <a:extLst>
              <a:ext uri="{FF2B5EF4-FFF2-40B4-BE49-F238E27FC236}">
                <a16:creationId xmlns:a16="http://schemas.microsoft.com/office/drawing/2014/main" id="{71AF9A81-9A50-4DFA-9682-3D17B0A92D77}"/>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300</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 Box 8">
            <a:extLst>
              <a:ext uri="{FF2B5EF4-FFF2-40B4-BE49-F238E27FC236}">
                <a16:creationId xmlns:a16="http://schemas.microsoft.com/office/drawing/2014/main" id="{19A7163A-9956-4389-B23C-5599F25EC7A0}"/>
              </a:ext>
            </a:extLst>
          </p:cNvPr>
          <p:cNvSpPr txBox="1">
            <a:spLocks noChangeArrowheads="1"/>
          </p:cNvSpPr>
          <p:nvPr/>
        </p:nvSpPr>
        <p:spPr bwMode="auto">
          <a:xfrm>
            <a:off x="0" y="5959475"/>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3102F642-581A-4579-A999-1241C6948194}"/>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2   f o r   400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7" name="TextBox 6">
            <a:extLst>
              <a:ext uri="{FF2B5EF4-FFF2-40B4-BE49-F238E27FC236}">
                <a16:creationId xmlns:a16="http://schemas.microsoft.com/office/drawing/2014/main" id="{6A31744A-B1CB-423E-8289-C5EE23E786A0}"/>
              </a:ext>
            </a:extLst>
          </p:cNvPr>
          <p:cNvSpPr txBox="1"/>
          <p:nvPr/>
        </p:nvSpPr>
        <p:spPr>
          <a:xfrm>
            <a:off x="762000" y="1149350"/>
            <a:ext cx="7772400" cy="4524375"/>
          </a:xfrm>
          <a:prstGeom prst="rect">
            <a:avLst/>
          </a:prstGeom>
          <a:noFill/>
        </p:spPr>
        <p:txBody>
          <a:bodyPr>
            <a:spAutoFit/>
          </a:bodyPr>
          <a:lstStyle/>
          <a:p>
            <a:pPr algn="ctr">
              <a:defRPr/>
            </a:pPr>
            <a:r>
              <a:rPr lang="en-US" sz="3200" b="1" dirty="0">
                <a:latin typeface="+mn-lt"/>
              </a:rPr>
              <a:t>A stock that's price is affected by macroeconomic or systematic changes in the overall economy.   These stocks involve companies that sell consumer discretionary items that consumers buy more during a booming economy but spend less on during a recession.</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C2EF0849-A428-439A-8347-6DC8204071AF}"/>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2F06A4D0-1ADC-4321-B965-CA71122F48CE}"/>
              </a:ext>
            </a:extLst>
          </p:cNvPr>
          <p:cNvSpPr txBox="1">
            <a:spLocks noChangeArrowheads="1"/>
          </p:cNvSpPr>
          <p:nvPr/>
        </p:nvSpPr>
        <p:spPr bwMode="auto">
          <a:xfrm>
            <a:off x="457200" y="2590800"/>
            <a:ext cx="8153400" cy="1323975"/>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a:effectLst>
                  <a:outerShdw blurRad="38100" dist="38100" dir="2700000" algn="tl">
                    <a:srgbClr val="000000"/>
                  </a:outerShdw>
                </a:effectLst>
              </a:rPr>
              <a:t>Cyclical Stock</a:t>
            </a:r>
          </a:p>
        </p:txBody>
      </p:sp>
      <p:sp>
        <p:nvSpPr>
          <p:cNvPr id="55300" name="Text Box 7">
            <a:extLst>
              <a:ext uri="{FF2B5EF4-FFF2-40B4-BE49-F238E27FC236}">
                <a16:creationId xmlns:a16="http://schemas.microsoft.com/office/drawing/2014/main" id="{0441415E-CB69-4464-A016-1979FB4404E1}"/>
              </a:ext>
            </a:extLst>
          </p:cNvPr>
          <p:cNvSpPr txBox="1">
            <a:spLocks noChangeArrowheads="1"/>
          </p:cNvSpPr>
          <p:nvPr/>
        </p:nvSpPr>
        <p:spPr bwMode="auto">
          <a:xfrm>
            <a:off x="3175" y="6091238"/>
            <a:ext cx="91440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55301" name="Text Box 10">
            <a:extLst>
              <a:ext uri="{FF2B5EF4-FFF2-40B4-BE49-F238E27FC236}">
                <a16:creationId xmlns:a16="http://schemas.microsoft.com/office/drawing/2014/main" id="{309D89AD-4101-4516-830C-AD749EB3B968}"/>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400</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 Box 8">
            <a:extLst>
              <a:ext uri="{FF2B5EF4-FFF2-40B4-BE49-F238E27FC236}">
                <a16:creationId xmlns:a16="http://schemas.microsoft.com/office/drawing/2014/main" id="{A0609C7A-C823-46EB-88DA-A71A126B1FFA}"/>
              </a:ext>
            </a:extLst>
          </p:cNvPr>
          <p:cNvSpPr txBox="1">
            <a:spLocks noChangeArrowheads="1"/>
          </p:cNvSpPr>
          <p:nvPr/>
        </p:nvSpPr>
        <p:spPr bwMode="auto">
          <a:xfrm>
            <a:off x="0" y="6343650"/>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10AB4D58-A3B7-4952-8456-C51CC58E8D94}"/>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2   f o r   500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6" name="Rectangle 5">
            <a:extLst>
              <a:ext uri="{FF2B5EF4-FFF2-40B4-BE49-F238E27FC236}">
                <a16:creationId xmlns:a16="http://schemas.microsoft.com/office/drawing/2014/main" id="{A53AEB59-CC1C-4AB7-82C6-2DC68152A5DE}"/>
              </a:ext>
            </a:extLst>
          </p:cNvPr>
          <p:cNvSpPr/>
          <p:nvPr/>
        </p:nvSpPr>
        <p:spPr>
          <a:xfrm>
            <a:off x="228600" y="1235075"/>
            <a:ext cx="8610600" cy="5016500"/>
          </a:xfrm>
          <a:prstGeom prst="rect">
            <a:avLst/>
          </a:prstGeom>
        </p:spPr>
        <p:txBody>
          <a:bodyPr>
            <a:spAutoFit/>
          </a:bodyPr>
          <a:lstStyle/>
          <a:p>
            <a:pPr algn="ctr" eaLnBrk="1" hangingPunct="1">
              <a:spcBef>
                <a:spcPct val="50000"/>
              </a:spcBef>
              <a:defRPr/>
            </a:pPr>
            <a:r>
              <a:rPr lang="en-US" sz="4000" b="1" dirty="0">
                <a:effectLst>
                  <a:outerShdw blurRad="38100" dist="38100" dir="2700000" algn="tl">
                    <a:srgbClr val="000000"/>
                  </a:outerShdw>
                </a:effectLst>
                <a:latin typeface="+mn-lt"/>
              </a:rPr>
              <a:t>This is a stock that people invest in when the state of the overall economy goes bad but also </a:t>
            </a:r>
            <a:r>
              <a:rPr lang="en-US" sz="4000" b="1" dirty="0">
                <a:latin typeface="+mn-lt"/>
              </a:rPr>
              <a:t>provides consistent dividends and stable earnings. Many of these companies are also Blue Chip Stocks. </a:t>
            </a:r>
            <a:endParaRPr lang="en-US" sz="4000" b="1" dirty="0">
              <a:effectLst>
                <a:outerShdw blurRad="38100" dist="38100" dir="2700000" algn="tl">
                  <a:srgbClr val="000000"/>
                </a:outerShdw>
              </a:effectLst>
              <a:latin typeface="+mn-lt"/>
            </a:endParaRP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BACAD568-6BC8-41C8-AA18-51FB02DD6281}"/>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51B3EB45-8D98-4294-8F72-AD91AA3757C5}"/>
              </a:ext>
            </a:extLst>
          </p:cNvPr>
          <p:cNvSpPr txBox="1">
            <a:spLocks noChangeArrowheads="1"/>
          </p:cNvSpPr>
          <p:nvPr/>
        </p:nvSpPr>
        <p:spPr bwMode="auto">
          <a:xfrm>
            <a:off x="381000" y="2017713"/>
            <a:ext cx="8153400" cy="2554287"/>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a:effectLst>
                  <a:outerShdw blurRad="38100" dist="38100" dir="2700000" algn="tl">
                    <a:srgbClr val="000000"/>
                  </a:outerShdw>
                </a:effectLst>
              </a:rPr>
              <a:t>Defensive Stock</a:t>
            </a:r>
          </a:p>
        </p:txBody>
      </p:sp>
      <p:sp>
        <p:nvSpPr>
          <p:cNvPr id="59396" name="Text Box 7">
            <a:extLst>
              <a:ext uri="{FF2B5EF4-FFF2-40B4-BE49-F238E27FC236}">
                <a16:creationId xmlns:a16="http://schemas.microsoft.com/office/drawing/2014/main" id="{DA86CCB9-4E3C-44C0-AD00-9A4940F2E643}"/>
              </a:ext>
            </a:extLst>
          </p:cNvPr>
          <p:cNvSpPr txBox="1">
            <a:spLocks noChangeArrowheads="1"/>
          </p:cNvSpPr>
          <p:nvPr/>
        </p:nvSpPr>
        <p:spPr bwMode="auto">
          <a:xfrm>
            <a:off x="0" y="6091238"/>
            <a:ext cx="91440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59397" name="Text Box 10">
            <a:extLst>
              <a:ext uri="{FF2B5EF4-FFF2-40B4-BE49-F238E27FC236}">
                <a16:creationId xmlns:a16="http://schemas.microsoft.com/office/drawing/2014/main" id="{FCEE3A5B-7715-4E35-A921-4E8D61C0D891}"/>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500</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 Box 8">
            <a:extLst>
              <a:ext uri="{FF2B5EF4-FFF2-40B4-BE49-F238E27FC236}">
                <a16:creationId xmlns:a16="http://schemas.microsoft.com/office/drawing/2014/main" id="{A9AD49A2-8D75-42AB-A52F-56231DA89447}"/>
              </a:ext>
            </a:extLst>
          </p:cNvPr>
          <p:cNvSpPr txBox="1">
            <a:spLocks noChangeArrowheads="1"/>
          </p:cNvSpPr>
          <p:nvPr/>
        </p:nvSpPr>
        <p:spPr bwMode="auto">
          <a:xfrm>
            <a:off x="23813" y="6132513"/>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ECF7C947-78D0-4E8F-A955-65694CFC2972}"/>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3   f o r   100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61444" name="TextBox 4">
            <a:extLst>
              <a:ext uri="{FF2B5EF4-FFF2-40B4-BE49-F238E27FC236}">
                <a16:creationId xmlns:a16="http://schemas.microsoft.com/office/drawing/2014/main" id="{A5217DDF-37E3-4FE2-B4D5-9375724583F5}"/>
              </a:ext>
            </a:extLst>
          </p:cNvPr>
          <p:cNvSpPr txBox="1">
            <a:spLocks noChangeArrowheads="1"/>
          </p:cNvSpPr>
          <p:nvPr/>
        </p:nvSpPr>
        <p:spPr bwMode="auto">
          <a:xfrm>
            <a:off x="533400" y="1633538"/>
            <a:ext cx="8077200"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a:spcBef>
                <a:spcPct val="0"/>
              </a:spcBef>
              <a:buClrTx/>
              <a:buSzTx/>
              <a:buFontTx/>
              <a:buNone/>
            </a:pPr>
            <a:r>
              <a:rPr lang="en-US" altLang="en-US" sz="6000" b="1"/>
              <a:t>This is the world’s best known stock exchange.</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4" name="Oval 4">
            <a:extLst>
              <a:ext uri="{FF2B5EF4-FFF2-40B4-BE49-F238E27FC236}">
                <a16:creationId xmlns:a16="http://schemas.microsoft.com/office/drawing/2014/main" id="{5C149B90-AE8E-4C35-AAD1-9E207991ADB1}"/>
              </a:ext>
            </a:extLst>
          </p:cNvPr>
          <p:cNvSpPr>
            <a:spLocks noChangeArrowheads="1"/>
          </p:cNvSpPr>
          <p:nvPr/>
        </p:nvSpPr>
        <p:spPr bwMode="auto">
          <a:xfrm>
            <a:off x="1028700" y="1905000"/>
            <a:ext cx="7239000" cy="4267200"/>
          </a:xfrm>
          <a:prstGeom prst="ellipse">
            <a:avLst/>
          </a:prstGeom>
          <a:gradFill rotWithShape="0">
            <a:gsLst>
              <a:gs pos="0">
                <a:schemeClr val="bg1"/>
              </a:gs>
              <a:gs pos="100000">
                <a:srgbClr val="FCC98C"/>
              </a:gs>
            </a:gsLst>
            <a:lin ang="5400000" scaled="1"/>
          </a:gradFill>
          <a:ln w="76200">
            <a:solidFill>
              <a:srgbClr val="FF9900"/>
            </a:solidFill>
            <a:round/>
            <a:headEnd/>
            <a:tailEnd/>
          </a:ln>
          <a:effectLst/>
        </p:spPr>
        <p:txBody>
          <a:bodyPr wrap="none" anchor="ctr"/>
          <a:lstStyle/>
          <a:p>
            <a:pPr algn="ctr" eaLnBrk="1" hangingPunct="1">
              <a:spcBef>
                <a:spcPct val="20000"/>
              </a:spcBef>
              <a:buClr>
                <a:schemeClr val="folHlink"/>
              </a:buClr>
              <a:buSzPct val="60000"/>
              <a:buFont typeface="Wingdings" pitchFamily="2" charset="2"/>
              <a:buNone/>
              <a:defRPr/>
            </a:pPr>
            <a:r>
              <a:rPr lang="en-US" sz="6000" b="1" dirty="0">
                <a:solidFill>
                  <a:srgbClr val="000099"/>
                </a:solidFill>
                <a:effectLst>
                  <a:outerShdw blurRad="38100" dist="38100" dir="2700000" algn="tl">
                    <a:srgbClr val="000000"/>
                  </a:outerShdw>
                </a:effectLst>
                <a:latin typeface="Tahoma" charset="0"/>
              </a:rPr>
              <a:t>Types of </a:t>
            </a:r>
          </a:p>
          <a:p>
            <a:pPr algn="ctr" eaLnBrk="1" hangingPunct="1">
              <a:spcBef>
                <a:spcPct val="20000"/>
              </a:spcBef>
              <a:buClr>
                <a:schemeClr val="folHlink"/>
              </a:buClr>
              <a:buSzPct val="60000"/>
              <a:buFont typeface="Wingdings" pitchFamily="2" charset="2"/>
              <a:buNone/>
              <a:defRPr/>
            </a:pPr>
            <a:r>
              <a:rPr lang="en-US" sz="6000" b="1" dirty="0">
                <a:solidFill>
                  <a:srgbClr val="000099"/>
                </a:solidFill>
                <a:effectLst>
                  <a:outerShdw blurRad="38100" dist="38100" dir="2700000" algn="tl">
                    <a:srgbClr val="000000"/>
                  </a:outerShdw>
                </a:effectLst>
                <a:latin typeface="Tahoma" charset="0"/>
              </a:rPr>
              <a:t>Stocks</a:t>
            </a:r>
            <a:endParaRPr lang="en-US" sz="6000" b="1" dirty="0">
              <a:solidFill>
                <a:srgbClr val="000099"/>
              </a:solidFill>
              <a:effectLst>
                <a:outerShdw blurRad="38100" dist="38100" dir="2700000" algn="tl">
                  <a:srgbClr val="000000"/>
                </a:outerShdw>
              </a:effectLst>
            </a:endParaRPr>
          </a:p>
        </p:txBody>
      </p:sp>
      <p:sp>
        <p:nvSpPr>
          <p:cNvPr id="10248" name="Rectangle 8">
            <a:extLst>
              <a:ext uri="{FF2B5EF4-FFF2-40B4-BE49-F238E27FC236}">
                <a16:creationId xmlns:a16="http://schemas.microsoft.com/office/drawing/2014/main" id="{96B88548-B698-46C1-9E2A-68AA387F0390}"/>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600" dirty="0">
                <a:solidFill>
                  <a:srgbClr val="00B0F0"/>
                </a:solidFill>
                <a:effectLst>
                  <a:outerShdw blurRad="38100" dist="38100" dir="2700000" algn="tl">
                    <a:srgbClr val="808080"/>
                  </a:outerShdw>
                </a:effectLst>
              </a:rPr>
              <a:t>What do you know about…</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577DAFBA-A14F-4820-ABAF-AC258A6D938E}"/>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AA58F966-3E81-4B8D-B53E-70A8FBA3C09A}"/>
              </a:ext>
            </a:extLst>
          </p:cNvPr>
          <p:cNvSpPr txBox="1">
            <a:spLocks noChangeArrowheads="1"/>
          </p:cNvSpPr>
          <p:nvPr/>
        </p:nvSpPr>
        <p:spPr bwMode="auto">
          <a:xfrm>
            <a:off x="457200" y="1395413"/>
            <a:ext cx="8153400" cy="3786187"/>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a:effectLst>
                  <a:outerShdw blurRad="38100" dist="38100" dir="2700000" algn="tl">
                    <a:srgbClr val="000000"/>
                  </a:outerShdw>
                </a:effectLst>
              </a:rPr>
              <a:t>New York Stock Exchange</a:t>
            </a:r>
          </a:p>
        </p:txBody>
      </p:sp>
      <p:sp>
        <p:nvSpPr>
          <p:cNvPr id="63492" name="Text Box 7">
            <a:extLst>
              <a:ext uri="{FF2B5EF4-FFF2-40B4-BE49-F238E27FC236}">
                <a16:creationId xmlns:a16="http://schemas.microsoft.com/office/drawing/2014/main" id="{EE2CCBA4-93AB-4B00-8255-5ADF325469F9}"/>
              </a:ext>
            </a:extLst>
          </p:cNvPr>
          <p:cNvSpPr txBox="1">
            <a:spLocks noChangeArrowheads="1"/>
          </p:cNvSpPr>
          <p:nvPr/>
        </p:nvSpPr>
        <p:spPr bwMode="auto">
          <a:xfrm>
            <a:off x="33338" y="609123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1800" b="1" u="sng">
                <a:solidFill>
                  <a:srgbClr val="F5BC4B"/>
                </a:solidFill>
                <a:hlinkClick r:id="rId3" action="ppaction://hlinksldjump"/>
              </a:rPr>
              <a:t>CLICK TO PLAY AGAIN</a:t>
            </a:r>
            <a:endParaRPr lang="en-US" altLang="en-US" sz="1800" b="1" u="sng">
              <a:solidFill>
                <a:srgbClr val="F5BC4B"/>
              </a:solidFill>
            </a:endParaRPr>
          </a:p>
        </p:txBody>
      </p:sp>
      <p:sp>
        <p:nvSpPr>
          <p:cNvPr id="63493" name="Text Box 10">
            <a:extLst>
              <a:ext uri="{FF2B5EF4-FFF2-40B4-BE49-F238E27FC236}">
                <a16:creationId xmlns:a16="http://schemas.microsoft.com/office/drawing/2014/main" id="{511555CE-A446-4D5F-B19D-981AEEA6C533}"/>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100</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8">
            <a:extLst>
              <a:ext uri="{FF2B5EF4-FFF2-40B4-BE49-F238E27FC236}">
                <a16:creationId xmlns:a16="http://schemas.microsoft.com/office/drawing/2014/main" id="{7876EA69-72D3-47D4-86FB-3A096BEA1F9A}"/>
              </a:ext>
            </a:extLst>
          </p:cNvPr>
          <p:cNvSpPr txBox="1">
            <a:spLocks noChangeArrowheads="1"/>
          </p:cNvSpPr>
          <p:nvPr/>
        </p:nvSpPr>
        <p:spPr bwMode="auto">
          <a:xfrm>
            <a:off x="0" y="6019800"/>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55307F47-0696-4AA7-9470-0E6F28490F7F}"/>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3   f o r   200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6" name="Rectangle 5">
            <a:extLst>
              <a:ext uri="{FF2B5EF4-FFF2-40B4-BE49-F238E27FC236}">
                <a16:creationId xmlns:a16="http://schemas.microsoft.com/office/drawing/2014/main" id="{FBA79657-F1D3-41CB-A0B9-E8EF86FD108F}"/>
              </a:ext>
            </a:extLst>
          </p:cNvPr>
          <p:cNvSpPr/>
          <p:nvPr/>
        </p:nvSpPr>
        <p:spPr>
          <a:xfrm>
            <a:off x="228600" y="1676400"/>
            <a:ext cx="8610600" cy="2862263"/>
          </a:xfrm>
          <a:prstGeom prst="rect">
            <a:avLst/>
          </a:prstGeom>
        </p:spPr>
        <p:txBody>
          <a:bodyPr>
            <a:spAutoFit/>
          </a:bodyPr>
          <a:lstStyle/>
          <a:p>
            <a:pPr algn="ctr" eaLnBrk="1" hangingPunct="1">
              <a:spcBef>
                <a:spcPct val="50000"/>
              </a:spcBef>
              <a:defRPr/>
            </a:pPr>
            <a:r>
              <a:rPr lang="en-US" sz="6000" b="1" dirty="0">
                <a:effectLst>
                  <a:outerShdw blurRad="38100" dist="38100" dir="2700000" algn="tl">
                    <a:srgbClr val="000000"/>
                  </a:outerShdw>
                </a:effectLst>
              </a:rPr>
              <a:t>This is the largest electronic based trading market.</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7280CD9E-4CE1-424B-B773-F3035539120F}"/>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1BFB885A-436B-4521-ACAB-B26B97ABC8B2}"/>
              </a:ext>
            </a:extLst>
          </p:cNvPr>
          <p:cNvSpPr txBox="1">
            <a:spLocks noChangeArrowheads="1"/>
          </p:cNvSpPr>
          <p:nvPr/>
        </p:nvSpPr>
        <p:spPr bwMode="auto">
          <a:xfrm>
            <a:off x="457200" y="2638425"/>
            <a:ext cx="8153400" cy="1323975"/>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a:effectLst>
                  <a:outerShdw blurRad="38100" dist="38100" dir="2700000" algn="tl">
                    <a:srgbClr val="000000"/>
                  </a:outerShdw>
                </a:effectLst>
              </a:rPr>
              <a:t>NASDAQ</a:t>
            </a:r>
          </a:p>
        </p:txBody>
      </p:sp>
      <p:sp>
        <p:nvSpPr>
          <p:cNvPr id="67588" name="Text Box 7">
            <a:extLst>
              <a:ext uri="{FF2B5EF4-FFF2-40B4-BE49-F238E27FC236}">
                <a16:creationId xmlns:a16="http://schemas.microsoft.com/office/drawing/2014/main" id="{0536DA78-2A36-4D7F-95DD-F7884361F3E5}"/>
              </a:ext>
            </a:extLst>
          </p:cNvPr>
          <p:cNvSpPr txBox="1">
            <a:spLocks noChangeArrowheads="1"/>
          </p:cNvSpPr>
          <p:nvPr/>
        </p:nvSpPr>
        <p:spPr bwMode="auto">
          <a:xfrm>
            <a:off x="0" y="6091238"/>
            <a:ext cx="91440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67589" name="Text Box 10">
            <a:extLst>
              <a:ext uri="{FF2B5EF4-FFF2-40B4-BE49-F238E27FC236}">
                <a16:creationId xmlns:a16="http://schemas.microsoft.com/office/drawing/2014/main" id="{9C2C2D15-2517-474A-A9D2-96C2A1324CE8}"/>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200</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ext Box 8">
            <a:extLst>
              <a:ext uri="{FF2B5EF4-FFF2-40B4-BE49-F238E27FC236}">
                <a16:creationId xmlns:a16="http://schemas.microsoft.com/office/drawing/2014/main" id="{664D946D-A6CA-43C9-A995-27E775764C70}"/>
              </a:ext>
            </a:extLst>
          </p:cNvPr>
          <p:cNvSpPr txBox="1">
            <a:spLocks noChangeArrowheads="1"/>
          </p:cNvSpPr>
          <p:nvPr/>
        </p:nvSpPr>
        <p:spPr bwMode="auto">
          <a:xfrm>
            <a:off x="-20638" y="6119813"/>
            <a:ext cx="9144001"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E8D4FC41-2968-4700-B7C1-D648FE47BC05}"/>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3   f o r   300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6" name="Rectangle 5">
            <a:extLst>
              <a:ext uri="{FF2B5EF4-FFF2-40B4-BE49-F238E27FC236}">
                <a16:creationId xmlns:a16="http://schemas.microsoft.com/office/drawing/2014/main" id="{2F0BA7AD-7C97-432A-B8A4-4136D76D4EF8}"/>
              </a:ext>
            </a:extLst>
          </p:cNvPr>
          <p:cNvSpPr/>
          <p:nvPr/>
        </p:nvSpPr>
        <p:spPr>
          <a:xfrm>
            <a:off x="228600" y="1633538"/>
            <a:ext cx="8610600" cy="3786187"/>
          </a:xfrm>
          <a:prstGeom prst="rect">
            <a:avLst/>
          </a:prstGeom>
        </p:spPr>
        <p:txBody>
          <a:bodyPr>
            <a:spAutoFit/>
          </a:bodyPr>
          <a:lstStyle/>
          <a:p>
            <a:pPr algn="ctr" eaLnBrk="1" hangingPunct="1">
              <a:spcBef>
                <a:spcPct val="50000"/>
              </a:spcBef>
              <a:defRPr/>
            </a:pPr>
            <a:r>
              <a:rPr lang="en-US" sz="4800" b="1" dirty="0">
                <a:effectLst>
                  <a:outerShdw blurRad="38100" dist="38100" dir="2700000" algn="tl">
                    <a:srgbClr val="000000"/>
                  </a:outerShdw>
                </a:effectLst>
                <a:latin typeface="+mn-lt"/>
              </a:rPr>
              <a:t>This exchange buys and sells future and option contracts </a:t>
            </a:r>
            <a:r>
              <a:rPr lang="en-US" sz="4800" b="1" dirty="0">
                <a:latin typeface="+mn-lt"/>
              </a:rPr>
              <a:t>trading metals such as gold, silver, copper, and aluminum.</a:t>
            </a:r>
            <a:endParaRPr lang="en-US" sz="4800" b="1" dirty="0">
              <a:effectLst>
                <a:outerShdw blurRad="38100" dist="38100" dir="2700000" algn="tl">
                  <a:srgbClr val="000000"/>
                </a:outerShdw>
              </a:effectLst>
              <a:latin typeface="+mn-lt"/>
            </a:endParaRP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80FA38BA-4393-479C-B53E-B5A55FAE19AD}"/>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13775A18-3294-4F42-A648-E312336CFC81}"/>
              </a:ext>
            </a:extLst>
          </p:cNvPr>
          <p:cNvSpPr txBox="1">
            <a:spLocks noChangeArrowheads="1"/>
          </p:cNvSpPr>
          <p:nvPr/>
        </p:nvSpPr>
        <p:spPr bwMode="auto">
          <a:xfrm>
            <a:off x="304800" y="2638425"/>
            <a:ext cx="8153400" cy="1323975"/>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err="1">
                <a:effectLst>
                  <a:outerShdw blurRad="38100" dist="38100" dir="2700000" algn="tl">
                    <a:srgbClr val="000000"/>
                  </a:outerShdw>
                </a:effectLst>
              </a:rPr>
              <a:t>Comex</a:t>
            </a:r>
            <a:endParaRPr lang="en-US" sz="8000" b="1" dirty="0">
              <a:effectLst>
                <a:outerShdw blurRad="38100" dist="38100" dir="2700000" algn="tl">
                  <a:srgbClr val="000000"/>
                </a:outerShdw>
              </a:effectLst>
            </a:endParaRPr>
          </a:p>
        </p:txBody>
      </p:sp>
      <p:sp>
        <p:nvSpPr>
          <p:cNvPr id="71684" name="Text Box 7">
            <a:extLst>
              <a:ext uri="{FF2B5EF4-FFF2-40B4-BE49-F238E27FC236}">
                <a16:creationId xmlns:a16="http://schemas.microsoft.com/office/drawing/2014/main" id="{A35D4909-3F24-4B26-AFA1-1C665AC1F451}"/>
              </a:ext>
            </a:extLst>
          </p:cNvPr>
          <p:cNvSpPr txBox="1">
            <a:spLocks noChangeArrowheads="1"/>
          </p:cNvSpPr>
          <p:nvPr/>
        </p:nvSpPr>
        <p:spPr bwMode="auto">
          <a:xfrm>
            <a:off x="0" y="6091238"/>
            <a:ext cx="91440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71685" name="Text Box 10">
            <a:extLst>
              <a:ext uri="{FF2B5EF4-FFF2-40B4-BE49-F238E27FC236}">
                <a16:creationId xmlns:a16="http://schemas.microsoft.com/office/drawing/2014/main" id="{6E88E611-03E9-4274-8FB4-87DEE9B48655}"/>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300</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ext Box 8">
            <a:extLst>
              <a:ext uri="{FF2B5EF4-FFF2-40B4-BE49-F238E27FC236}">
                <a16:creationId xmlns:a16="http://schemas.microsoft.com/office/drawing/2014/main" id="{A5CA564A-C8DB-47A7-B89A-613945A3C381}"/>
              </a:ext>
            </a:extLst>
          </p:cNvPr>
          <p:cNvSpPr txBox="1">
            <a:spLocks noChangeArrowheads="1"/>
          </p:cNvSpPr>
          <p:nvPr/>
        </p:nvSpPr>
        <p:spPr bwMode="auto">
          <a:xfrm>
            <a:off x="0" y="6088063"/>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AB3E75B0-8F5D-48CB-8B72-D44417DF9462}"/>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3   f o r   400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6" name="Rectangle 5">
            <a:extLst>
              <a:ext uri="{FF2B5EF4-FFF2-40B4-BE49-F238E27FC236}">
                <a16:creationId xmlns:a16="http://schemas.microsoft.com/office/drawing/2014/main" id="{9A0423FE-3ED0-42C8-B08F-F2B7237D0A5E}"/>
              </a:ext>
            </a:extLst>
          </p:cNvPr>
          <p:cNvSpPr/>
          <p:nvPr/>
        </p:nvSpPr>
        <p:spPr>
          <a:xfrm>
            <a:off x="266700" y="1371600"/>
            <a:ext cx="8610600" cy="4524375"/>
          </a:xfrm>
          <a:prstGeom prst="rect">
            <a:avLst/>
          </a:prstGeom>
        </p:spPr>
        <p:txBody>
          <a:bodyPr>
            <a:spAutoFit/>
          </a:bodyPr>
          <a:lstStyle/>
          <a:p>
            <a:pPr algn="ctr" eaLnBrk="1" hangingPunct="1">
              <a:spcBef>
                <a:spcPct val="50000"/>
              </a:spcBef>
              <a:defRPr/>
            </a:pPr>
            <a:r>
              <a:rPr lang="en-US" sz="4800" b="1" dirty="0">
                <a:latin typeface="+mn-lt"/>
              </a:rPr>
              <a:t>This exchange lists, buys and sells futures and options on various metals, energy, and agricultural commodities.</a:t>
            </a:r>
            <a:endParaRPr lang="en-US" sz="4800" b="1" dirty="0">
              <a:effectLst>
                <a:outerShdw blurRad="38100" dist="38100" dir="2700000" algn="tl">
                  <a:srgbClr val="000000"/>
                </a:outerShdw>
              </a:effectLst>
            </a:endParaRP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7BB0C5C8-F6B5-4908-9791-E76209D830D4}"/>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3DCCBF5D-6C90-48E7-BAA2-367788429138}"/>
              </a:ext>
            </a:extLst>
          </p:cNvPr>
          <p:cNvSpPr txBox="1">
            <a:spLocks noChangeArrowheads="1"/>
          </p:cNvSpPr>
          <p:nvPr/>
        </p:nvSpPr>
        <p:spPr bwMode="auto">
          <a:xfrm>
            <a:off x="304800" y="2638425"/>
            <a:ext cx="8153400" cy="1323975"/>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a:effectLst>
                  <a:outerShdw blurRad="38100" dist="38100" dir="2700000" algn="tl">
                    <a:srgbClr val="000000"/>
                  </a:outerShdw>
                </a:effectLst>
              </a:rPr>
              <a:t>NYMEX</a:t>
            </a:r>
          </a:p>
        </p:txBody>
      </p:sp>
      <p:sp>
        <p:nvSpPr>
          <p:cNvPr id="75780" name="Text Box 7">
            <a:extLst>
              <a:ext uri="{FF2B5EF4-FFF2-40B4-BE49-F238E27FC236}">
                <a16:creationId xmlns:a16="http://schemas.microsoft.com/office/drawing/2014/main" id="{15B129A8-49D4-49F4-9B57-6F8DA880FF7D}"/>
              </a:ext>
            </a:extLst>
          </p:cNvPr>
          <p:cNvSpPr txBox="1">
            <a:spLocks noChangeArrowheads="1"/>
          </p:cNvSpPr>
          <p:nvPr/>
        </p:nvSpPr>
        <p:spPr bwMode="auto">
          <a:xfrm>
            <a:off x="0" y="6091238"/>
            <a:ext cx="91440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75781" name="Text Box 10">
            <a:extLst>
              <a:ext uri="{FF2B5EF4-FFF2-40B4-BE49-F238E27FC236}">
                <a16:creationId xmlns:a16="http://schemas.microsoft.com/office/drawing/2014/main" id="{D62C0629-4D50-454E-8C22-729E1CF92E10}"/>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400</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ext Box 8">
            <a:extLst>
              <a:ext uri="{FF2B5EF4-FFF2-40B4-BE49-F238E27FC236}">
                <a16:creationId xmlns:a16="http://schemas.microsoft.com/office/drawing/2014/main" id="{5084DA98-4771-4EEC-8BBC-BD6860261570}"/>
              </a:ext>
            </a:extLst>
          </p:cNvPr>
          <p:cNvSpPr txBox="1">
            <a:spLocks noChangeArrowheads="1"/>
          </p:cNvSpPr>
          <p:nvPr/>
        </p:nvSpPr>
        <p:spPr bwMode="auto">
          <a:xfrm>
            <a:off x="-38100" y="6156325"/>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79BFF675-8378-495F-88CA-1A2C09AC8C1B}"/>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3   f o r   500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6" name="Rectangle 5">
            <a:extLst>
              <a:ext uri="{FF2B5EF4-FFF2-40B4-BE49-F238E27FC236}">
                <a16:creationId xmlns:a16="http://schemas.microsoft.com/office/drawing/2014/main" id="{F1CB5FA7-D5A5-4C3A-AD9E-AC4128579BEF}"/>
              </a:ext>
            </a:extLst>
          </p:cNvPr>
          <p:cNvSpPr/>
          <p:nvPr/>
        </p:nvSpPr>
        <p:spPr>
          <a:xfrm>
            <a:off x="228600" y="1219200"/>
            <a:ext cx="8610600" cy="4524375"/>
          </a:xfrm>
          <a:prstGeom prst="rect">
            <a:avLst/>
          </a:prstGeom>
        </p:spPr>
        <p:txBody>
          <a:bodyPr>
            <a:spAutoFit/>
          </a:bodyPr>
          <a:lstStyle/>
          <a:p>
            <a:pPr algn="ctr" eaLnBrk="1" hangingPunct="1">
              <a:spcBef>
                <a:spcPct val="50000"/>
              </a:spcBef>
              <a:defRPr/>
            </a:pPr>
            <a:r>
              <a:rPr lang="en-US" sz="3600" b="1" dirty="0"/>
              <a:t>This exchange, not in NYC, </a:t>
            </a:r>
            <a:r>
              <a:rPr lang="en-US" sz="3600" b="1" dirty="0">
                <a:latin typeface="+mn-lt"/>
              </a:rPr>
              <a:t>originally traded agricultural commodities such as wheat, corn, and soybeans. Now it offers options and futures contracts on a range of products including gold, silver, U.S. Treasury bonds, and energy.</a:t>
            </a:r>
            <a:endParaRPr lang="en-US" sz="3600" b="1" dirty="0">
              <a:effectLst>
                <a:outerShdw blurRad="38100" dist="38100" dir="2700000" algn="tl">
                  <a:srgbClr val="000000"/>
                </a:outerShdw>
              </a:effectLst>
              <a:latin typeface="+mn-lt"/>
            </a:endParaRP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ECF0D14E-9317-4E33-B7B3-67B5A14E4E4F}"/>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CB766F5B-F4D5-4CD3-BA8F-F46D9CEA92AC}"/>
              </a:ext>
            </a:extLst>
          </p:cNvPr>
          <p:cNvSpPr txBox="1">
            <a:spLocks noChangeArrowheads="1"/>
          </p:cNvSpPr>
          <p:nvPr/>
        </p:nvSpPr>
        <p:spPr bwMode="auto">
          <a:xfrm>
            <a:off x="304800" y="1981200"/>
            <a:ext cx="8458200" cy="2554288"/>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a:effectLst>
                  <a:outerShdw blurRad="38100" dist="38100" dir="2700000" algn="tl">
                    <a:srgbClr val="000000"/>
                  </a:outerShdw>
                </a:effectLst>
              </a:rPr>
              <a:t>Chicago Board of Trade</a:t>
            </a:r>
          </a:p>
        </p:txBody>
      </p:sp>
      <p:sp>
        <p:nvSpPr>
          <p:cNvPr id="79876" name="Text Box 7">
            <a:extLst>
              <a:ext uri="{FF2B5EF4-FFF2-40B4-BE49-F238E27FC236}">
                <a16:creationId xmlns:a16="http://schemas.microsoft.com/office/drawing/2014/main" id="{DF2A443E-750D-427D-A2E5-2C32C7282EC3}"/>
              </a:ext>
            </a:extLst>
          </p:cNvPr>
          <p:cNvSpPr txBox="1">
            <a:spLocks noChangeArrowheads="1"/>
          </p:cNvSpPr>
          <p:nvPr/>
        </p:nvSpPr>
        <p:spPr bwMode="auto">
          <a:xfrm>
            <a:off x="0" y="6091238"/>
            <a:ext cx="91440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79877" name="Text Box 10">
            <a:extLst>
              <a:ext uri="{FF2B5EF4-FFF2-40B4-BE49-F238E27FC236}">
                <a16:creationId xmlns:a16="http://schemas.microsoft.com/office/drawing/2014/main" id="{80A44107-4DD9-423E-B56D-B3CF76F8DF02}"/>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500</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ext Box 8">
            <a:extLst>
              <a:ext uri="{FF2B5EF4-FFF2-40B4-BE49-F238E27FC236}">
                <a16:creationId xmlns:a16="http://schemas.microsoft.com/office/drawing/2014/main" id="{E9ADC6E5-9266-48BD-8AB9-B35574346DD5}"/>
              </a:ext>
            </a:extLst>
          </p:cNvPr>
          <p:cNvSpPr txBox="1">
            <a:spLocks noChangeArrowheads="1"/>
          </p:cNvSpPr>
          <p:nvPr/>
        </p:nvSpPr>
        <p:spPr bwMode="auto">
          <a:xfrm>
            <a:off x="0" y="6146800"/>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C45CC4E7-1C5C-4879-AACD-11FFD8AE5A73}"/>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4   f o r   100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6" name="Rectangle 5">
            <a:extLst>
              <a:ext uri="{FF2B5EF4-FFF2-40B4-BE49-F238E27FC236}">
                <a16:creationId xmlns:a16="http://schemas.microsoft.com/office/drawing/2014/main" id="{71AB1357-F383-40C6-9DB2-02D4A5F46092}"/>
              </a:ext>
            </a:extLst>
          </p:cNvPr>
          <p:cNvSpPr/>
          <p:nvPr/>
        </p:nvSpPr>
        <p:spPr>
          <a:xfrm>
            <a:off x="304800" y="1219200"/>
            <a:ext cx="8610600" cy="4708525"/>
          </a:xfrm>
          <a:prstGeom prst="rect">
            <a:avLst/>
          </a:prstGeom>
        </p:spPr>
        <p:txBody>
          <a:bodyPr>
            <a:spAutoFit/>
          </a:bodyPr>
          <a:lstStyle/>
          <a:p>
            <a:pPr algn="ctr" eaLnBrk="1" hangingPunct="1">
              <a:spcBef>
                <a:spcPct val="50000"/>
              </a:spcBef>
              <a:defRPr/>
            </a:pPr>
            <a:r>
              <a:rPr lang="en-US" sz="6000" b="1" dirty="0">
                <a:effectLst>
                  <a:outerShdw blurRad="38100" dist="38100" dir="2700000" algn="tl">
                    <a:srgbClr val="000000"/>
                  </a:outerShdw>
                </a:effectLst>
              </a:rPr>
              <a:t>The name given to a person who exchanges a good or service for a payment.</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4" name="Oval 4">
            <a:extLst>
              <a:ext uri="{FF2B5EF4-FFF2-40B4-BE49-F238E27FC236}">
                <a16:creationId xmlns:a16="http://schemas.microsoft.com/office/drawing/2014/main" id="{771E1545-F721-47A9-91EB-2DDB6D4D8EC6}"/>
              </a:ext>
            </a:extLst>
          </p:cNvPr>
          <p:cNvSpPr>
            <a:spLocks noChangeArrowheads="1"/>
          </p:cNvSpPr>
          <p:nvPr/>
        </p:nvSpPr>
        <p:spPr bwMode="auto">
          <a:xfrm>
            <a:off x="952500" y="1905000"/>
            <a:ext cx="7239000" cy="4267200"/>
          </a:xfrm>
          <a:prstGeom prst="ellipse">
            <a:avLst/>
          </a:prstGeom>
          <a:gradFill rotWithShape="0">
            <a:gsLst>
              <a:gs pos="0">
                <a:schemeClr val="bg1"/>
              </a:gs>
              <a:gs pos="100000">
                <a:srgbClr val="FCC98C"/>
              </a:gs>
            </a:gsLst>
            <a:lin ang="5400000" scaled="1"/>
          </a:gradFill>
          <a:ln w="76200">
            <a:solidFill>
              <a:srgbClr val="FF9900"/>
            </a:solidFill>
            <a:round/>
            <a:headEnd/>
            <a:tailEnd/>
          </a:ln>
          <a:effectLst/>
        </p:spPr>
        <p:txBody>
          <a:bodyPr wrap="none" anchor="ctr"/>
          <a:lstStyle/>
          <a:p>
            <a:pPr algn="ctr">
              <a:defRPr/>
            </a:pPr>
            <a:r>
              <a:rPr lang="en-US" sz="5000" b="1" dirty="0">
                <a:solidFill>
                  <a:srgbClr val="000099"/>
                </a:solidFill>
                <a:effectLst>
                  <a:outerShdw blurRad="38100" dist="38100" dir="2700000" algn="tl">
                    <a:srgbClr val="000000"/>
                  </a:outerShdw>
                </a:effectLst>
                <a:latin typeface="Tahoma" charset="0"/>
              </a:rPr>
              <a:t>Stock </a:t>
            </a:r>
          </a:p>
          <a:p>
            <a:pPr algn="ctr">
              <a:defRPr/>
            </a:pPr>
            <a:r>
              <a:rPr lang="en-US" sz="5000" b="1" dirty="0">
                <a:solidFill>
                  <a:srgbClr val="000099"/>
                </a:solidFill>
                <a:effectLst>
                  <a:outerShdw blurRad="38100" dist="38100" dir="2700000" algn="tl">
                    <a:srgbClr val="000000"/>
                  </a:outerShdw>
                </a:effectLst>
                <a:latin typeface="Tahoma" charset="0"/>
              </a:rPr>
              <a:t>Markets</a:t>
            </a:r>
          </a:p>
        </p:txBody>
      </p:sp>
      <p:sp>
        <p:nvSpPr>
          <p:cNvPr id="10248" name="Rectangle 8">
            <a:extLst>
              <a:ext uri="{FF2B5EF4-FFF2-40B4-BE49-F238E27FC236}">
                <a16:creationId xmlns:a16="http://schemas.microsoft.com/office/drawing/2014/main" id="{6CEAA70F-E81E-450E-91F7-36523FC8E56E}"/>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600" dirty="0">
                <a:solidFill>
                  <a:srgbClr val="00B0F0"/>
                </a:solidFill>
                <a:effectLst>
                  <a:outerShdw blurRad="38100" dist="38100" dir="2700000" algn="tl">
                    <a:srgbClr val="808080"/>
                  </a:outerShdw>
                </a:effectLst>
              </a:rPr>
              <a:t>What do you know about…</a:t>
            </a: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EF85A56C-A9EC-444D-B76F-02F3FA22EE62}"/>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7A812736-06B4-4ADC-BDFE-4AD277DC067C}"/>
              </a:ext>
            </a:extLst>
          </p:cNvPr>
          <p:cNvSpPr txBox="1">
            <a:spLocks noChangeArrowheads="1"/>
          </p:cNvSpPr>
          <p:nvPr/>
        </p:nvSpPr>
        <p:spPr bwMode="auto">
          <a:xfrm>
            <a:off x="304800" y="2590800"/>
            <a:ext cx="8153400" cy="1323975"/>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a:effectLst>
                  <a:outerShdw blurRad="38100" dist="38100" dir="2700000" algn="tl">
                    <a:srgbClr val="000000"/>
                  </a:outerShdw>
                </a:effectLst>
              </a:rPr>
              <a:t>Seller</a:t>
            </a:r>
          </a:p>
        </p:txBody>
      </p:sp>
      <p:sp>
        <p:nvSpPr>
          <p:cNvPr id="83972" name="Text Box 7">
            <a:extLst>
              <a:ext uri="{FF2B5EF4-FFF2-40B4-BE49-F238E27FC236}">
                <a16:creationId xmlns:a16="http://schemas.microsoft.com/office/drawing/2014/main" id="{2F3430D8-3249-4BC4-AF33-4E31BE378BA8}"/>
              </a:ext>
            </a:extLst>
          </p:cNvPr>
          <p:cNvSpPr txBox="1">
            <a:spLocks noChangeArrowheads="1"/>
          </p:cNvSpPr>
          <p:nvPr/>
        </p:nvSpPr>
        <p:spPr bwMode="auto">
          <a:xfrm>
            <a:off x="0" y="6091238"/>
            <a:ext cx="91440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83973" name="Text Box 10">
            <a:extLst>
              <a:ext uri="{FF2B5EF4-FFF2-40B4-BE49-F238E27FC236}">
                <a16:creationId xmlns:a16="http://schemas.microsoft.com/office/drawing/2014/main" id="{0A285260-33BE-4EC9-9CDD-A69F60045F5D}"/>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100</a:t>
            </a: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ext Box 8">
            <a:extLst>
              <a:ext uri="{FF2B5EF4-FFF2-40B4-BE49-F238E27FC236}">
                <a16:creationId xmlns:a16="http://schemas.microsoft.com/office/drawing/2014/main" id="{333C83DA-9C6D-4280-81ED-653218C738F7}"/>
              </a:ext>
            </a:extLst>
          </p:cNvPr>
          <p:cNvSpPr txBox="1">
            <a:spLocks noChangeArrowheads="1"/>
          </p:cNvSpPr>
          <p:nvPr/>
        </p:nvSpPr>
        <p:spPr bwMode="auto">
          <a:xfrm>
            <a:off x="0" y="6156325"/>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0E083A1F-98A4-4151-8E81-035F3E109B1C}"/>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4   f o r   200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6" name="Rectangle 5">
            <a:extLst>
              <a:ext uri="{FF2B5EF4-FFF2-40B4-BE49-F238E27FC236}">
                <a16:creationId xmlns:a16="http://schemas.microsoft.com/office/drawing/2014/main" id="{F05F782F-FF53-4C03-B79B-EDE84BF37355}"/>
              </a:ext>
            </a:extLst>
          </p:cNvPr>
          <p:cNvSpPr/>
          <p:nvPr/>
        </p:nvSpPr>
        <p:spPr>
          <a:xfrm>
            <a:off x="152400" y="1295400"/>
            <a:ext cx="8839200" cy="4708525"/>
          </a:xfrm>
          <a:prstGeom prst="rect">
            <a:avLst/>
          </a:prstGeom>
        </p:spPr>
        <p:txBody>
          <a:bodyPr>
            <a:spAutoFit/>
          </a:bodyPr>
          <a:lstStyle/>
          <a:p>
            <a:pPr algn="ctr" eaLnBrk="1" hangingPunct="1">
              <a:spcBef>
                <a:spcPct val="50000"/>
              </a:spcBef>
              <a:defRPr/>
            </a:pPr>
            <a:r>
              <a:rPr lang="en-US" sz="6000" b="1" dirty="0">
                <a:effectLst>
                  <a:outerShdw blurRad="38100" dist="38100" dir="2700000" algn="tl">
                    <a:srgbClr val="000000"/>
                  </a:outerShdw>
                </a:effectLst>
              </a:rPr>
              <a:t>The name given to a person who acquires a good or service in exchange for a payment.</a:t>
            </a:r>
            <a:endParaRPr lang="en-US" sz="6000" b="1" dirty="0">
              <a:solidFill>
                <a:srgbClr val="002060"/>
              </a:solidFill>
              <a:effectLst>
                <a:outerShdw blurRad="38100" dist="38100" dir="2700000" algn="tl">
                  <a:srgbClr val="000000"/>
                </a:outerShdw>
              </a:effectLst>
            </a:endParaRP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79BCB5F8-2565-4E21-A8B9-89277C488D4F}"/>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EDFE9282-EC55-4117-8A52-AFB3F9ED237C}"/>
              </a:ext>
            </a:extLst>
          </p:cNvPr>
          <p:cNvSpPr txBox="1">
            <a:spLocks noChangeArrowheads="1"/>
          </p:cNvSpPr>
          <p:nvPr/>
        </p:nvSpPr>
        <p:spPr bwMode="auto">
          <a:xfrm>
            <a:off x="304800" y="2638425"/>
            <a:ext cx="8153400" cy="1323975"/>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a:effectLst>
                  <a:outerShdw blurRad="38100" dist="38100" dir="2700000" algn="tl">
                    <a:srgbClr val="000000"/>
                  </a:outerShdw>
                </a:effectLst>
              </a:rPr>
              <a:t>Buyer</a:t>
            </a:r>
          </a:p>
        </p:txBody>
      </p:sp>
      <p:sp>
        <p:nvSpPr>
          <p:cNvPr id="88068" name="Text Box 7">
            <a:extLst>
              <a:ext uri="{FF2B5EF4-FFF2-40B4-BE49-F238E27FC236}">
                <a16:creationId xmlns:a16="http://schemas.microsoft.com/office/drawing/2014/main" id="{9969847E-F8B4-46AF-ADF3-553CECB2D8C1}"/>
              </a:ext>
            </a:extLst>
          </p:cNvPr>
          <p:cNvSpPr txBox="1">
            <a:spLocks noChangeArrowheads="1"/>
          </p:cNvSpPr>
          <p:nvPr/>
        </p:nvSpPr>
        <p:spPr bwMode="auto">
          <a:xfrm>
            <a:off x="0" y="6091238"/>
            <a:ext cx="91440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88069" name="Text Box 10">
            <a:extLst>
              <a:ext uri="{FF2B5EF4-FFF2-40B4-BE49-F238E27FC236}">
                <a16:creationId xmlns:a16="http://schemas.microsoft.com/office/drawing/2014/main" id="{1A8FD0F6-E09A-4901-B8C5-0FF16BBD9455}"/>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200</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ext Box 8">
            <a:extLst>
              <a:ext uri="{FF2B5EF4-FFF2-40B4-BE49-F238E27FC236}">
                <a16:creationId xmlns:a16="http://schemas.microsoft.com/office/drawing/2014/main" id="{EA460EAD-3776-467F-A749-D7849810460F}"/>
              </a:ext>
            </a:extLst>
          </p:cNvPr>
          <p:cNvSpPr txBox="1">
            <a:spLocks noChangeArrowheads="1"/>
          </p:cNvSpPr>
          <p:nvPr/>
        </p:nvSpPr>
        <p:spPr bwMode="auto">
          <a:xfrm>
            <a:off x="23813" y="6156325"/>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8DB91964-CD42-415F-B0BD-FA85078EB46A}"/>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4   f o r   300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6" name="Rectangle 5">
            <a:extLst>
              <a:ext uri="{FF2B5EF4-FFF2-40B4-BE49-F238E27FC236}">
                <a16:creationId xmlns:a16="http://schemas.microsoft.com/office/drawing/2014/main" id="{A9078353-150B-4E57-8AA1-7A699D142AF2}"/>
              </a:ext>
            </a:extLst>
          </p:cNvPr>
          <p:cNvSpPr/>
          <p:nvPr/>
        </p:nvSpPr>
        <p:spPr>
          <a:xfrm>
            <a:off x="76200" y="1295400"/>
            <a:ext cx="8991600" cy="4708525"/>
          </a:xfrm>
          <a:prstGeom prst="rect">
            <a:avLst/>
          </a:prstGeom>
        </p:spPr>
        <p:txBody>
          <a:bodyPr>
            <a:spAutoFit/>
          </a:bodyPr>
          <a:lstStyle/>
          <a:p>
            <a:pPr algn="ctr" eaLnBrk="1" hangingPunct="1">
              <a:spcBef>
                <a:spcPct val="50000"/>
              </a:spcBef>
              <a:defRPr/>
            </a:pPr>
            <a:r>
              <a:rPr lang="en-US" sz="6000" b="1" dirty="0">
                <a:effectLst>
                  <a:outerShdw blurRad="38100" dist="38100" dir="2700000" algn="tl">
                    <a:srgbClr val="000000"/>
                  </a:outerShdw>
                </a:effectLst>
              </a:rPr>
              <a:t>This term is known as the portion of the company’s profit that is paid out to its shareholders.</a:t>
            </a:r>
            <a:endParaRPr lang="en-US" sz="6000" b="1" dirty="0">
              <a:solidFill>
                <a:srgbClr val="002060"/>
              </a:solidFill>
              <a:effectLst>
                <a:outerShdw blurRad="38100" dist="38100" dir="2700000" algn="tl">
                  <a:srgbClr val="000000"/>
                </a:outerShdw>
              </a:effectLst>
            </a:endParaRP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6D95C8EC-A620-407F-A22C-471C4D7AF671}"/>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9736B52A-393C-43FD-B49E-91C0994A78A7}"/>
              </a:ext>
            </a:extLst>
          </p:cNvPr>
          <p:cNvSpPr txBox="1">
            <a:spLocks noChangeArrowheads="1"/>
          </p:cNvSpPr>
          <p:nvPr/>
        </p:nvSpPr>
        <p:spPr bwMode="auto">
          <a:xfrm>
            <a:off x="381000" y="2638425"/>
            <a:ext cx="8153400" cy="1323975"/>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a:effectLst>
                  <a:outerShdw blurRad="38100" dist="38100" dir="2700000" algn="tl">
                    <a:srgbClr val="000000"/>
                  </a:outerShdw>
                </a:effectLst>
              </a:rPr>
              <a:t>Dividend </a:t>
            </a:r>
          </a:p>
        </p:txBody>
      </p:sp>
      <p:sp>
        <p:nvSpPr>
          <p:cNvPr id="92164" name="Text Box 7">
            <a:extLst>
              <a:ext uri="{FF2B5EF4-FFF2-40B4-BE49-F238E27FC236}">
                <a16:creationId xmlns:a16="http://schemas.microsoft.com/office/drawing/2014/main" id="{0374859B-A8FF-4CC5-A063-7BEBE6336DC8}"/>
              </a:ext>
            </a:extLst>
          </p:cNvPr>
          <p:cNvSpPr txBox="1">
            <a:spLocks noChangeArrowheads="1"/>
          </p:cNvSpPr>
          <p:nvPr/>
        </p:nvSpPr>
        <p:spPr bwMode="auto">
          <a:xfrm>
            <a:off x="0" y="6091238"/>
            <a:ext cx="91440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92165" name="Text Box 10">
            <a:extLst>
              <a:ext uri="{FF2B5EF4-FFF2-40B4-BE49-F238E27FC236}">
                <a16:creationId xmlns:a16="http://schemas.microsoft.com/office/drawing/2014/main" id="{A46C850C-7446-42D1-B980-36551FD7FB3D}"/>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300</a:t>
            </a: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ext Box 8">
            <a:extLst>
              <a:ext uri="{FF2B5EF4-FFF2-40B4-BE49-F238E27FC236}">
                <a16:creationId xmlns:a16="http://schemas.microsoft.com/office/drawing/2014/main" id="{3A12099B-8305-46E1-836D-94487FC610BB}"/>
              </a:ext>
            </a:extLst>
          </p:cNvPr>
          <p:cNvSpPr txBox="1">
            <a:spLocks noChangeArrowheads="1"/>
          </p:cNvSpPr>
          <p:nvPr/>
        </p:nvSpPr>
        <p:spPr bwMode="auto">
          <a:xfrm>
            <a:off x="9525" y="6132513"/>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F23093D0-064C-49CD-B9AC-CBECCCD6C946}"/>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4   f o r   400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6" name="Rectangle 5">
            <a:extLst>
              <a:ext uri="{FF2B5EF4-FFF2-40B4-BE49-F238E27FC236}">
                <a16:creationId xmlns:a16="http://schemas.microsoft.com/office/drawing/2014/main" id="{DC9DE18E-3454-4C7B-B29B-94EA8BE97709}"/>
              </a:ext>
            </a:extLst>
          </p:cNvPr>
          <p:cNvSpPr/>
          <p:nvPr/>
        </p:nvSpPr>
        <p:spPr>
          <a:xfrm>
            <a:off x="228600" y="1624013"/>
            <a:ext cx="8610600" cy="3786187"/>
          </a:xfrm>
          <a:prstGeom prst="rect">
            <a:avLst/>
          </a:prstGeom>
        </p:spPr>
        <p:txBody>
          <a:bodyPr>
            <a:spAutoFit/>
          </a:bodyPr>
          <a:lstStyle/>
          <a:p>
            <a:pPr algn="ctr" eaLnBrk="1" hangingPunct="1">
              <a:spcBef>
                <a:spcPct val="50000"/>
              </a:spcBef>
              <a:defRPr/>
            </a:pPr>
            <a:r>
              <a:rPr lang="en-US" sz="6000" b="1" dirty="0">
                <a:effectLst>
                  <a:outerShdw blurRad="38100" dist="38100" dir="2700000" algn="tl">
                    <a:srgbClr val="000000"/>
                  </a:outerShdw>
                </a:effectLst>
              </a:rPr>
              <a:t>This is the name for the profit you make on the sale of stock.</a:t>
            </a:r>
            <a:endParaRPr lang="en-US" sz="6000" b="1" dirty="0">
              <a:solidFill>
                <a:srgbClr val="002060"/>
              </a:solidFill>
              <a:effectLst>
                <a:outerShdw blurRad="38100" dist="38100" dir="2700000" algn="tl">
                  <a:srgbClr val="000000"/>
                </a:outerShdw>
              </a:effectLst>
            </a:endParaRP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C77B7507-F19B-4A46-93E2-B058864EA3F5}"/>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BC8AD93D-9FF2-497C-9039-F99CBC4E8EE3}"/>
              </a:ext>
            </a:extLst>
          </p:cNvPr>
          <p:cNvSpPr txBox="1">
            <a:spLocks noChangeArrowheads="1"/>
          </p:cNvSpPr>
          <p:nvPr/>
        </p:nvSpPr>
        <p:spPr bwMode="auto">
          <a:xfrm>
            <a:off x="457200" y="2590800"/>
            <a:ext cx="8153400" cy="1323975"/>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a:effectLst>
                  <a:outerShdw blurRad="38100" dist="38100" dir="2700000" algn="tl">
                    <a:srgbClr val="000000"/>
                  </a:outerShdw>
                </a:effectLst>
              </a:rPr>
              <a:t>Capital Gains</a:t>
            </a:r>
          </a:p>
        </p:txBody>
      </p:sp>
      <p:sp>
        <p:nvSpPr>
          <p:cNvPr id="96260" name="Text Box 7">
            <a:extLst>
              <a:ext uri="{FF2B5EF4-FFF2-40B4-BE49-F238E27FC236}">
                <a16:creationId xmlns:a16="http://schemas.microsoft.com/office/drawing/2014/main" id="{3F5DC35D-A685-4250-A5FC-5B3F10517E48}"/>
              </a:ext>
            </a:extLst>
          </p:cNvPr>
          <p:cNvSpPr txBox="1">
            <a:spLocks noChangeArrowheads="1"/>
          </p:cNvSpPr>
          <p:nvPr/>
        </p:nvSpPr>
        <p:spPr bwMode="auto">
          <a:xfrm>
            <a:off x="0" y="5908675"/>
            <a:ext cx="914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96261" name="Text Box 10">
            <a:extLst>
              <a:ext uri="{FF2B5EF4-FFF2-40B4-BE49-F238E27FC236}">
                <a16:creationId xmlns:a16="http://schemas.microsoft.com/office/drawing/2014/main" id="{8D6C6CEB-EFA0-4F56-B549-48AF468A8912}"/>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400</a:t>
            </a: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ext Box 8">
            <a:extLst>
              <a:ext uri="{FF2B5EF4-FFF2-40B4-BE49-F238E27FC236}">
                <a16:creationId xmlns:a16="http://schemas.microsoft.com/office/drawing/2014/main" id="{2C3645A2-E474-48DE-9624-BC74B93421C8}"/>
              </a:ext>
            </a:extLst>
          </p:cNvPr>
          <p:cNvSpPr txBox="1">
            <a:spLocks noChangeArrowheads="1"/>
          </p:cNvSpPr>
          <p:nvPr/>
        </p:nvSpPr>
        <p:spPr bwMode="auto">
          <a:xfrm>
            <a:off x="0" y="6156325"/>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6B3FF213-3583-4828-8387-99E341C36588}"/>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4   f o r   500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6" name="Rectangle 5">
            <a:extLst>
              <a:ext uri="{FF2B5EF4-FFF2-40B4-BE49-F238E27FC236}">
                <a16:creationId xmlns:a16="http://schemas.microsoft.com/office/drawing/2014/main" id="{B96AAFE7-5D2A-4722-9393-4EDEAD606482}"/>
              </a:ext>
            </a:extLst>
          </p:cNvPr>
          <p:cNvSpPr/>
          <p:nvPr/>
        </p:nvSpPr>
        <p:spPr>
          <a:xfrm>
            <a:off x="228600" y="1219200"/>
            <a:ext cx="8610600" cy="4708525"/>
          </a:xfrm>
          <a:prstGeom prst="rect">
            <a:avLst/>
          </a:prstGeom>
        </p:spPr>
        <p:txBody>
          <a:bodyPr>
            <a:spAutoFit/>
          </a:bodyPr>
          <a:lstStyle/>
          <a:p>
            <a:pPr algn="ctr" eaLnBrk="1" hangingPunct="1">
              <a:spcBef>
                <a:spcPct val="50000"/>
              </a:spcBef>
              <a:defRPr/>
            </a:pPr>
            <a:r>
              <a:rPr lang="en-US" sz="6000" b="1" dirty="0">
                <a:effectLst>
                  <a:outerShdw blurRad="38100" dist="38100" dir="2700000" algn="tl">
                    <a:srgbClr val="000000"/>
                  </a:outerShdw>
                </a:effectLst>
              </a:rPr>
              <a:t>The measure of the change of price in a company over a given period of time.</a:t>
            </a:r>
            <a:endParaRPr lang="en-US" sz="6000" b="1" dirty="0">
              <a:solidFill>
                <a:srgbClr val="002060"/>
              </a:solidFill>
              <a:effectLst>
                <a:outerShdw blurRad="38100" dist="38100" dir="2700000" algn="tl">
                  <a:srgbClr val="000000"/>
                </a:outerShdw>
              </a:effectLst>
            </a:endParaRP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61D31537-B3F3-4F36-A726-4C480B34B650}"/>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BF06F4B8-8E05-4825-8409-07BAB2294C7C}"/>
              </a:ext>
            </a:extLst>
          </p:cNvPr>
          <p:cNvSpPr txBox="1">
            <a:spLocks noChangeArrowheads="1"/>
          </p:cNvSpPr>
          <p:nvPr/>
        </p:nvSpPr>
        <p:spPr bwMode="auto">
          <a:xfrm>
            <a:off x="381000" y="2590800"/>
            <a:ext cx="8153400" cy="1323975"/>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a:effectLst>
                  <a:outerShdw blurRad="38100" dist="38100" dir="2700000" algn="tl">
                    <a:srgbClr val="000000"/>
                  </a:outerShdw>
                </a:effectLst>
              </a:rPr>
              <a:t>Volatility </a:t>
            </a:r>
          </a:p>
        </p:txBody>
      </p:sp>
      <p:sp>
        <p:nvSpPr>
          <p:cNvPr id="100356" name="Text Box 7">
            <a:extLst>
              <a:ext uri="{FF2B5EF4-FFF2-40B4-BE49-F238E27FC236}">
                <a16:creationId xmlns:a16="http://schemas.microsoft.com/office/drawing/2014/main" id="{CDA11968-1C9E-4245-82F5-F96DB890360C}"/>
              </a:ext>
            </a:extLst>
          </p:cNvPr>
          <p:cNvSpPr txBox="1">
            <a:spLocks noChangeArrowheads="1"/>
          </p:cNvSpPr>
          <p:nvPr/>
        </p:nvSpPr>
        <p:spPr bwMode="auto">
          <a:xfrm>
            <a:off x="3175" y="6091238"/>
            <a:ext cx="91440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100357" name="Text Box 10">
            <a:extLst>
              <a:ext uri="{FF2B5EF4-FFF2-40B4-BE49-F238E27FC236}">
                <a16:creationId xmlns:a16="http://schemas.microsoft.com/office/drawing/2014/main" id="{0FE1A789-2839-41F4-8B9F-6437B2804C27}"/>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500</a:t>
            </a: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ext Box 8">
            <a:extLst>
              <a:ext uri="{FF2B5EF4-FFF2-40B4-BE49-F238E27FC236}">
                <a16:creationId xmlns:a16="http://schemas.microsoft.com/office/drawing/2014/main" id="{7083C5C3-95BA-46CD-BD8A-D8686E11E8B4}"/>
              </a:ext>
            </a:extLst>
          </p:cNvPr>
          <p:cNvSpPr txBox="1">
            <a:spLocks noChangeArrowheads="1"/>
          </p:cNvSpPr>
          <p:nvPr/>
        </p:nvSpPr>
        <p:spPr bwMode="auto">
          <a:xfrm>
            <a:off x="-20638" y="6019800"/>
            <a:ext cx="9144001"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9B25109F-96FE-4062-9704-EC6676359886}"/>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5   f o r   100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7" name="TextBox 6">
            <a:extLst>
              <a:ext uri="{FF2B5EF4-FFF2-40B4-BE49-F238E27FC236}">
                <a16:creationId xmlns:a16="http://schemas.microsoft.com/office/drawing/2014/main" id="{A63CE39A-DF4F-4BBA-9CBB-82ED69E75204}"/>
              </a:ext>
            </a:extLst>
          </p:cNvPr>
          <p:cNvSpPr txBox="1"/>
          <p:nvPr/>
        </p:nvSpPr>
        <p:spPr>
          <a:xfrm>
            <a:off x="762000" y="1165225"/>
            <a:ext cx="7391400" cy="4832350"/>
          </a:xfrm>
          <a:prstGeom prst="rect">
            <a:avLst/>
          </a:prstGeom>
          <a:noFill/>
        </p:spPr>
        <p:txBody>
          <a:bodyPr>
            <a:spAutoFit/>
          </a:bodyPr>
          <a:lstStyle/>
          <a:p>
            <a:pPr algn="ctr">
              <a:defRPr/>
            </a:pPr>
            <a:r>
              <a:rPr lang="en-US" sz="4400" b="1" dirty="0">
                <a:latin typeface="+mn-lt"/>
              </a:rPr>
              <a:t>Trading in a public company's stock by someone who has non-public, information material about that stock for any reason.</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4" name="Oval 4">
            <a:extLst>
              <a:ext uri="{FF2B5EF4-FFF2-40B4-BE49-F238E27FC236}">
                <a16:creationId xmlns:a16="http://schemas.microsoft.com/office/drawing/2014/main" id="{F431A558-C039-467F-ABF2-0A564268BBCC}"/>
              </a:ext>
            </a:extLst>
          </p:cNvPr>
          <p:cNvSpPr>
            <a:spLocks noChangeArrowheads="1"/>
          </p:cNvSpPr>
          <p:nvPr/>
        </p:nvSpPr>
        <p:spPr bwMode="auto">
          <a:xfrm>
            <a:off x="952500" y="1905000"/>
            <a:ext cx="7239000" cy="4267200"/>
          </a:xfrm>
          <a:prstGeom prst="ellipse">
            <a:avLst/>
          </a:prstGeom>
          <a:gradFill rotWithShape="0">
            <a:gsLst>
              <a:gs pos="0">
                <a:schemeClr val="bg1"/>
              </a:gs>
              <a:gs pos="100000">
                <a:srgbClr val="FCC98C"/>
              </a:gs>
            </a:gsLst>
            <a:lin ang="5400000" scaled="1"/>
          </a:gradFill>
          <a:ln w="76200">
            <a:solidFill>
              <a:srgbClr val="FF9900"/>
            </a:solidFill>
            <a:round/>
            <a:headEnd/>
            <a:tailEnd/>
          </a:ln>
          <a:effectLst/>
        </p:spPr>
        <p:txBody>
          <a:bodyPr wrap="none" anchor="ctr"/>
          <a:lstStyle/>
          <a:p>
            <a:pPr algn="ctr">
              <a:defRPr/>
            </a:pPr>
            <a:r>
              <a:rPr lang="en-US" sz="5000" b="1" dirty="0">
                <a:solidFill>
                  <a:srgbClr val="000099"/>
                </a:solidFill>
                <a:effectLst>
                  <a:outerShdw blurRad="38100" dist="38100" dir="2700000" algn="tl">
                    <a:srgbClr val="000000"/>
                  </a:outerShdw>
                </a:effectLst>
                <a:latin typeface="Tahoma" charset="0"/>
              </a:rPr>
              <a:t> Market Jargon</a:t>
            </a:r>
          </a:p>
          <a:p>
            <a:pPr algn="ctr">
              <a:defRPr/>
            </a:pPr>
            <a:endParaRPr lang="en-US" sz="5000" b="1" dirty="0">
              <a:solidFill>
                <a:srgbClr val="000099"/>
              </a:solidFill>
              <a:effectLst>
                <a:outerShdw blurRad="38100" dist="38100" dir="2700000" algn="tl">
                  <a:srgbClr val="000000"/>
                </a:outerShdw>
              </a:effectLst>
              <a:latin typeface="Tahoma" charset="0"/>
            </a:endParaRPr>
          </a:p>
        </p:txBody>
      </p:sp>
      <p:sp>
        <p:nvSpPr>
          <p:cNvPr id="10248" name="Rectangle 8">
            <a:extLst>
              <a:ext uri="{FF2B5EF4-FFF2-40B4-BE49-F238E27FC236}">
                <a16:creationId xmlns:a16="http://schemas.microsoft.com/office/drawing/2014/main" id="{C28CFC1E-DC76-4737-A5C5-8699526F24F5}"/>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600" dirty="0">
                <a:solidFill>
                  <a:srgbClr val="00B0F0"/>
                </a:solidFill>
                <a:effectLst>
                  <a:outerShdw blurRad="38100" dist="38100" dir="2700000" algn="tl">
                    <a:srgbClr val="808080"/>
                  </a:outerShdw>
                </a:effectLst>
              </a:rPr>
              <a:t>What do you know about…</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620EC5B3-670E-4DE6-8EFB-EB8F7BB327D3}"/>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83A089C3-DBEB-4BFC-A099-23092684D766}"/>
              </a:ext>
            </a:extLst>
          </p:cNvPr>
          <p:cNvSpPr txBox="1">
            <a:spLocks noChangeArrowheads="1"/>
          </p:cNvSpPr>
          <p:nvPr/>
        </p:nvSpPr>
        <p:spPr bwMode="auto">
          <a:xfrm>
            <a:off x="495300" y="2057400"/>
            <a:ext cx="8153400" cy="2124075"/>
          </a:xfrm>
          <a:prstGeom prst="rect">
            <a:avLst/>
          </a:prstGeom>
          <a:noFill/>
          <a:ln w="9525">
            <a:noFill/>
            <a:miter lim="800000"/>
            <a:headEnd/>
            <a:tailEnd/>
          </a:ln>
          <a:effectLst/>
        </p:spPr>
        <p:txBody>
          <a:bodyPr>
            <a:spAutoFit/>
          </a:bodyPr>
          <a:lstStyle/>
          <a:p>
            <a:pPr algn="ctr" eaLnBrk="1" hangingPunct="1">
              <a:spcBef>
                <a:spcPct val="50000"/>
              </a:spcBef>
              <a:defRPr/>
            </a:pPr>
            <a:r>
              <a:rPr lang="en-US" sz="6600" b="1" dirty="0">
                <a:effectLst>
                  <a:outerShdw blurRad="38100" dist="38100" dir="2700000" algn="tl">
                    <a:srgbClr val="000000"/>
                  </a:outerShdw>
                </a:effectLst>
              </a:rPr>
              <a:t>Insider    Trading</a:t>
            </a:r>
          </a:p>
        </p:txBody>
      </p:sp>
      <p:sp>
        <p:nvSpPr>
          <p:cNvPr id="104452" name="Text Box 7">
            <a:extLst>
              <a:ext uri="{FF2B5EF4-FFF2-40B4-BE49-F238E27FC236}">
                <a16:creationId xmlns:a16="http://schemas.microsoft.com/office/drawing/2014/main" id="{59604062-E41A-437B-9230-FA4DB48B94EF}"/>
              </a:ext>
            </a:extLst>
          </p:cNvPr>
          <p:cNvSpPr txBox="1">
            <a:spLocks noChangeArrowheads="1"/>
          </p:cNvSpPr>
          <p:nvPr/>
        </p:nvSpPr>
        <p:spPr bwMode="auto">
          <a:xfrm>
            <a:off x="0" y="5907088"/>
            <a:ext cx="914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104453" name="Text Box 10">
            <a:extLst>
              <a:ext uri="{FF2B5EF4-FFF2-40B4-BE49-F238E27FC236}">
                <a16:creationId xmlns:a16="http://schemas.microsoft.com/office/drawing/2014/main" id="{F03EFD63-29BC-4250-92B3-6A9D1100ED27}"/>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100</a:t>
            </a: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ext Box 8">
            <a:extLst>
              <a:ext uri="{FF2B5EF4-FFF2-40B4-BE49-F238E27FC236}">
                <a16:creationId xmlns:a16="http://schemas.microsoft.com/office/drawing/2014/main" id="{75FB6F2D-CD48-45D1-92F2-E096BB9E4081}"/>
              </a:ext>
            </a:extLst>
          </p:cNvPr>
          <p:cNvSpPr txBox="1">
            <a:spLocks noChangeArrowheads="1"/>
          </p:cNvSpPr>
          <p:nvPr/>
        </p:nvSpPr>
        <p:spPr bwMode="auto">
          <a:xfrm>
            <a:off x="0" y="6096000"/>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C4E0AFE2-4377-4153-A37B-D7551A0E40DA}"/>
              </a:ext>
            </a:extLst>
          </p:cNvPr>
          <p:cNvSpPr>
            <a:spLocks noChangeArrowheads="1"/>
          </p:cNvSpPr>
          <p:nvPr/>
        </p:nvSpPr>
        <p:spPr bwMode="auto">
          <a:xfrm>
            <a:off x="881063" y="219075"/>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5   f o r   200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7" name="TextBox 6">
            <a:extLst>
              <a:ext uri="{FF2B5EF4-FFF2-40B4-BE49-F238E27FC236}">
                <a16:creationId xmlns:a16="http://schemas.microsoft.com/office/drawing/2014/main" id="{C1920E6E-21F7-4961-9448-3210B6AA2F94}"/>
              </a:ext>
            </a:extLst>
          </p:cNvPr>
          <p:cNvSpPr txBox="1"/>
          <p:nvPr/>
        </p:nvSpPr>
        <p:spPr>
          <a:xfrm>
            <a:off x="800100" y="1290638"/>
            <a:ext cx="7543800" cy="4524375"/>
          </a:xfrm>
          <a:prstGeom prst="rect">
            <a:avLst/>
          </a:prstGeom>
          <a:noFill/>
        </p:spPr>
        <p:txBody>
          <a:bodyPr>
            <a:spAutoFit/>
          </a:bodyPr>
          <a:lstStyle/>
          <a:p>
            <a:pPr algn="ctr">
              <a:spcBef>
                <a:spcPct val="50000"/>
              </a:spcBef>
              <a:defRPr/>
            </a:pPr>
            <a:r>
              <a:rPr lang="en-US" sz="3600" dirty="0">
                <a:solidFill>
                  <a:srgbClr val="202124"/>
                </a:solidFill>
                <a:latin typeface="Roboto" panose="02000000000000000000" pitchFamily="2" charset="0"/>
              </a:rPr>
              <a:t> </a:t>
            </a:r>
            <a:r>
              <a:rPr lang="en-US" sz="3600" b="1" dirty="0">
                <a:latin typeface="+mn-lt"/>
              </a:rPr>
              <a:t>Generally </a:t>
            </a:r>
            <a:r>
              <a:rPr lang="en-US" sz="3600" b="1" dirty="0" err="1">
                <a:latin typeface="+mn-lt"/>
              </a:rPr>
              <a:t>refering</a:t>
            </a:r>
            <a:r>
              <a:rPr lang="en-US" sz="3600" b="1" dirty="0">
                <a:latin typeface="+mn-lt"/>
              </a:rPr>
              <a:t> to a wide range of deceptive practices that scammers use to induce investors to make investing decisions. These include untrue or misleading information or fictitious opportunities.</a:t>
            </a:r>
            <a:endParaRPr lang="en-US" sz="3600" b="1" dirty="0">
              <a:effectLst>
                <a:outerShdw blurRad="38100" dist="38100" dir="2700000" algn="tl">
                  <a:srgbClr val="000000"/>
                </a:outerShdw>
              </a:effectLst>
              <a:latin typeface="+mn-lt"/>
            </a:endParaRP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1467FCD0-18B7-4D5D-9E64-7F33C905F4B0}"/>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EBBD03BD-C801-4598-BEBF-C92C4B836302}"/>
              </a:ext>
            </a:extLst>
          </p:cNvPr>
          <p:cNvSpPr txBox="1">
            <a:spLocks noChangeArrowheads="1"/>
          </p:cNvSpPr>
          <p:nvPr/>
        </p:nvSpPr>
        <p:spPr bwMode="auto">
          <a:xfrm>
            <a:off x="381000" y="2057400"/>
            <a:ext cx="8153400" cy="1754188"/>
          </a:xfrm>
          <a:prstGeom prst="rect">
            <a:avLst/>
          </a:prstGeom>
          <a:noFill/>
          <a:ln w="9525">
            <a:noFill/>
            <a:miter lim="800000"/>
            <a:headEnd/>
            <a:tailEnd/>
          </a:ln>
          <a:effectLst/>
        </p:spPr>
        <p:txBody>
          <a:bodyPr>
            <a:spAutoFit/>
          </a:bodyPr>
          <a:lstStyle/>
          <a:p>
            <a:pPr algn="ctr" eaLnBrk="1" hangingPunct="1">
              <a:spcBef>
                <a:spcPct val="50000"/>
              </a:spcBef>
              <a:defRPr/>
            </a:pPr>
            <a:r>
              <a:rPr lang="en-US" sz="5400" b="1" dirty="0">
                <a:effectLst>
                  <a:outerShdw blurRad="38100" dist="38100" dir="2700000" algn="tl">
                    <a:srgbClr val="000000"/>
                  </a:outerShdw>
                </a:effectLst>
              </a:rPr>
              <a:t>Securities or Investment Fraud</a:t>
            </a:r>
          </a:p>
        </p:txBody>
      </p:sp>
      <p:sp>
        <p:nvSpPr>
          <p:cNvPr id="108548" name="Text Box 7">
            <a:extLst>
              <a:ext uri="{FF2B5EF4-FFF2-40B4-BE49-F238E27FC236}">
                <a16:creationId xmlns:a16="http://schemas.microsoft.com/office/drawing/2014/main" id="{CF76D348-4F43-4F71-A5CE-89824BD6EC70}"/>
              </a:ext>
            </a:extLst>
          </p:cNvPr>
          <p:cNvSpPr txBox="1">
            <a:spLocks noChangeArrowheads="1"/>
          </p:cNvSpPr>
          <p:nvPr/>
        </p:nvSpPr>
        <p:spPr bwMode="auto">
          <a:xfrm>
            <a:off x="0" y="5937250"/>
            <a:ext cx="914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108549" name="Text Box 10">
            <a:extLst>
              <a:ext uri="{FF2B5EF4-FFF2-40B4-BE49-F238E27FC236}">
                <a16:creationId xmlns:a16="http://schemas.microsoft.com/office/drawing/2014/main" id="{B0754642-22E5-44D1-8098-6E7B1CACFCA0}"/>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200</a:t>
            </a: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ext Box 8">
            <a:extLst>
              <a:ext uri="{FF2B5EF4-FFF2-40B4-BE49-F238E27FC236}">
                <a16:creationId xmlns:a16="http://schemas.microsoft.com/office/drawing/2014/main" id="{D36AA628-B9F8-4D51-BF6E-B3E6A466D609}"/>
              </a:ext>
            </a:extLst>
          </p:cNvPr>
          <p:cNvSpPr txBox="1">
            <a:spLocks noChangeArrowheads="1"/>
          </p:cNvSpPr>
          <p:nvPr/>
        </p:nvSpPr>
        <p:spPr bwMode="auto">
          <a:xfrm>
            <a:off x="0" y="6019800"/>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99FEC845-5353-4F67-A537-E7BA285474D5}"/>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5   f o r   300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7" name="TextBox 6">
            <a:extLst>
              <a:ext uri="{FF2B5EF4-FFF2-40B4-BE49-F238E27FC236}">
                <a16:creationId xmlns:a16="http://schemas.microsoft.com/office/drawing/2014/main" id="{3150C537-F481-4FE7-AFD2-1C94D6959D55}"/>
              </a:ext>
            </a:extLst>
          </p:cNvPr>
          <p:cNvSpPr txBox="1"/>
          <p:nvPr/>
        </p:nvSpPr>
        <p:spPr>
          <a:xfrm>
            <a:off x="762000" y="1211263"/>
            <a:ext cx="7772400" cy="4524375"/>
          </a:xfrm>
          <a:prstGeom prst="rect">
            <a:avLst/>
          </a:prstGeom>
          <a:noFill/>
        </p:spPr>
        <p:txBody>
          <a:bodyPr>
            <a:spAutoFit/>
          </a:bodyPr>
          <a:lstStyle/>
          <a:p>
            <a:pPr algn="ctr">
              <a:defRPr/>
            </a:pPr>
            <a:r>
              <a:rPr lang="en-US" sz="3600" b="1" dirty="0">
                <a:latin typeface="+mn-lt"/>
              </a:rPr>
              <a:t>A fraudulent investing scam generating returns for earlier investors with money taken from later investors. This is similar to pyramid scheme in that its based on using new investors' funds to pay the earlier backers.</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6969DE87-D228-481F-B139-79764799C69B}"/>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904E25EC-3CB2-4F20-8763-ADE7D7A2D310}"/>
              </a:ext>
            </a:extLst>
          </p:cNvPr>
          <p:cNvSpPr txBox="1">
            <a:spLocks noChangeArrowheads="1"/>
          </p:cNvSpPr>
          <p:nvPr/>
        </p:nvSpPr>
        <p:spPr bwMode="auto">
          <a:xfrm>
            <a:off x="381000" y="2057400"/>
            <a:ext cx="8153400" cy="2124075"/>
          </a:xfrm>
          <a:prstGeom prst="rect">
            <a:avLst/>
          </a:prstGeom>
          <a:noFill/>
          <a:ln w="9525">
            <a:noFill/>
            <a:miter lim="800000"/>
            <a:headEnd/>
            <a:tailEnd/>
          </a:ln>
          <a:effectLst/>
        </p:spPr>
        <p:txBody>
          <a:bodyPr>
            <a:spAutoFit/>
          </a:bodyPr>
          <a:lstStyle/>
          <a:p>
            <a:pPr algn="ctr" eaLnBrk="1" hangingPunct="1">
              <a:spcBef>
                <a:spcPct val="50000"/>
              </a:spcBef>
              <a:defRPr/>
            </a:pPr>
            <a:r>
              <a:rPr lang="en-US" sz="6600" b="1" dirty="0">
                <a:effectLst>
                  <a:outerShdw blurRad="38100" dist="38100" dir="2700000" algn="tl">
                    <a:srgbClr val="000000"/>
                  </a:outerShdw>
                </a:effectLst>
              </a:rPr>
              <a:t>Ponzi      Scheme</a:t>
            </a:r>
          </a:p>
        </p:txBody>
      </p:sp>
      <p:sp>
        <p:nvSpPr>
          <p:cNvPr id="112644" name="Text Box 7">
            <a:extLst>
              <a:ext uri="{FF2B5EF4-FFF2-40B4-BE49-F238E27FC236}">
                <a16:creationId xmlns:a16="http://schemas.microsoft.com/office/drawing/2014/main" id="{2B64F93F-141B-4DBF-BBE0-A7D673811DF0}"/>
              </a:ext>
            </a:extLst>
          </p:cNvPr>
          <p:cNvSpPr txBox="1">
            <a:spLocks noChangeArrowheads="1"/>
          </p:cNvSpPr>
          <p:nvPr/>
        </p:nvSpPr>
        <p:spPr bwMode="auto">
          <a:xfrm>
            <a:off x="0" y="6091238"/>
            <a:ext cx="91440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112645" name="Text Box 10">
            <a:extLst>
              <a:ext uri="{FF2B5EF4-FFF2-40B4-BE49-F238E27FC236}">
                <a16:creationId xmlns:a16="http://schemas.microsoft.com/office/drawing/2014/main" id="{2434ECD6-3943-49B0-A54F-B9C6B004B2AB}"/>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300</a:t>
            </a: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Text Box 8">
            <a:extLst>
              <a:ext uri="{FF2B5EF4-FFF2-40B4-BE49-F238E27FC236}">
                <a16:creationId xmlns:a16="http://schemas.microsoft.com/office/drawing/2014/main" id="{A804D919-76F6-4AE9-8231-6612C8DFD192}"/>
              </a:ext>
            </a:extLst>
          </p:cNvPr>
          <p:cNvSpPr txBox="1">
            <a:spLocks noChangeArrowheads="1"/>
          </p:cNvSpPr>
          <p:nvPr/>
        </p:nvSpPr>
        <p:spPr bwMode="auto">
          <a:xfrm>
            <a:off x="-20638" y="5984875"/>
            <a:ext cx="9144001"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9867482A-3AB9-4A55-BC45-121D50C8F187}"/>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5   f o r   400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7" name="TextBox 6">
            <a:extLst>
              <a:ext uri="{FF2B5EF4-FFF2-40B4-BE49-F238E27FC236}">
                <a16:creationId xmlns:a16="http://schemas.microsoft.com/office/drawing/2014/main" id="{9153E7A9-72B2-4C8F-8515-94511492C973}"/>
              </a:ext>
            </a:extLst>
          </p:cNvPr>
          <p:cNvSpPr txBox="1"/>
          <p:nvPr/>
        </p:nvSpPr>
        <p:spPr>
          <a:xfrm>
            <a:off x="893763" y="1444625"/>
            <a:ext cx="7315200" cy="3968750"/>
          </a:xfrm>
          <a:prstGeom prst="rect">
            <a:avLst/>
          </a:prstGeom>
          <a:noFill/>
        </p:spPr>
        <p:txBody>
          <a:bodyPr>
            <a:spAutoFit/>
          </a:bodyPr>
          <a:lstStyle/>
          <a:p>
            <a:pPr algn="ctr">
              <a:defRPr/>
            </a:pPr>
            <a:r>
              <a:rPr lang="en-US" sz="3600" b="1" dirty="0">
                <a:latin typeface="+mn-lt"/>
              </a:rPr>
              <a:t>Type of fraud involves the use of telecommunications or the internet. These can include a phone call, a fax, an email, a text, or social media messaging, among many other forms. </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2414DC16-52EC-4449-B99E-72F443F7D465}"/>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C18A24D0-B0CC-4E25-B09D-74987113FE77}"/>
              </a:ext>
            </a:extLst>
          </p:cNvPr>
          <p:cNvSpPr txBox="1">
            <a:spLocks noChangeArrowheads="1"/>
          </p:cNvSpPr>
          <p:nvPr/>
        </p:nvSpPr>
        <p:spPr bwMode="auto">
          <a:xfrm>
            <a:off x="457200" y="2590800"/>
            <a:ext cx="8153400" cy="1169988"/>
          </a:xfrm>
          <a:prstGeom prst="rect">
            <a:avLst/>
          </a:prstGeom>
          <a:noFill/>
          <a:ln w="9525">
            <a:noFill/>
            <a:miter lim="800000"/>
            <a:headEnd/>
            <a:tailEnd/>
          </a:ln>
          <a:effectLst/>
        </p:spPr>
        <p:txBody>
          <a:bodyPr>
            <a:spAutoFit/>
          </a:bodyPr>
          <a:lstStyle/>
          <a:p>
            <a:pPr algn="ctr" eaLnBrk="1" hangingPunct="1">
              <a:spcBef>
                <a:spcPct val="50000"/>
              </a:spcBef>
              <a:defRPr/>
            </a:pPr>
            <a:r>
              <a:rPr lang="en-US" sz="7000" b="1" dirty="0">
                <a:effectLst>
                  <a:outerShdw blurRad="38100" dist="38100" dir="2700000" algn="tl">
                    <a:srgbClr val="000000"/>
                  </a:outerShdw>
                </a:effectLst>
              </a:rPr>
              <a:t>Wire Fraud</a:t>
            </a:r>
          </a:p>
        </p:txBody>
      </p:sp>
      <p:sp>
        <p:nvSpPr>
          <p:cNvPr id="116740" name="Text Box 7">
            <a:extLst>
              <a:ext uri="{FF2B5EF4-FFF2-40B4-BE49-F238E27FC236}">
                <a16:creationId xmlns:a16="http://schemas.microsoft.com/office/drawing/2014/main" id="{91593034-2C8C-420E-8943-B22064CA9483}"/>
              </a:ext>
            </a:extLst>
          </p:cNvPr>
          <p:cNvSpPr txBox="1">
            <a:spLocks noChangeArrowheads="1"/>
          </p:cNvSpPr>
          <p:nvPr/>
        </p:nvSpPr>
        <p:spPr bwMode="auto">
          <a:xfrm>
            <a:off x="0" y="6091238"/>
            <a:ext cx="91440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116741" name="Text Box 10">
            <a:extLst>
              <a:ext uri="{FF2B5EF4-FFF2-40B4-BE49-F238E27FC236}">
                <a16:creationId xmlns:a16="http://schemas.microsoft.com/office/drawing/2014/main" id="{83BFB695-6586-4412-95D1-314D3CB7E1B1}"/>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400</a:t>
            </a: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ext Box 8">
            <a:extLst>
              <a:ext uri="{FF2B5EF4-FFF2-40B4-BE49-F238E27FC236}">
                <a16:creationId xmlns:a16="http://schemas.microsoft.com/office/drawing/2014/main" id="{A7015F53-B6E2-49E9-B115-ECF978B9978F}"/>
              </a:ext>
            </a:extLst>
          </p:cNvPr>
          <p:cNvSpPr txBox="1">
            <a:spLocks noChangeArrowheads="1"/>
          </p:cNvSpPr>
          <p:nvPr/>
        </p:nvSpPr>
        <p:spPr bwMode="auto">
          <a:xfrm>
            <a:off x="-12700" y="5875338"/>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046F7183-33F8-4EC4-89AB-17FF43E8A5F1}"/>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5   f o r   500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2" name="TextBox 1">
            <a:extLst>
              <a:ext uri="{FF2B5EF4-FFF2-40B4-BE49-F238E27FC236}">
                <a16:creationId xmlns:a16="http://schemas.microsoft.com/office/drawing/2014/main" id="{FF4E66E6-CC43-44BD-BD14-DE7A5D6C2E17}"/>
              </a:ext>
            </a:extLst>
          </p:cNvPr>
          <p:cNvSpPr txBox="1"/>
          <p:nvPr/>
        </p:nvSpPr>
        <p:spPr>
          <a:xfrm>
            <a:off x="838200" y="1524000"/>
            <a:ext cx="7772400" cy="3970338"/>
          </a:xfrm>
          <a:prstGeom prst="rect">
            <a:avLst/>
          </a:prstGeom>
          <a:noFill/>
        </p:spPr>
        <p:txBody>
          <a:bodyPr>
            <a:spAutoFit/>
          </a:bodyPr>
          <a:lstStyle/>
          <a:p>
            <a:pPr algn="ctr">
              <a:defRPr/>
            </a:pPr>
            <a:r>
              <a:rPr lang="en-US" sz="1600" dirty="0">
                <a:latin typeface="SourceSansPro"/>
              </a:rPr>
              <a:t> </a:t>
            </a:r>
            <a:r>
              <a:rPr lang="en-US" sz="3600" b="1" dirty="0">
                <a:latin typeface="+mn-lt"/>
              </a:rPr>
              <a:t>The illegal act by an investor or group of investors promoting a stock they hold and selling once the stock price has risen following the surge in interest as a result of the endorsement.</a:t>
            </a:r>
            <a:endParaRPr lang="en-US" sz="1600" b="1" dirty="0">
              <a:latin typeface="+mn-lt"/>
            </a:endParaRP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8985746C-E223-4710-9016-4494C1C91920}"/>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2B285ABD-DA4A-4A2C-A5BD-CC1B21CDE0ED}"/>
              </a:ext>
            </a:extLst>
          </p:cNvPr>
          <p:cNvSpPr txBox="1">
            <a:spLocks noChangeArrowheads="1"/>
          </p:cNvSpPr>
          <p:nvPr/>
        </p:nvSpPr>
        <p:spPr bwMode="auto">
          <a:xfrm>
            <a:off x="495300" y="2203450"/>
            <a:ext cx="8153400" cy="2124075"/>
          </a:xfrm>
          <a:prstGeom prst="rect">
            <a:avLst/>
          </a:prstGeom>
          <a:noFill/>
          <a:ln w="9525">
            <a:noFill/>
            <a:miter lim="800000"/>
            <a:headEnd/>
            <a:tailEnd/>
          </a:ln>
          <a:effectLst/>
        </p:spPr>
        <p:txBody>
          <a:bodyPr>
            <a:spAutoFit/>
          </a:bodyPr>
          <a:lstStyle/>
          <a:p>
            <a:pPr algn="ctr" eaLnBrk="1" hangingPunct="1">
              <a:spcBef>
                <a:spcPct val="50000"/>
              </a:spcBef>
              <a:defRPr/>
            </a:pPr>
            <a:r>
              <a:rPr lang="en-US" sz="6600" b="1" dirty="0">
                <a:effectLst>
                  <a:outerShdw blurRad="38100" dist="38100" dir="2700000" algn="tl">
                    <a:srgbClr val="000000"/>
                  </a:outerShdw>
                </a:effectLst>
              </a:rPr>
              <a:t>Pump and  Dump Scheme</a:t>
            </a:r>
          </a:p>
        </p:txBody>
      </p:sp>
      <p:sp>
        <p:nvSpPr>
          <p:cNvPr id="120836" name="Text Box 7">
            <a:extLst>
              <a:ext uri="{FF2B5EF4-FFF2-40B4-BE49-F238E27FC236}">
                <a16:creationId xmlns:a16="http://schemas.microsoft.com/office/drawing/2014/main" id="{780366F0-8AE2-451A-88FC-627147B91686}"/>
              </a:ext>
            </a:extLst>
          </p:cNvPr>
          <p:cNvSpPr txBox="1">
            <a:spLocks noChangeArrowheads="1"/>
          </p:cNvSpPr>
          <p:nvPr/>
        </p:nvSpPr>
        <p:spPr bwMode="auto">
          <a:xfrm>
            <a:off x="0" y="6092825"/>
            <a:ext cx="914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120837" name="Text Box 10">
            <a:extLst>
              <a:ext uri="{FF2B5EF4-FFF2-40B4-BE49-F238E27FC236}">
                <a16:creationId xmlns:a16="http://schemas.microsoft.com/office/drawing/2014/main" id="{6714DF89-A154-409C-830D-427E48E91A8E}"/>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500</a:t>
            </a:r>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Text Box 8">
            <a:extLst>
              <a:ext uri="{FF2B5EF4-FFF2-40B4-BE49-F238E27FC236}">
                <a16:creationId xmlns:a16="http://schemas.microsoft.com/office/drawing/2014/main" id="{451A2CFA-54F8-416D-9DD3-D6374E02E0BA}"/>
              </a:ext>
            </a:extLst>
          </p:cNvPr>
          <p:cNvSpPr txBox="1">
            <a:spLocks noChangeArrowheads="1"/>
          </p:cNvSpPr>
          <p:nvPr/>
        </p:nvSpPr>
        <p:spPr bwMode="auto">
          <a:xfrm>
            <a:off x="6350" y="6156325"/>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D46741C0-3371-4122-A744-F35F0B5C355E}"/>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6   f o r   100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6" name="Rectangle 5">
            <a:extLst>
              <a:ext uri="{FF2B5EF4-FFF2-40B4-BE49-F238E27FC236}">
                <a16:creationId xmlns:a16="http://schemas.microsoft.com/office/drawing/2014/main" id="{5D907B0C-26FA-4EF0-A35F-779474F1C029}"/>
              </a:ext>
            </a:extLst>
          </p:cNvPr>
          <p:cNvSpPr/>
          <p:nvPr/>
        </p:nvSpPr>
        <p:spPr>
          <a:xfrm>
            <a:off x="190500" y="1447800"/>
            <a:ext cx="8763000" cy="4246563"/>
          </a:xfrm>
          <a:prstGeom prst="rect">
            <a:avLst/>
          </a:prstGeom>
        </p:spPr>
        <p:txBody>
          <a:bodyPr>
            <a:spAutoFit/>
          </a:bodyPr>
          <a:lstStyle/>
          <a:p>
            <a:pPr algn="ctr" eaLnBrk="1" hangingPunct="1">
              <a:spcBef>
                <a:spcPct val="50000"/>
              </a:spcBef>
              <a:defRPr/>
            </a:pPr>
            <a:r>
              <a:rPr lang="en-US" sz="5400" b="1" dirty="0">
                <a:effectLst>
                  <a:outerShdw blurRad="38100" dist="38100" dir="2700000" algn="tl">
                    <a:srgbClr val="000000"/>
                  </a:outerShdw>
                </a:effectLst>
              </a:rPr>
              <a:t>An investment into a company where you can claim a part of the company’s earnings.</a:t>
            </a:r>
            <a:endParaRPr lang="en-US" sz="5400" b="1" dirty="0">
              <a:solidFill>
                <a:srgbClr val="002060"/>
              </a:solidFill>
              <a:effectLst>
                <a:outerShdw blurRad="38100" dist="38100" dir="2700000" algn="tl">
                  <a:srgbClr val="000000"/>
                </a:outerShdw>
              </a:effectLst>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4" name="Oval 4">
            <a:extLst>
              <a:ext uri="{FF2B5EF4-FFF2-40B4-BE49-F238E27FC236}">
                <a16:creationId xmlns:a16="http://schemas.microsoft.com/office/drawing/2014/main" id="{4D90D988-DE35-45F2-A792-25229EC8CC10}"/>
              </a:ext>
            </a:extLst>
          </p:cNvPr>
          <p:cNvSpPr>
            <a:spLocks noChangeArrowheads="1"/>
          </p:cNvSpPr>
          <p:nvPr/>
        </p:nvSpPr>
        <p:spPr bwMode="auto">
          <a:xfrm>
            <a:off x="952500" y="1828800"/>
            <a:ext cx="7239000" cy="4267200"/>
          </a:xfrm>
          <a:prstGeom prst="ellipse">
            <a:avLst/>
          </a:prstGeom>
          <a:gradFill rotWithShape="0">
            <a:gsLst>
              <a:gs pos="0">
                <a:schemeClr val="bg1"/>
              </a:gs>
              <a:gs pos="100000">
                <a:srgbClr val="FCC98C"/>
              </a:gs>
            </a:gsLst>
            <a:lin ang="5400000" scaled="1"/>
          </a:gradFill>
          <a:ln w="76200">
            <a:solidFill>
              <a:srgbClr val="FF9900"/>
            </a:solidFill>
            <a:round/>
            <a:headEnd/>
            <a:tailEnd/>
          </a:ln>
          <a:effectLst/>
        </p:spPr>
        <p:txBody>
          <a:bodyPr wrap="none" anchor="ctr"/>
          <a:lstStyle/>
          <a:p>
            <a:pPr algn="ctr" eaLnBrk="1" hangingPunct="1">
              <a:spcBef>
                <a:spcPct val="20000"/>
              </a:spcBef>
              <a:buClr>
                <a:schemeClr val="folHlink"/>
              </a:buClr>
              <a:buSzPct val="60000"/>
              <a:buFont typeface="Wingdings" pitchFamily="2" charset="2"/>
              <a:buNone/>
              <a:defRPr/>
            </a:pPr>
            <a:endParaRPr lang="en-US" sz="6000" b="1" dirty="0">
              <a:solidFill>
                <a:srgbClr val="000099"/>
              </a:solidFill>
              <a:effectLst>
                <a:outerShdw blurRad="38100" dist="38100" dir="2700000" algn="tl">
                  <a:srgbClr val="000000"/>
                </a:outerShdw>
              </a:effectLst>
              <a:latin typeface="Tahoma" charset="0"/>
            </a:endParaRPr>
          </a:p>
          <a:p>
            <a:pPr algn="ctr" eaLnBrk="1" hangingPunct="1">
              <a:spcBef>
                <a:spcPct val="20000"/>
              </a:spcBef>
              <a:buClr>
                <a:schemeClr val="folHlink"/>
              </a:buClr>
              <a:buSzPct val="60000"/>
              <a:buFont typeface="Wingdings" pitchFamily="2" charset="2"/>
              <a:buNone/>
              <a:defRPr/>
            </a:pPr>
            <a:r>
              <a:rPr lang="en-US" sz="5000" b="1" dirty="0">
                <a:solidFill>
                  <a:srgbClr val="000099"/>
                </a:solidFill>
                <a:effectLst>
                  <a:outerShdw blurRad="38100" dist="38100" dir="2700000" algn="tl">
                    <a:srgbClr val="000000"/>
                  </a:outerShdw>
                </a:effectLst>
                <a:latin typeface="Tahoma" charset="0"/>
              </a:rPr>
              <a:t>Investment </a:t>
            </a:r>
          </a:p>
          <a:p>
            <a:pPr algn="ctr" eaLnBrk="1" hangingPunct="1">
              <a:spcBef>
                <a:spcPct val="20000"/>
              </a:spcBef>
              <a:buClr>
                <a:schemeClr val="folHlink"/>
              </a:buClr>
              <a:buSzPct val="60000"/>
              <a:buFont typeface="Wingdings" pitchFamily="2" charset="2"/>
              <a:buNone/>
              <a:defRPr/>
            </a:pPr>
            <a:r>
              <a:rPr lang="en-US" sz="5000" b="1" dirty="0">
                <a:solidFill>
                  <a:srgbClr val="000099"/>
                </a:solidFill>
                <a:effectLst>
                  <a:outerShdw blurRad="38100" dist="38100" dir="2700000" algn="tl">
                    <a:srgbClr val="000000"/>
                  </a:outerShdw>
                </a:effectLst>
                <a:latin typeface="Tahoma" charset="0"/>
              </a:rPr>
              <a:t>Fraud</a:t>
            </a:r>
          </a:p>
          <a:p>
            <a:pPr algn="ctr" eaLnBrk="1" hangingPunct="1">
              <a:spcBef>
                <a:spcPct val="20000"/>
              </a:spcBef>
              <a:buClr>
                <a:schemeClr val="folHlink"/>
              </a:buClr>
              <a:buSzPct val="60000"/>
              <a:buFont typeface="Wingdings" pitchFamily="2" charset="2"/>
              <a:buNone/>
              <a:defRPr/>
            </a:pPr>
            <a:endParaRPr lang="en-US" sz="5000" b="1" dirty="0">
              <a:solidFill>
                <a:srgbClr val="000099"/>
              </a:solidFill>
              <a:effectLst>
                <a:outerShdw blurRad="38100" dist="38100" dir="2700000" algn="tl">
                  <a:srgbClr val="000000"/>
                </a:outerShdw>
              </a:effectLst>
              <a:latin typeface="Tahoma" charset="0"/>
            </a:endParaRPr>
          </a:p>
        </p:txBody>
      </p:sp>
      <p:sp>
        <p:nvSpPr>
          <p:cNvPr id="10248" name="Rectangle 8">
            <a:extLst>
              <a:ext uri="{FF2B5EF4-FFF2-40B4-BE49-F238E27FC236}">
                <a16:creationId xmlns:a16="http://schemas.microsoft.com/office/drawing/2014/main" id="{AC64ABB4-A9AC-4E41-96F7-FC39A35308C0}"/>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600" dirty="0">
                <a:solidFill>
                  <a:srgbClr val="00B0F0"/>
                </a:solidFill>
                <a:effectLst>
                  <a:outerShdw blurRad="38100" dist="38100" dir="2700000" algn="tl">
                    <a:srgbClr val="808080"/>
                  </a:outerShdw>
                </a:effectLst>
              </a:rPr>
              <a:t>What do you know about…</a:t>
            </a: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85D0FC38-1F09-4BFA-9BD4-010B73A155D2}"/>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A223EAD6-5630-4079-8053-28FB2464FB49}"/>
              </a:ext>
            </a:extLst>
          </p:cNvPr>
          <p:cNvSpPr txBox="1">
            <a:spLocks noChangeArrowheads="1"/>
          </p:cNvSpPr>
          <p:nvPr/>
        </p:nvSpPr>
        <p:spPr bwMode="auto">
          <a:xfrm>
            <a:off x="381000" y="2590800"/>
            <a:ext cx="8153400" cy="1323975"/>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a:effectLst>
                  <a:outerShdw blurRad="38100" dist="38100" dir="2700000" algn="tl">
                    <a:srgbClr val="000000"/>
                  </a:outerShdw>
                </a:effectLst>
              </a:rPr>
              <a:t>Stock</a:t>
            </a:r>
          </a:p>
        </p:txBody>
      </p:sp>
      <p:sp>
        <p:nvSpPr>
          <p:cNvPr id="124932" name="Text Box 7">
            <a:extLst>
              <a:ext uri="{FF2B5EF4-FFF2-40B4-BE49-F238E27FC236}">
                <a16:creationId xmlns:a16="http://schemas.microsoft.com/office/drawing/2014/main" id="{5E594B66-53D4-431C-9265-974FAC3277DA}"/>
              </a:ext>
            </a:extLst>
          </p:cNvPr>
          <p:cNvSpPr txBox="1">
            <a:spLocks noChangeArrowheads="1"/>
          </p:cNvSpPr>
          <p:nvPr/>
        </p:nvSpPr>
        <p:spPr bwMode="auto">
          <a:xfrm>
            <a:off x="0" y="6091238"/>
            <a:ext cx="91440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124933" name="Text Box 10">
            <a:extLst>
              <a:ext uri="{FF2B5EF4-FFF2-40B4-BE49-F238E27FC236}">
                <a16:creationId xmlns:a16="http://schemas.microsoft.com/office/drawing/2014/main" id="{31B786D0-3791-4E61-A4B2-485B378F5180}"/>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100</a:t>
            </a: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ext Box 8">
            <a:extLst>
              <a:ext uri="{FF2B5EF4-FFF2-40B4-BE49-F238E27FC236}">
                <a16:creationId xmlns:a16="http://schemas.microsoft.com/office/drawing/2014/main" id="{866F8BDD-9483-4D6E-AD7A-9915316A046D}"/>
              </a:ext>
            </a:extLst>
          </p:cNvPr>
          <p:cNvSpPr txBox="1">
            <a:spLocks noChangeArrowheads="1"/>
          </p:cNvSpPr>
          <p:nvPr/>
        </p:nvSpPr>
        <p:spPr bwMode="auto">
          <a:xfrm>
            <a:off x="-36513" y="6156325"/>
            <a:ext cx="9144001"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10B3BFE5-26E4-47D5-A5B1-9BBE3817E1DD}"/>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6   f o r   200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6" name="Rectangle 5">
            <a:extLst>
              <a:ext uri="{FF2B5EF4-FFF2-40B4-BE49-F238E27FC236}">
                <a16:creationId xmlns:a16="http://schemas.microsoft.com/office/drawing/2014/main" id="{4B4730D2-8F51-42AB-8BA9-16D9E9BA7C1F}"/>
              </a:ext>
            </a:extLst>
          </p:cNvPr>
          <p:cNvSpPr/>
          <p:nvPr/>
        </p:nvSpPr>
        <p:spPr>
          <a:xfrm>
            <a:off x="0" y="1304925"/>
            <a:ext cx="9144000" cy="4248150"/>
          </a:xfrm>
          <a:prstGeom prst="rect">
            <a:avLst/>
          </a:prstGeom>
        </p:spPr>
        <p:txBody>
          <a:bodyPr>
            <a:spAutoFit/>
          </a:bodyPr>
          <a:lstStyle/>
          <a:p>
            <a:pPr algn="ctr" eaLnBrk="1" hangingPunct="1">
              <a:spcBef>
                <a:spcPct val="50000"/>
              </a:spcBef>
              <a:defRPr/>
            </a:pPr>
            <a:r>
              <a:rPr lang="en-US" sz="5400" b="1" dirty="0">
                <a:effectLst>
                  <a:outerShdw blurRad="38100" dist="38100" dir="2700000" algn="tl">
                    <a:srgbClr val="000000"/>
                  </a:outerShdw>
                </a:effectLst>
              </a:rPr>
              <a:t>A debt investment where an investor loans money to a company for a certain period of time.</a:t>
            </a: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C432E66F-8263-4C64-8F60-8D423FFC182E}"/>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F86DE5C3-8129-43D1-B658-A7712C5840EA}"/>
              </a:ext>
            </a:extLst>
          </p:cNvPr>
          <p:cNvSpPr txBox="1">
            <a:spLocks noChangeArrowheads="1"/>
          </p:cNvSpPr>
          <p:nvPr/>
        </p:nvSpPr>
        <p:spPr bwMode="auto">
          <a:xfrm>
            <a:off x="457200" y="2590800"/>
            <a:ext cx="8153400" cy="1323975"/>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a:effectLst>
                  <a:outerShdw blurRad="38100" dist="38100" dir="2700000" algn="tl">
                    <a:srgbClr val="000000"/>
                  </a:outerShdw>
                </a:effectLst>
              </a:rPr>
              <a:t>Bonds</a:t>
            </a:r>
          </a:p>
        </p:txBody>
      </p:sp>
      <p:sp>
        <p:nvSpPr>
          <p:cNvPr id="129028" name="Text Box 7">
            <a:extLst>
              <a:ext uri="{FF2B5EF4-FFF2-40B4-BE49-F238E27FC236}">
                <a16:creationId xmlns:a16="http://schemas.microsoft.com/office/drawing/2014/main" id="{54673B2B-0C36-4663-9F61-025D2B3B1257}"/>
              </a:ext>
            </a:extLst>
          </p:cNvPr>
          <p:cNvSpPr txBox="1">
            <a:spLocks noChangeArrowheads="1"/>
          </p:cNvSpPr>
          <p:nvPr/>
        </p:nvSpPr>
        <p:spPr bwMode="auto">
          <a:xfrm>
            <a:off x="6350" y="6091238"/>
            <a:ext cx="91440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129029" name="Text Box 10">
            <a:extLst>
              <a:ext uri="{FF2B5EF4-FFF2-40B4-BE49-F238E27FC236}">
                <a16:creationId xmlns:a16="http://schemas.microsoft.com/office/drawing/2014/main" id="{4BF94D8D-F6F8-4AC6-B9A2-44B8ED0C8933}"/>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200</a:t>
            </a:r>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ext Box 8">
            <a:extLst>
              <a:ext uri="{FF2B5EF4-FFF2-40B4-BE49-F238E27FC236}">
                <a16:creationId xmlns:a16="http://schemas.microsoft.com/office/drawing/2014/main" id="{DCB61465-8BFB-4825-BEFA-1BCE586F1A36}"/>
              </a:ext>
            </a:extLst>
          </p:cNvPr>
          <p:cNvSpPr txBox="1">
            <a:spLocks noChangeArrowheads="1"/>
          </p:cNvSpPr>
          <p:nvPr/>
        </p:nvSpPr>
        <p:spPr bwMode="auto">
          <a:xfrm>
            <a:off x="0" y="6156325"/>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6FC99961-5837-491D-959A-0D50F4137847}"/>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6   f o r   300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6" name="Rectangle 5">
            <a:extLst>
              <a:ext uri="{FF2B5EF4-FFF2-40B4-BE49-F238E27FC236}">
                <a16:creationId xmlns:a16="http://schemas.microsoft.com/office/drawing/2014/main" id="{A30D9262-2439-45DA-8F07-DECD1ACA5F0E}"/>
              </a:ext>
            </a:extLst>
          </p:cNvPr>
          <p:cNvSpPr/>
          <p:nvPr/>
        </p:nvSpPr>
        <p:spPr>
          <a:xfrm>
            <a:off x="304800" y="1311275"/>
            <a:ext cx="8610600" cy="4708525"/>
          </a:xfrm>
          <a:prstGeom prst="rect">
            <a:avLst/>
          </a:prstGeom>
        </p:spPr>
        <p:txBody>
          <a:bodyPr>
            <a:spAutoFit/>
          </a:bodyPr>
          <a:lstStyle/>
          <a:p>
            <a:pPr algn="ctr" eaLnBrk="1" hangingPunct="1">
              <a:spcBef>
                <a:spcPct val="50000"/>
              </a:spcBef>
              <a:defRPr/>
            </a:pPr>
            <a:r>
              <a:rPr lang="en-US" sz="6000" b="1" dirty="0">
                <a:effectLst>
                  <a:outerShdw blurRad="38100" dist="38100" dir="2700000" algn="tl">
                    <a:srgbClr val="000000"/>
                  </a:outerShdw>
                </a:effectLst>
              </a:rPr>
              <a:t>An investment that is made up of a pool of funds collected from many investors.</a:t>
            </a:r>
            <a:endParaRPr lang="en-US" sz="6000" b="1" dirty="0">
              <a:solidFill>
                <a:srgbClr val="002060"/>
              </a:solidFill>
              <a:effectLst>
                <a:outerShdw blurRad="38100" dist="38100" dir="2700000" algn="tl">
                  <a:srgbClr val="000000"/>
                </a:outerShdw>
              </a:effectLst>
            </a:endParaRPr>
          </a:p>
        </p:txBody>
      </p:sp>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D480F411-38F6-4527-B763-9D0FFD18D59F}"/>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133123" name="Text Box 4">
            <a:extLst>
              <a:ext uri="{FF2B5EF4-FFF2-40B4-BE49-F238E27FC236}">
                <a16:creationId xmlns:a16="http://schemas.microsoft.com/office/drawing/2014/main" id="{7DFAFC63-8961-4197-AD47-A1498E38D40E}"/>
              </a:ext>
            </a:extLst>
          </p:cNvPr>
          <p:cNvSpPr txBox="1">
            <a:spLocks noChangeArrowheads="1"/>
          </p:cNvSpPr>
          <p:nvPr/>
        </p:nvSpPr>
        <p:spPr bwMode="auto">
          <a:xfrm>
            <a:off x="609600" y="2638425"/>
            <a:ext cx="81534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eaLnBrk="1" hangingPunct="1">
              <a:spcBef>
                <a:spcPct val="50000"/>
              </a:spcBef>
              <a:buClrTx/>
              <a:buSzTx/>
              <a:buFontTx/>
              <a:buNone/>
            </a:pPr>
            <a:r>
              <a:rPr lang="en-US" altLang="en-US" sz="8000" b="1"/>
              <a:t>Mutual Funds</a:t>
            </a:r>
          </a:p>
        </p:txBody>
      </p:sp>
      <p:sp>
        <p:nvSpPr>
          <p:cNvPr id="133124" name="Text Box 7">
            <a:extLst>
              <a:ext uri="{FF2B5EF4-FFF2-40B4-BE49-F238E27FC236}">
                <a16:creationId xmlns:a16="http://schemas.microsoft.com/office/drawing/2014/main" id="{315F8C9A-E3FF-4F33-8D18-F18EE6EF7EF6}"/>
              </a:ext>
            </a:extLst>
          </p:cNvPr>
          <p:cNvSpPr txBox="1">
            <a:spLocks noChangeArrowheads="1"/>
          </p:cNvSpPr>
          <p:nvPr/>
        </p:nvSpPr>
        <p:spPr bwMode="auto">
          <a:xfrm>
            <a:off x="0" y="6091238"/>
            <a:ext cx="91440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133125" name="Text Box 10">
            <a:extLst>
              <a:ext uri="{FF2B5EF4-FFF2-40B4-BE49-F238E27FC236}">
                <a16:creationId xmlns:a16="http://schemas.microsoft.com/office/drawing/2014/main" id="{F1CEDF84-7725-45EB-B3ED-3B603BA20AF0}"/>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300</a:t>
            </a:r>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2" name="Text Box 8">
            <a:extLst>
              <a:ext uri="{FF2B5EF4-FFF2-40B4-BE49-F238E27FC236}">
                <a16:creationId xmlns:a16="http://schemas.microsoft.com/office/drawing/2014/main" id="{4DB19A70-801D-4132-B953-33768E480434}"/>
              </a:ext>
            </a:extLst>
          </p:cNvPr>
          <p:cNvSpPr txBox="1">
            <a:spLocks noChangeArrowheads="1"/>
          </p:cNvSpPr>
          <p:nvPr/>
        </p:nvSpPr>
        <p:spPr bwMode="auto">
          <a:xfrm>
            <a:off x="-36513" y="5854700"/>
            <a:ext cx="9144001" cy="396875"/>
          </a:xfrm>
          <a:prstGeom prst="rect">
            <a:avLst/>
          </a:prstGeom>
          <a:noFill/>
          <a:ln w="9525">
            <a:noFill/>
            <a:miter lim="800000"/>
            <a:headEnd/>
            <a:tailEnd/>
          </a:ln>
          <a:effectLst/>
        </p:spPr>
        <p:txBody>
          <a:bodyPr>
            <a:spAutoFit/>
          </a:bodyPr>
          <a:lstStyle/>
          <a:p>
            <a:pPr algn="ctr" eaLnBrk="1" hangingPunct="1">
              <a:spcBef>
                <a:spcPct val="50000"/>
              </a:spcBef>
              <a:defRPr/>
            </a:pPr>
            <a:r>
              <a:rPr lang="en-US" sz="2000" b="1" u="sng" dirty="0">
                <a:solidFill>
                  <a:srgbClr val="F5BC4B"/>
                </a:solidFill>
                <a:effectLst>
                  <a:outerShdw blurRad="38100" dist="38100" dir="2700000" algn="tl">
                    <a:srgbClr val="808080"/>
                  </a:outerShdw>
                </a:effectLst>
              </a:rPr>
              <a:t>CLICK TO CHECK</a:t>
            </a:r>
          </a:p>
        </p:txBody>
      </p:sp>
      <p:sp>
        <p:nvSpPr>
          <p:cNvPr id="21513" name="Rectangle 9">
            <a:extLst>
              <a:ext uri="{FF2B5EF4-FFF2-40B4-BE49-F238E27FC236}">
                <a16:creationId xmlns:a16="http://schemas.microsoft.com/office/drawing/2014/main" id="{2B23D701-8F90-4C9D-A424-8A984D662A6B}"/>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6   f o r   400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6" name="Rectangle 5">
            <a:extLst>
              <a:ext uri="{FF2B5EF4-FFF2-40B4-BE49-F238E27FC236}">
                <a16:creationId xmlns:a16="http://schemas.microsoft.com/office/drawing/2014/main" id="{42B7CA7D-C7B4-4E4F-BAAC-00990EC71673}"/>
              </a:ext>
            </a:extLst>
          </p:cNvPr>
          <p:cNvSpPr/>
          <p:nvPr/>
        </p:nvSpPr>
        <p:spPr>
          <a:xfrm>
            <a:off x="304800" y="3048000"/>
            <a:ext cx="8610600" cy="1006475"/>
          </a:xfrm>
          <a:prstGeom prst="rect">
            <a:avLst/>
          </a:prstGeom>
        </p:spPr>
        <p:txBody>
          <a:bodyPr>
            <a:spAutoFit/>
          </a:bodyPr>
          <a:lstStyle/>
          <a:p>
            <a:pPr algn="ctr" eaLnBrk="1" hangingPunct="1">
              <a:spcBef>
                <a:spcPct val="50000"/>
              </a:spcBef>
              <a:defRPr/>
            </a:pPr>
            <a:r>
              <a:rPr lang="en-US" sz="6000" b="1" dirty="0">
                <a:solidFill>
                  <a:srgbClr val="002060"/>
                </a:solidFill>
                <a:effectLst>
                  <a:outerShdw blurRad="38100" dist="38100" dir="2700000" algn="tl">
                    <a:srgbClr val="000000"/>
                  </a:outerShdw>
                </a:effectLst>
              </a:rPr>
              <a:t> </a:t>
            </a:r>
          </a:p>
        </p:txBody>
      </p:sp>
      <p:sp>
        <p:nvSpPr>
          <p:cNvPr id="5" name="TextBox 4">
            <a:extLst>
              <a:ext uri="{FF2B5EF4-FFF2-40B4-BE49-F238E27FC236}">
                <a16:creationId xmlns:a16="http://schemas.microsoft.com/office/drawing/2014/main" id="{3B8FA40D-0072-4D72-B622-CAC6FE1544BF}"/>
              </a:ext>
            </a:extLst>
          </p:cNvPr>
          <p:cNvSpPr txBox="1"/>
          <p:nvPr/>
        </p:nvSpPr>
        <p:spPr>
          <a:xfrm>
            <a:off x="30163" y="1422400"/>
            <a:ext cx="9144000" cy="4432300"/>
          </a:xfrm>
          <a:prstGeom prst="rect">
            <a:avLst/>
          </a:prstGeom>
          <a:noFill/>
        </p:spPr>
        <p:txBody>
          <a:bodyPr>
            <a:spAutoFit/>
          </a:bodyPr>
          <a:lstStyle/>
          <a:p>
            <a:pPr algn="ctr">
              <a:defRPr/>
            </a:pPr>
            <a:r>
              <a:rPr lang="en-US" sz="4400" b="1" dirty="0"/>
              <a:t>An agreement between a buyer and seller that gives the purchaser the right to buy or sell a particular asset at a later date at an agreed upon price.</a:t>
            </a:r>
            <a:endParaRPr lang="en-US" sz="4400" b="1" dirty="0">
              <a:solidFill>
                <a:srgbClr val="002060"/>
              </a:solidFill>
              <a:effectLst>
                <a:outerShdw blurRad="38100" dist="38100" dir="2700000" algn="tl">
                  <a:srgbClr val="000000"/>
                </a:outerShdw>
              </a:effectLst>
            </a:endParaRPr>
          </a:p>
          <a:p>
            <a:pPr>
              <a:defRPr/>
            </a:pPr>
            <a:endParaRPr lang="en-US" dirty="0"/>
          </a:p>
        </p:txBody>
      </p:sp>
    </p:spTree>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EE6598F0-86F8-4A8E-B747-575871A4B630}"/>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F9AF2085-E577-46F3-A232-2B65FC3895E0}"/>
              </a:ext>
            </a:extLst>
          </p:cNvPr>
          <p:cNvSpPr txBox="1">
            <a:spLocks noChangeArrowheads="1"/>
          </p:cNvSpPr>
          <p:nvPr/>
        </p:nvSpPr>
        <p:spPr bwMode="auto">
          <a:xfrm>
            <a:off x="381000" y="2590800"/>
            <a:ext cx="8153400" cy="1323975"/>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a:effectLst>
                  <a:outerShdw blurRad="38100" dist="38100" dir="2700000" algn="tl">
                    <a:srgbClr val="000000"/>
                  </a:outerShdw>
                </a:effectLst>
              </a:rPr>
              <a:t>Options</a:t>
            </a:r>
          </a:p>
        </p:txBody>
      </p:sp>
      <p:sp>
        <p:nvSpPr>
          <p:cNvPr id="137220" name="Text Box 7">
            <a:extLst>
              <a:ext uri="{FF2B5EF4-FFF2-40B4-BE49-F238E27FC236}">
                <a16:creationId xmlns:a16="http://schemas.microsoft.com/office/drawing/2014/main" id="{B313A6BF-166B-462E-968C-D6DE0B4D7A6C}"/>
              </a:ext>
            </a:extLst>
          </p:cNvPr>
          <p:cNvSpPr txBox="1">
            <a:spLocks noChangeArrowheads="1"/>
          </p:cNvSpPr>
          <p:nvPr/>
        </p:nvSpPr>
        <p:spPr bwMode="auto">
          <a:xfrm>
            <a:off x="-3175" y="6091238"/>
            <a:ext cx="91440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137221" name="Text Box 10">
            <a:extLst>
              <a:ext uri="{FF2B5EF4-FFF2-40B4-BE49-F238E27FC236}">
                <a16:creationId xmlns:a16="http://schemas.microsoft.com/office/drawing/2014/main" id="{02D8A185-AC44-4A78-BC16-060815CA29AB}"/>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400</a:t>
            </a:r>
          </a:p>
        </p:txBody>
      </p:sp>
    </p:spTree>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Text Box 8">
            <a:extLst>
              <a:ext uri="{FF2B5EF4-FFF2-40B4-BE49-F238E27FC236}">
                <a16:creationId xmlns:a16="http://schemas.microsoft.com/office/drawing/2014/main" id="{C3B73C7A-3A66-4615-AD52-EF14DB0F173B}"/>
              </a:ext>
            </a:extLst>
          </p:cNvPr>
          <p:cNvSpPr txBox="1">
            <a:spLocks noChangeArrowheads="1"/>
          </p:cNvSpPr>
          <p:nvPr/>
        </p:nvSpPr>
        <p:spPr bwMode="auto">
          <a:xfrm>
            <a:off x="0" y="5951538"/>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1ADCAE93-2A86-4675-A4E5-7042D7FF7E83}"/>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dirty="0">
                <a:solidFill>
                  <a:srgbClr val="00B0F0"/>
                </a:solidFill>
                <a:effectLst>
                  <a:outerShdw blurRad="38100" dist="38100" dir="2700000" algn="tl">
                    <a:srgbClr val="000000"/>
                  </a:outerShdw>
                </a:effectLst>
              </a:rPr>
              <a:t>T o p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c  6   f o r   500  p o </a:t>
            </a:r>
            <a:r>
              <a:rPr lang="en-US" sz="3200" dirty="0" err="1">
                <a:solidFill>
                  <a:srgbClr val="00B0F0"/>
                </a:solidFill>
                <a:effectLst>
                  <a:outerShdw blurRad="38100" dist="38100" dir="2700000" algn="tl">
                    <a:srgbClr val="000000"/>
                  </a:outerShdw>
                </a:effectLst>
              </a:rPr>
              <a:t>i</a:t>
            </a:r>
            <a:r>
              <a:rPr lang="en-US" sz="3200" dirty="0">
                <a:solidFill>
                  <a:srgbClr val="00B0F0"/>
                </a:solidFill>
                <a:effectLst>
                  <a:outerShdw blurRad="38100" dist="38100" dir="2700000" algn="tl">
                    <a:srgbClr val="000000"/>
                  </a:outerShdw>
                </a:effectLst>
              </a:rPr>
              <a:t> n t s  …</a:t>
            </a:r>
          </a:p>
        </p:txBody>
      </p:sp>
      <p:sp>
        <p:nvSpPr>
          <p:cNvPr id="6" name="Rectangle 5">
            <a:extLst>
              <a:ext uri="{FF2B5EF4-FFF2-40B4-BE49-F238E27FC236}">
                <a16:creationId xmlns:a16="http://schemas.microsoft.com/office/drawing/2014/main" id="{EB239798-389E-42BC-8C80-0BBA17151885}"/>
              </a:ext>
            </a:extLst>
          </p:cNvPr>
          <p:cNvSpPr/>
          <p:nvPr/>
        </p:nvSpPr>
        <p:spPr>
          <a:xfrm>
            <a:off x="0" y="1371600"/>
            <a:ext cx="9144000" cy="1016000"/>
          </a:xfrm>
          <a:prstGeom prst="rect">
            <a:avLst/>
          </a:prstGeom>
        </p:spPr>
        <p:txBody>
          <a:bodyPr>
            <a:spAutoFit/>
          </a:bodyPr>
          <a:lstStyle/>
          <a:p>
            <a:pPr algn="ctr" eaLnBrk="1" hangingPunct="1">
              <a:spcBef>
                <a:spcPct val="50000"/>
              </a:spcBef>
              <a:defRPr/>
            </a:pPr>
            <a:r>
              <a:rPr lang="en-US" sz="6000" b="1" dirty="0">
                <a:effectLst>
                  <a:outerShdw blurRad="38100" dist="38100" dir="2700000" algn="tl">
                    <a:srgbClr val="000000"/>
                  </a:outerShdw>
                </a:effectLst>
              </a:rPr>
              <a:t> </a:t>
            </a:r>
            <a:endParaRPr lang="en-US" sz="6000" b="1" dirty="0">
              <a:solidFill>
                <a:srgbClr val="002060"/>
              </a:solidFill>
              <a:effectLst>
                <a:outerShdw blurRad="38100" dist="38100" dir="2700000" algn="tl">
                  <a:srgbClr val="000000"/>
                </a:outerShdw>
              </a:effectLst>
            </a:endParaRPr>
          </a:p>
        </p:txBody>
      </p:sp>
      <p:sp>
        <p:nvSpPr>
          <p:cNvPr id="2" name="Rectangle 1">
            <a:extLst>
              <a:ext uri="{FF2B5EF4-FFF2-40B4-BE49-F238E27FC236}">
                <a16:creationId xmlns:a16="http://schemas.microsoft.com/office/drawing/2014/main" id="{5E79D92B-B855-4F64-8C39-235922C5CAE9}"/>
              </a:ext>
            </a:extLst>
          </p:cNvPr>
          <p:cNvSpPr/>
          <p:nvPr/>
        </p:nvSpPr>
        <p:spPr>
          <a:xfrm>
            <a:off x="533400" y="1311275"/>
            <a:ext cx="8034338" cy="4616450"/>
          </a:xfrm>
          <a:prstGeom prst="rect">
            <a:avLst/>
          </a:prstGeom>
        </p:spPr>
        <p:txBody>
          <a:bodyPr>
            <a:spAutoFit/>
          </a:bodyPr>
          <a:lstStyle/>
          <a:p>
            <a:pPr algn="ctr">
              <a:defRPr/>
            </a:pPr>
            <a:r>
              <a:rPr lang="en-US" sz="4200" b="1" dirty="0">
                <a:latin typeface="+mn-lt"/>
              </a:rPr>
              <a:t>An agreement traded on an organized exchange to buy or sell assets, especially commodities, at a fixed price but to be delivered and paid for later.</a:t>
            </a:r>
          </a:p>
        </p:txBody>
      </p:sp>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213B0FEC-B414-4A64-9C9F-D6A9B5CB4DE6}"/>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i="1" dirty="0">
                <a:solidFill>
                  <a:srgbClr val="00B0F0"/>
                </a:solidFill>
                <a:effectLst>
                  <a:outerShdw blurRad="38100" dist="38100" dir="2700000" algn="tl">
                    <a:srgbClr val="808080"/>
                  </a:outerShdw>
                </a:effectLst>
              </a:rPr>
              <a:t>T h e   c o r </a:t>
            </a:r>
            <a:r>
              <a:rPr lang="en-US" sz="3200" i="1" dirty="0" err="1">
                <a:solidFill>
                  <a:srgbClr val="00B0F0"/>
                </a:solidFill>
                <a:effectLst>
                  <a:outerShdw blurRad="38100" dist="38100" dir="2700000" algn="tl">
                    <a:srgbClr val="808080"/>
                  </a:outerShdw>
                </a:effectLst>
              </a:rPr>
              <a:t>r</a:t>
            </a:r>
            <a:r>
              <a:rPr lang="en-US" sz="3200" i="1" dirty="0">
                <a:solidFill>
                  <a:srgbClr val="00B0F0"/>
                </a:solidFill>
                <a:effectLst>
                  <a:outerShdw blurRad="38100" dist="38100" dir="2700000" algn="tl">
                    <a:srgbClr val="808080"/>
                  </a:outerShdw>
                </a:effectLst>
              </a:rPr>
              <a:t> e c t   a n s w e r   </a:t>
            </a:r>
            <a:r>
              <a:rPr lang="en-US" sz="3200" i="1" dirty="0" err="1">
                <a:solidFill>
                  <a:srgbClr val="00B0F0"/>
                </a:solidFill>
                <a:effectLst>
                  <a:outerShdw blurRad="38100" dist="38100" dir="2700000" algn="tl">
                    <a:srgbClr val="808080"/>
                  </a:outerShdw>
                </a:effectLst>
              </a:rPr>
              <a:t>i</a:t>
            </a:r>
            <a:r>
              <a:rPr lang="en-US" sz="3200" i="1" dirty="0">
                <a:solidFill>
                  <a:srgbClr val="00B0F0"/>
                </a:solidFill>
                <a:effectLst>
                  <a:outerShdw blurRad="38100" dist="38100" dir="2700000" algn="tl">
                    <a:srgbClr val="808080"/>
                  </a:outerShdw>
                </a:effectLst>
              </a:rPr>
              <a:t> s …</a:t>
            </a:r>
          </a:p>
        </p:txBody>
      </p:sp>
      <p:sp>
        <p:nvSpPr>
          <p:cNvPr id="22532" name="Text Box 4">
            <a:extLst>
              <a:ext uri="{FF2B5EF4-FFF2-40B4-BE49-F238E27FC236}">
                <a16:creationId xmlns:a16="http://schemas.microsoft.com/office/drawing/2014/main" id="{DD0CFC80-7390-4B7A-B5E0-975E526ABAB5}"/>
              </a:ext>
            </a:extLst>
          </p:cNvPr>
          <p:cNvSpPr txBox="1">
            <a:spLocks noChangeArrowheads="1"/>
          </p:cNvSpPr>
          <p:nvPr/>
        </p:nvSpPr>
        <p:spPr bwMode="auto">
          <a:xfrm>
            <a:off x="457200" y="2024063"/>
            <a:ext cx="8153400" cy="1938337"/>
          </a:xfrm>
          <a:prstGeom prst="rect">
            <a:avLst/>
          </a:prstGeom>
          <a:noFill/>
          <a:ln w="9525">
            <a:noFill/>
            <a:miter lim="800000"/>
            <a:headEnd/>
            <a:tailEnd/>
          </a:ln>
          <a:effectLst/>
        </p:spPr>
        <p:txBody>
          <a:bodyPr>
            <a:spAutoFit/>
          </a:bodyPr>
          <a:lstStyle/>
          <a:p>
            <a:pPr algn="ctr" eaLnBrk="1" hangingPunct="1">
              <a:spcBef>
                <a:spcPct val="50000"/>
              </a:spcBef>
              <a:defRPr/>
            </a:pPr>
            <a:br>
              <a:rPr lang="en-US" sz="4000" b="1" dirty="0">
                <a:effectLst>
                  <a:outerShdw blurRad="38100" dist="38100" dir="2700000" algn="tl">
                    <a:srgbClr val="000000"/>
                  </a:outerShdw>
                </a:effectLst>
              </a:rPr>
            </a:br>
            <a:r>
              <a:rPr lang="en-US" sz="8000" b="1" dirty="0">
                <a:effectLst>
                  <a:outerShdw blurRad="38100" dist="38100" dir="2700000" algn="tl">
                    <a:srgbClr val="000000"/>
                  </a:outerShdw>
                </a:effectLst>
              </a:rPr>
              <a:t>Futures</a:t>
            </a:r>
          </a:p>
        </p:txBody>
      </p:sp>
      <p:sp>
        <p:nvSpPr>
          <p:cNvPr id="141316" name="Text Box 7">
            <a:extLst>
              <a:ext uri="{FF2B5EF4-FFF2-40B4-BE49-F238E27FC236}">
                <a16:creationId xmlns:a16="http://schemas.microsoft.com/office/drawing/2014/main" id="{85F66290-F339-452A-9794-9CBDF06E624F}"/>
              </a:ext>
            </a:extLst>
          </p:cNvPr>
          <p:cNvSpPr txBox="1">
            <a:spLocks noChangeArrowheads="1"/>
          </p:cNvSpPr>
          <p:nvPr/>
        </p:nvSpPr>
        <p:spPr bwMode="auto">
          <a:xfrm>
            <a:off x="0" y="6091238"/>
            <a:ext cx="9144000"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hlinkClick r:id="rId3" action="ppaction://hlinksldjump"/>
              </a:rPr>
              <a:t>CLICK TO PLAY AGAIN</a:t>
            </a:r>
            <a:endParaRPr lang="en-US" altLang="en-US" sz="2000" b="1" u="sng">
              <a:solidFill>
                <a:srgbClr val="F5BC4B"/>
              </a:solidFill>
            </a:endParaRPr>
          </a:p>
        </p:txBody>
      </p:sp>
      <p:sp>
        <p:nvSpPr>
          <p:cNvPr id="141317" name="Text Box 10">
            <a:extLst>
              <a:ext uri="{FF2B5EF4-FFF2-40B4-BE49-F238E27FC236}">
                <a16:creationId xmlns:a16="http://schemas.microsoft.com/office/drawing/2014/main" id="{BC5A4D8F-AC80-4F48-A863-E3256C9E9728}"/>
              </a:ext>
            </a:extLst>
          </p:cNvPr>
          <p:cNvSpPr txBox="1">
            <a:spLocks noChangeArrowheads="1"/>
          </p:cNvSpPr>
          <p:nvPr/>
        </p:nvSpPr>
        <p:spPr bwMode="auto">
          <a:xfrm>
            <a:off x="7543800" y="5451475"/>
            <a:ext cx="14668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800">
                <a:solidFill>
                  <a:srgbClr val="F79717"/>
                </a:solidFill>
                <a:latin typeface="Berlin Sans FB Demi" panose="020E0802020502020306" pitchFamily="34" charset="0"/>
              </a:rPr>
              <a:t>500</a:t>
            </a:r>
          </a:p>
        </p:txBody>
      </p:sp>
    </p:spTree>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Text Box 5">
            <a:extLst>
              <a:ext uri="{FF2B5EF4-FFF2-40B4-BE49-F238E27FC236}">
                <a16:creationId xmlns:a16="http://schemas.microsoft.com/office/drawing/2014/main" id="{14B929D4-A5F1-466D-922C-DA8FCC34A399}"/>
              </a:ext>
            </a:extLst>
          </p:cNvPr>
          <p:cNvSpPr txBox="1">
            <a:spLocks noChangeArrowheads="1"/>
          </p:cNvSpPr>
          <p:nvPr/>
        </p:nvSpPr>
        <p:spPr bwMode="auto">
          <a:xfrm>
            <a:off x="1579563" y="2312988"/>
            <a:ext cx="6096000"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4400">
                <a:solidFill>
                  <a:srgbClr val="CB7707"/>
                </a:solidFill>
                <a:latin typeface="Comic Sans MS" panose="030F0702030302020204" pitchFamily="66" charset="0"/>
              </a:rPr>
              <a:t> </a:t>
            </a:r>
            <a:br>
              <a:rPr lang="en-US" altLang="en-US" sz="4400">
                <a:solidFill>
                  <a:srgbClr val="CB7707"/>
                </a:solidFill>
                <a:latin typeface="Comic Sans MS" panose="030F0702030302020204" pitchFamily="66" charset="0"/>
              </a:rPr>
            </a:br>
            <a:endParaRPr lang="en-US" altLang="en-US" sz="4400">
              <a:solidFill>
                <a:srgbClr val="002060"/>
              </a:solidFill>
              <a:latin typeface="Comic Sans MS" panose="030F0702030302020204" pitchFamily="66" charset="0"/>
            </a:endParaRPr>
          </a:p>
        </p:txBody>
      </p:sp>
      <p:sp>
        <p:nvSpPr>
          <p:cNvPr id="125959" name="AutoShape 7">
            <a:hlinkClick r:id="rId3" action="ppaction://hlinksldjump" highlightClick="1"/>
            <a:extLst>
              <a:ext uri="{FF2B5EF4-FFF2-40B4-BE49-F238E27FC236}">
                <a16:creationId xmlns:a16="http://schemas.microsoft.com/office/drawing/2014/main" id="{58AB5DA0-3E5B-446B-86C4-8A3764158E48}"/>
              </a:ext>
            </a:extLst>
          </p:cNvPr>
          <p:cNvSpPr>
            <a:spLocks noChangeArrowheads="1"/>
          </p:cNvSpPr>
          <p:nvPr/>
        </p:nvSpPr>
        <p:spPr bwMode="auto">
          <a:xfrm flipV="1">
            <a:off x="0" y="6858000"/>
            <a:ext cx="9144000" cy="46038"/>
          </a:xfrm>
          <a:prstGeom prst="actionButtonBlank">
            <a:avLst/>
          </a:prstGeom>
          <a:noFill/>
          <a:ln w="9525">
            <a:noFill/>
            <a:miter lim="800000"/>
            <a:headEnd/>
            <a:tailEnd/>
          </a:ln>
          <a:effectLst/>
        </p:spPr>
        <p:txBody>
          <a:bodyPr wrap="none" anchor="ctr"/>
          <a:lstStyle/>
          <a:p>
            <a:pPr algn="ctr" eaLnBrk="1" hangingPunct="1">
              <a:defRPr/>
            </a:pPr>
            <a:endParaRPr lang="en-US" sz="6000" b="1">
              <a:solidFill>
                <a:schemeClr val="bg1"/>
              </a:solidFill>
              <a:effectLst>
                <a:outerShdw blurRad="38100" dist="38100" dir="2700000" algn="tl">
                  <a:srgbClr val="000000">
                    <a:alpha val="43137"/>
                  </a:srgbClr>
                </a:outerShdw>
              </a:effectLst>
            </a:endParaRPr>
          </a:p>
        </p:txBody>
      </p:sp>
      <p:sp>
        <p:nvSpPr>
          <p:cNvPr id="143364" name="Rectangle 7">
            <a:extLst>
              <a:ext uri="{FF2B5EF4-FFF2-40B4-BE49-F238E27FC236}">
                <a16:creationId xmlns:a16="http://schemas.microsoft.com/office/drawing/2014/main" id="{AAD7FABB-CE46-4DBC-A7D1-B832DAB482A4}"/>
              </a:ext>
            </a:extLst>
          </p:cNvPr>
          <p:cNvSpPr>
            <a:spLocks noChangeArrowheads="1"/>
          </p:cNvSpPr>
          <p:nvPr/>
        </p:nvSpPr>
        <p:spPr bwMode="auto">
          <a:xfrm>
            <a:off x="228600" y="1093788"/>
            <a:ext cx="8610600" cy="507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0"/>
              </a:spcBef>
              <a:buClrTx/>
              <a:buSzTx/>
              <a:buFontTx/>
              <a:buNone/>
            </a:pPr>
            <a:r>
              <a:rPr lang="en-US" altLang="en-US" sz="5400" b="1"/>
              <a:t>What is the name given to the person who is responsible for the buying and selling of a particular stock on the NYSE?</a:t>
            </a:r>
          </a:p>
        </p:txBody>
      </p:sp>
      <p:sp>
        <p:nvSpPr>
          <p:cNvPr id="5" name="TextBox 4">
            <a:extLst>
              <a:ext uri="{FF2B5EF4-FFF2-40B4-BE49-F238E27FC236}">
                <a16:creationId xmlns:a16="http://schemas.microsoft.com/office/drawing/2014/main" id="{27340CD8-762C-4C40-845A-58C00A703013}"/>
              </a:ext>
            </a:extLst>
          </p:cNvPr>
          <p:cNvSpPr txBox="1"/>
          <p:nvPr/>
        </p:nvSpPr>
        <p:spPr>
          <a:xfrm>
            <a:off x="0" y="406400"/>
            <a:ext cx="9144000" cy="584200"/>
          </a:xfrm>
          <a:prstGeom prst="rect">
            <a:avLst/>
          </a:prstGeom>
          <a:noFill/>
        </p:spPr>
        <p:txBody>
          <a:bodyPr>
            <a:spAutoFit/>
          </a:bodyPr>
          <a:lstStyle/>
          <a:p>
            <a:pPr algn="ctr">
              <a:defRPr/>
            </a:pPr>
            <a:r>
              <a:rPr lang="en-US" sz="3200" b="1" i="1" dirty="0">
                <a:ln w="0" cap="flat" cmpd="sng">
                  <a:noFill/>
                </a:ln>
                <a:solidFill>
                  <a:srgbClr val="00B0F0"/>
                </a:solidFill>
                <a:effectLst>
                  <a:outerShdw blurRad="50800" dist="38100" dir="2700000" algn="tl" rotWithShape="0">
                    <a:schemeClr val="tx1"/>
                  </a:outerShdw>
                </a:effectLst>
              </a:rPr>
              <a:t>F </a:t>
            </a:r>
            <a:r>
              <a:rPr lang="en-US" sz="3200" b="1" i="1" dirty="0" err="1">
                <a:ln w="0" cap="flat" cmpd="sng">
                  <a:noFill/>
                </a:ln>
                <a:solidFill>
                  <a:srgbClr val="00B0F0"/>
                </a:solidFill>
                <a:effectLst>
                  <a:outerShdw blurRad="50800" dist="38100" dir="2700000" algn="tl" rotWithShape="0">
                    <a:schemeClr val="tx1"/>
                  </a:outerShdw>
                </a:effectLst>
              </a:rPr>
              <a:t>i</a:t>
            </a:r>
            <a:r>
              <a:rPr lang="en-US" sz="3200" dirty="0">
                <a:solidFill>
                  <a:srgbClr val="00B0F0"/>
                </a:solidFill>
                <a:effectLst>
                  <a:outerShdw blurRad="38100" dist="38100" dir="2700000" algn="tl">
                    <a:srgbClr val="000000"/>
                  </a:outerShdw>
                </a:effectLst>
              </a:rPr>
              <a:t> </a:t>
            </a:r>
            <a:r>
              <a:rPr lang="en-US" sz="3200" b="1" i="1" dirty="0">
                <a:ln w="0" cap="flat" cmpd="sng">
                  <a:noFill/>
                </a:ln>
                <a:solidFill>
                  <a:srgbClr val="00B0F0"/>
                </a:solidFill>
                <a:effectLst>
                  <a:outerShdw blurRad="50800" dist="38100" dir="2700000" algn="tl" rotWithShape="0">
                    <a:schemeClr val="tx1"/>
                  </a:outerShdw>
                </a:effectLst>
              </a:rPr>
              <a:t>n a l   J e o p a r d y   Q u e s t </a:t>
            </a:r>
            <a:r>
              <a:rPr lang="en-US" sz="3200" b="1" i="1" dirty="0" err="1">
                <a:ln w="0" cap="flat" cmpd="sng">
                  <a:noFill/>
                </a:ln>
                <a:solidFill>
                  <a:srgbClr val="00B0F0"/>
                </a:solidFill>
                <a:effectLst>
                  <a:outerShdw blurRad="50800" dist="38100" dir="2700000" algn="tl" rotWithShape="0">
                    <a:schemeClr val="tx1"/>
                  </a:outerShdw>
                </a:effectLst>
              </a:rPr>
              <a:t>i</a:t>
            </a:r>
            <a:r>
              <a:rPr lang="en-US" sz="3200" b="1" i="1" dirty="0">
                <a:ln w="0" cap="flat" cmpd="sng">
                  <a:noFill/>
                </a:ln>
                <a:solidFill>
                  <a:srgbClr val="00B0F0"/>
                </a:solidFill>
                <a:effectLst>
                  <a:outerShdw blurRad="50800" dist="38100" dir="2700000" algn="tl" rotWithShape="0">
                    <a:schemeClr val="tx1"/>
                  </a:outerShdw>
                </a:effectLst>
              </a:rPr>
              <a:t> o n </a:t>
            </a:r>
            <a:endParaRPr lang="en-US" sz="3200" b="1" i="1" dirty="0">
              <a:ln w="0" cap="flat" cmpd="sng">
                <a:noFill/>
              </a:ln>
              <a:effectLst>
                <a:outerShdw blurRad="50800" dist="38100" dir="2700000" algn="tl" rotWithShape="0">
                  <a:schemeClr val="tx1"/>
                </a:outerShdw>
              </a:effectLst>
            </a:endParaRPr>
          </a:p>
        </p:txBody>
      </p:sp>
      <p:sp>
        <p:nvSpPr>
          <p:cNvPr id="6" name="TextBox 5">
            <a:extLst>
              <a:ext uri="{FF2B5EF4-FFF2-40B4-BE49-F238E27FC236}">
                <a16:creationId xmlns:a16="http://schemas.microsoft.com/office/drawing/2014/main" id="{B20FDD0A-B2D7-4642-94D9-538FE7BCCFD2}"/>
              </a:ext>
            </a:extLst>
          </p:cNvPr>
          <p:cNvSpPr txBox="1"/>
          <p:nvPr/>
        </p:nvSpPr>
        <p:spPr>
          <a:xfrm>
            <a:off x="0" y="6257925"/>
            <a:ext cx="9144000" cy="677863"/>
          </a:xfrm>
          <a:prstGeom prst="rect">
            <a:avLst/>
          </a:prstGeom>
          <a:noFill/>
        </p:spPr>
        <p:txBody>
          <a:bodyPr>
            <a:spAutoFit/>
          </a:bodyPr>
          <a:lstStyle/>
          <a:p>
            <a:pPr algn="ctr">
              <a:defRPr/>
            </a:pPr>
            <a:r>
              <a:rPr lang="en-US" sz="2000" b="1" u="sng" dirty="0">
                <a:solidFill>
                  <a:srgbClr val="F5BC4B"/>
                </a:solidFill>
                <a:effectLst>
                  <a:outerShdw blurRad="38100" dist="38100" dir="2700000" algn="tl">
                    <a:srgbClr val="808080"/>
                  </a:outerShdw>
                </a:effectLst>
              </a:rPr>
              <a:t>CLICK TO CHECK</a:t>
            </a:r>
          </a:p>
          <a:p>
            <a:pPr algn="ctr">
              <a:defRPr/>
            </a:pPr>
            <a:endParaRPr lang="en-US" dirty="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4" name="Oval 4">
            <a:extLst>
              <a:ext uri="{FF2B5EF4-FFF2-40B4-BE49-F238E27FC236}">
                <a16:creationId xmlns:a16="http://schemas.microsoft.com/office/drawing/2014/main" id="{B4CE1209-1DCF-4648-AEC8-99CA0E82D49F}"/>
              </a:ext>
            </a:extLst>
          </p:cNvPr>
          <p:cNvSpPr>
            <a:spLocks noChangeArrowheads="1"/>
          </p:cNvSpPr>
          <p:nvPr/>
        </p:nvSpPr>
        <p:spPr bwMode="auto">
          <a:xfrm>
            <a:off x="952500" y="1905000"/>
            <a:ext cx="7239000" cy="4267200"/>
          </a:xfrm>
          <a:prstGeom prst="ellipse">
            <a:avLst/>
          </a:prstGeom>
          <a:gradFill rotWithShape="0">
            <a:gsLst>
              <a:gs pos="0">
                <a:schemeClr val="bg1"/>
              </a:gs>
              <a:gs pos="100000">
                <a:srgbClr val="FCC98C"/>
              </a:gs>
            </a:gsLst>
            <a:lin ang="5400000" scaled="1"/>
          </a:gradFill>
          <a:ln w="76200">
            <a:solidFill>
              <a:srgbClr val="FF9900"/>
            </a:solidFill>
            <a:round/>
            <a:headEnd/>
            <a:tailEnd/>
          </a:ln>
          <a:effectLst/>
        </p:spPr>
        <p:txBody>
          <a:bodyPr wrap="none" anchor="ctr"/>
          <a:lstStyle/>
          <a:p>
            <a:pPr algn="ctr" eaLnBrk="1" hangingPunct="1">
              <a:spcBef>
                <a:spcPct val="20000"/>
              </a:spcBef>
              <a:buClr>
                <a:schemeClr val="folHlink"/>
              </a:buClr>
              <a:buSzPct val="60000"/>
              <a:buFont typeface="Wingdings" pitchFamily="2" charset="2"/>
              <a:buNone/>
              <a:defRPr/>
            </a:pPr>
            <a:r>
              <a:rPr lang="en-US" sz="5000" b="1" dirty="0">
                <a:solidFill>
                  <a:srgbClr val="000099"/>
                </a:solidFill>
                <a:effectLst>
                  <a:outerShdw blurRad="38100" dist="38100" dir="2700000" algn="tl">
                    <a:srgbClr val="000000"/>
                  </a:outerShdw>
                </a:effectLst>
                <a:latin typeface="Tahoma" charset="0"/>
              </a:rPr>
              <a:t>Types of</a:t>
            </a:r>
          </a:p>
          <a:p>
            <a:pPr algn="ctr" eaLnBrk="1" hangingPunct="1">
              <a:spcBef>
                <a:spcPct val="20000"/>
              </a:spcBef>
              <a:buClr>
                <a:schemeClr val="folHlink"/>
              </a:buClr>
              <a:buSzPct val="60000"/>
              <a:buFont typeface="Wingdings" pitchFamily="2" charset="2"/>
              <a:buNone/>
              <a:defRPr/>
            </a:pPr>
            <a:r>
              <a:rPr lang="en-US" sz="5000" b="1" dirty="0">
                <a:solidFill>
                  <a:srgbClr val="000099"/>
                </a:solidFill>
                <a:effectLst>
                  <a:outerShdw blurRad="38100" dist="38100" dir="2700000" algn="tl">
                    <a:srgbClr val="000000"/>
                  </a:outerShdw>
                </a:effectLst>
                <a:latin typeface="Tahoma" charset="0"/>
              </a:rPr>
              <a:t>Investment </a:t>
            </a:r>
          </a:p>
          <a:p>
            <a:pPr algn="ctr" eaLnBrk="1" hangingPunct="1">
              <a:spcBef>
                <a:spcPct val="20000"/>
              </a:spcBef>
              <a:buClr>
                <a:schemeClr val="folHlink"/>
              </a:buClr>
              <a:buSzPct val="60000"/>
              <a:buFont typeface="Wingdings" pitchFamily="2" charset="2"/>
              <a:buNone/>
              <a:defRPr/>
            </a:pPr>
            <a:endParaRPr lang="en-US" sz="5000" b="1" dirty="0">
              <a:solidFill>
                <a:srgbClr val="000099"/>
              </a:solidFill>
              <a:effectLst>
                <a:outerShdw blurRad="38100" dist="38100" dir="2700000" algn="tl">
                  <a:srgbClr val="000000"/>
                </a:outerShdw>
              </a:effectLst>
              <a:latin typeface="Tahoma" charset="0"/>
            </a:endParaRPr>
          </a:p>
        </p:txBody>
      </p:sp>
      <p:sp>
        <p:nvSpPr>
          <p:cNvPr id="10248" name="Rectangle 8">
            <a:extLst>
              <a:ext uri="{FF2B5EF4-FFF2-40B4-BE49-F238E27FC236}">
                <a16:creationId xmlns:a16="http://schemas.microsoft.com/office/drawing/2014/main" id="{139D95D8-C553-4B8B-9630-099C4540359C}"/>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600" dirty="0">
                <a:solidFill>
                  <a:srgbClr val="00B0F0"/>
                </a:solidFill>
                <a:effectLst>
                  <a:outerShdw blurRad="38100" dist="38100" dir="2700000" algn="tl">
                    <a:srgbClr val="808080"/>
                  </a:outerShdw>
                </a:effectLst>
              </a:rPr>
              <a:t>What do you know about…</a:t>
            </a: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91CB1DEC-32DD-4B7B-8465-29D8DB95D565}"/>
              </a:ext>
            </a:extLst>
          </p:cNvPr>
          <p:cNvSpPr>
            <a:spLocks noChangeArrowheads="1"/>
          </p:cNvSpPr>
          <p:nvPr/>
        </p:nvSpPr>
        <p:spPr bwMode="auto">
          <a:xfrm>
            <a:off x="560388" y="304800"/>
            <a:ext cx="83820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4000" b="1" i="1" dirty="0">
                <a:solidFill>
                  <a:schemeClr val="bg2">
                    <a:lumMod val="60000"/>
                    <a:lumOff val="40000"/>
                  </a:schemeClr>
                </a:solidFill>
                <a:effectLst>
                  <a:outerShdw blurRad="38100" dist="38100" dir="2700000" algn="tl">
                    <a:srgbClr val="808080"/>
                  </a:outerShdw>
                </a:effectLst>
              </a:rPr>
              <a:t>Final Jeopardy Answer</a:t>
            </a:r>
          </a:p>
        </p:txBody>
      </p:sp>
      <p:sp>
        <p:nvSpPr>
          <p:cNvPr id="22532" name="Text Box 4">
            <a:extLst>
              <a:ext uri="{FF2B5EF4-FFF2-40B4-BE49-F238E27FC236}">
                <a16:creationId xmlns:a16="http://schemas.microsoft.com/office/drawing/2014/main" id="{879D70F1-5215-49FA-B3A2-2AC664A3A4B6}"/>
              </a:ext>
            </a:extLst>
          </p:cNvPr>
          <p:cNvSpPr txBox="1">
            <a:spLocks noChangeArrowheads="1"/>
          </p:cNvSpPr>
          <p:nvPr/>
        </p:nvSpPr>
        <p:spPr bwMode="auto">
          <a:xfrm>
            <a:off x="381000" y="2590800"/>
            <a:ext cx="8153400" cy="1323975"/>
          </a:xfrm>
          <a:prstGeom prst="rect">
            <a:avLst/>
          </a:prstGeom>
          <a:noFill/>
          <a:ln w="9525">
            <a:noFill/>
            <a:miter lim="800000"/>
            <a:headEnd/>
            <a:tailEnd/>
          </a:ln>
          <a:effectLst/>
        </p:spPr>
        <p:txBody>
          <a:bodyPr>
            <a:spAutoFit/>
          </a:bodyPr>
          <a:lstStyle/>
          <a:p>
            <a:pPr algn="ctr" eaLnBrk="1" hangingPunct="1">
              <a:spcBef>
                <a:spcPct val="50000"/>
              </a:spcBef>
              <a:defRPr/>
            </a:pPr>
            <a:r>
              <a:rPr lang="en-US" sz="8000" b="1" dirty="0">
                <a:effectLst>
                  <a:outerShdw blurRad="38100" dist="38100" dir="2700000" algn="tl">
                    <a:srgbClr val="000000"/>
                  </a:outerShdw>
                </a:effectLst>
              </a:rPr>
              <a:t>Specialist</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11" descr="C:\Documents and Settings\Sam Grogan\My Documents\Proxima\Set1.5\5.bmp">
            <a:extLst>
              <a:ext uri="{FF2B5EF4-FFF2-40B4-BE49-F238E27FC236}">
                <a16:creationId xmlns:a16="http://schemas.microsoft.com/office/drawing/2014/main" id="{138D878B-FFF5-46AF-863C-F3D8238483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86681"/>
          <a:stretch>
            <a:fillRect/>
          </a:stretch>
        </p:blipFill>
        <p:spPr bwMode="auto">
          <a:xfrm>
            <a:off x="74613" y="23813"/>
            <a:ext cx="9140825" cy="6850062"/>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pic>
      <p:graphicFrame>
        <p:nvGraphicFramePr>
          <p:cNvPr id="14409" name="Group 73">
            <a:extLst>
              <a:ext uri="{FF2B5EF4-FFF2-40B4-BE49-F238E27FC236}">
                <a16:creationId xmlns:a16="http://schemas.microsoft.com/office/drawing/2014/main" id="{33CE029C-F12D-432B-985D-49EBE551A088}"/>
              </a:ext>
            </a:extLst>
          </p:cNvPr>
          <p:cNvGraphicFramePr>
            <a:graphicFrameLocks noGrp="1"/>
          </p:cNvGraphicFramePr>
          <p:nvPr/>
        </p:nvGraphicFramePr>
        <p:xfrm>
          <a:off x="298450" y="228600"/>
          <a:ext cx="8693150" cy="6437313"/>
        </p:xfrm>
        <a:graphic>
          <a:graphicData uri="http://schemas.openxmlformats.org/drawingml/2006/table">
            <a:tbl>
              <a:tblPr/>
              <a:tblGrid>
                <a:gridCol w="1449387">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1449388">
                  <a:extLst>
                    <a:ext uri="{9D8B030D-6E8A-4147-A177-3AD203B41FA5}">
                      <a16:colId xmlns:a16="http://schemas.microsoft.com/office/drawing/2014/main" val="20002"/>
                    </a:ext>
                  </a:extLst>
                </a:gridCol>
                <a:gridCol w="1449387">
                  <a:extLst>
                    <a:ext uri="{9D8B030D-6E8A-4147-A177-3AD203B41FA5}">
                      <a16:colId xmlns:a16="http://schemas.microsoft.com/office/drawing/2014/main" val="20003"/>
                    </a:ext>
                  </a:extLst>
                </a:gridCol>
                <a:gridCol w="1447800">
                  <a:extLst>
                    <a:ext uri="{9D8B030D-6E8A-4147-A177-3AD203B41FA5}">
                      <a16:colId xmlns:a16="http://schemas.microsoft.com/office/drawing/2014/main" val="20004"/>
                    </a:ext>
                  </a:extLst>
                </a:gridCol>
                <a:gridCol w="1449388">
                  <a:extLst>
                    <a:ext uri="{9D8B030D-6E8A-4147-A177-3AD203B41FA5}">
                      <a16:colId xmlns:a16="http://schemas.microsoft.com/office/drawing/2014/main" val="20005"/>
                    </a:ext>
                  </a:extLst>
                </a:gridCol>
              </a:tblGrid>
              <a:tr h="1143282">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500" b="1" i="0" u="none" strike="noStrike" cap="none" normalizeH="0" baseline="0" dirty="0">
                          <a:ln>
                            <a:noFill/>
                          </a:ln>
                          <a:solidFill>
                            <a:schemeClr val="tx1"/>
                          </a:solidFill>
                          <a:effectLst>
                            <a:outerShdw blurRad="38100" dist="38100" dir="2700000" algn="tl">
                              <a:srgbClr val="000000"/>
                            </a:outerShdw>
                          </a:effectLst>
                          <a:latin typeface="Verdana" pitchFamily="34" charset="0"/>
                        </a:rPr>
                        <a:t>Wall Street</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500" b="1" i="0" u="none" strike="noStrike" cap="none" normalizeH="0" baseline="0" dirty="0">
                          <a:ln>
                            <a:noFill/>
                          </a:ln>
                          <a:solidFill>
                            <a:schemeClr val="tx1"/>
                          </a:solidFill>
                          <a:effectLst>
                            <a:outerShdw blurRad="38100" dist="38100" dir="2700000" algn="tl">
                              <a:srgbClr val="000000"/>
                            </a:outerShdw>
                          </a:effectLst>
                          <a:latin typeface="Verdana" pitchFamily="34" charset="0"/>
                        </a:rPr>
                        <a:t>Animals</a:t>
                      </a:r>
                    </a:p>
                  </a:txBody>
                  <a:tcPr marT="45731" marB="45731"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F79717"/>
                        </a:gs>
                        <a:gs pos="100000">
                          <a:srgbClr val="F8782A"/>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500" b="1" i="0" u="none" strike="noStrike" cap="none" normalizeH="0" baseline="0" dirty="0">
                          <a:ln>
                            <a:noFill/>
                          </a:ln>
                          <a:solidFill>
                            <a:schemeClr val="tx1"/>
                          </a:solidFill>
                          <a:effectLst>
                            <a:outerShdw blurRad="38100" dist="38100" dir="2700000" algn="tl">
                              <a:srgbClr val="000000"/>
                            </a:outerShdw>
                          </a:effectLst>
                          <a:latin typeface="Verdana" pitchFamily="34" charset="0"/>
                        </a:rPr>
                        <a:t>Types </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500" b="1" i="0" u="none" strike="noStrike" cap="none" normalizeH="0" baseline="0" dirty="0">
                          <a:ln>
                            <a:noFill/>
                          </a:ln>
                          <a:solidFill>
                            <a:schemeClr val="tx1"/>
                          </a:solidFill>
                          <a:effectLst>
                            <a:outerShdw blurRad="38100" dist="38100" dir="2700000" algn="tl">
                              <a:srgbClr val="000000"/>
                            </a:outerShdw>
                          </a:effectLst>
                          <a:latin typeface="Verdana" pitchFamily="34" charset="0"/>
                        </a:rPr>
                        <a:t>of</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500" b="1" i="0" u="none" strike="noStrike" cap="none" normalizeH="0" baseline="0" dirty="0">
                          <a:ln>
                            <a:noFill/>
                          </a:ln>
                          <a:solidFill>
                            <a:schemeClr val="tx1"/>
                          </a:solidFill>
                          <a:effectLst>
                            <a:outerShdw blurRad="38100" dist="38100" dir="2700000" algn="tl">
                              <a:srgbClr val="000000"/>
                            </a:outerShdw>
                          </a:effectLst>
                          <a:latin typeface="Verdana" pitchFamily="34" charset="0"/>
                        </a:rPr>
                        <a:t>Stocks</a:t>
                      </a:r>
                    </a:p>
                  </a:txBody>
                  <a:tcPr marT="45731" marB="45731"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F79717"/>
                        </a:gs>
                        <a:gs pos="100000">
                          <a:srgbClr val="F8782A"/>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500" b="1" i="0" u="none" strike="noStrike" cap="none" normalizeH="0" baseline="0" dirty="0">
                          <a:ln>
                            <a:noFill/>
                          </a:ln>
                          <a:solidFill>
                            <a:schemeClr val="tx1"/>
                          </a:solidFill>
                          <a:effectLst>
                            <a:outerShdw blurRad="38100" dist="38100" dir="2700000" algn="tl">
                              <a:srgbClr val="000000"/>
                            </a:outerShdw>
                          </a:effectLst>
                          <a:latin typeface="Verdana" pitchFamily="34" charset="0"/>
                        </a:rPr>
                        <a:t>Stock </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500" b="1" i="0" u="none" strike="noStrike" cap="none" normalizeH="0" baseline="0" dirty="0">
                          <a:ln>
                            <a:noFill/>
                          </a:ln>
                          <a:solidFill>
                            <a:schemeClr val="tx1"/>
                          </a:solidFill>
                          <a:effectLst>
                            <a:outerShdw blurRad="38100" dist="38100" dir="2700000" algn="tl">
                              <a:srgbClr val="000000"/>
                            </a:outerShdw>
                          </a:effectLst>
                          <a:latin typeface="Verdana" pitchFamily="34" charset="0"/>
                        </a:rPr>
                        <a:t>Markets</a:t>
                      </a:r>
                    </a:p>
                  </a:txBody>
                  <a:tcPr marT="45731" marB="45731"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F79717"/>
                        </a:gs>
                        <a:gs pos="100000">
                          <a:srgbClr val="F8782A"/>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500" b="1" i="0" u="none" strike="noStrike" cap="none" normalizeH="0" baseline="0" dirty="0">
                          <a:ln>
                            <a:noFill/>
                          </a:ln>
                          <a:solidFill>
                            <a:schemeClr val="tx1"/>
                          </a:solidFill>
                          <a:effectLst>
                            <a:outerShdw blurRad="38100" dist="38100" dir="2700000" algn="tl">
                              <a:srgbClr val="000000"/>
                            </a:outerShdw>
                          </a:effectLst>
                          <a:latin typeface="Verdana" pitchFamily="34" charset="0"/>
                        </a:rPr>
                        <a:t>Market</a:t>
                      </a: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500" b="1" i="0" u="none" strike="noStrike" cap="none" normalizeH="0" baseline="0" dirty="0">
                          <a:ln>
                            <a:noFill/>
                          </a:ln>
                          <a:solidFill>
                            <a:schemeClr val="tx1"/>
                          </a:solidFill>
                          <a:effectLst>
                            <a:outerShdw blurRad="38100" dist="38100" dir="2700000" algn="tl">
                              <a:srgbClr val="000000"/>
                            </a:outerShdw>
                          </a:effectLst>
                          <a:latin typeface="Verdana" pitchFamily="34" charset="0"/>
                        </a:rPr>
                        <a:t>Jargon</a:t>
                      </a:r>
                    </a:p>
                  </a:txBody>
                  <a:tcPr marT="45731" marB="45731"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F79717"/>
                        </a:gs>
                        <a:gs pos="100000">
                          <a:srgbClr val="F8782A"/>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500" b="1" i="0" u="none" strike="noStrike" cap="none" normalizeH="0" baseline="0" dirty="0">
                          <a:ln>
                            <a:noFill/>
                          </a:ln>
                          <a:solidFill>
                            <a:schemeClr val="tx1"/>
                          </a:solidFill>
                          <a:effectLst>
                            <a:outerShdw blurRad="38100" dist="38100" dir="2700000" algn="tl">
                              <a:srgbClr val="000000"/>
                            </a:outerShdw>
                          </a:effectLst>
                          <a:latin typeface="Verdana" pitchFamily="34" charset="0"/>
                        </a:rPr>
                        <a:t>Investment Fraud</a:t>
                      </a:r>
                    </a:p>
                  </a:txBody>
                  <a:tcPr marT="45731" marB="45731"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F79717"/>
                        </a:gs>
                        <a:gs pos="100000">
                          <a:srgbClr val="F8782A"/>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1500" b="1" i="0" u="none" strike="noStrike" cap="none" normalizeH="0" baseline="0" dirty="0">
                          <a:ln>
                            <a:noFill/>
                          </a:ln>
                          <a:solidFill>
                            <a:schemeClr val="tx1"/>
                          </a:solidFill>
                          <a:effectLst>
                            <a:outerShdw blurRad="38100" dist="38100" dir="2700000" algn="tl">
                              <a:srgbClr val="000000"/>
                            </a:outerShdw>
                          </a:effectLst>
                          <a:latin typeface="Verdana" pitchFamily="34" charset="0"/>
                        </a:rPr>
                        <a:t>Types of Investment</a:t>
                      </a:r>
                    </a:p>
                  </a:txBody>
                  <a:tcPr marT="45731" marB="45731"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F79717"/>
                        </a:gs>
                        <a:gs pos="100000">
                          <a:srgbClr val="F8782A"/>
                        </a:gs>
                      </a:gsLst>
                      <a:lin ang="5400000" scaled="1"/>
                    </a:gradFill>
                  </a:tcPr>
                </a:tc>
                <a:extLst>
                  <a:ext uri="{0D108BD9-81ED-4DB2-BD59-A6C34878D82A}">
                    <a16:rowId xmlns:a16="http://schemas.microsoft.com/office/drawing/2014/main" val="10000"/>
                  </a:ext>
                </a:extLst>
              </a:tr>
              <a:tr h="1063887">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dirty="0">
                          <a:ln>
                            <a:noFill/>
                          </a:ln>
                          <a:solidFill>
                            <a:schemeClr val="tx1"/>
                          </a:solidFill>
                          <a:effectLst>
                            <a:outerShdw blurRad="38100" dist="38100" dir="2700000" algn="tl">
                              <a:srgbClr val="000000"/>
                            </a:outerShdw>
                          </a:effectLst>
                          <a:latin typeface="Verdana" pitchFamily="34" charset="0"/>
                          <a:hlinkClick r:id="rId4" action="ppaction://hlinksldjump"/>
                        </a:rPr>
                        <a:t>100</a:t>
                      </a:r>
                      <a:endParaRPr kumimoji="0" lang="en-US" sz="3400" b="0" i="0" u="none" strike="noStrike" cap="none" normalizeH="0" baseline="0" dirty="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dirty="0">
                          <a:ln>
                            <a:noFill/>
                          </a:ln>
                          <a:solidFill>
                            <a:schemeClr val="tx1"/>
                          </a:solidFill>
                          <a:effectLst>
                            <a:outerShdw blurRad="38100" dist="38100" dir="2700000" algn="tl">
                              <a:srgbClr val="000000"/>
                            </a:outerShdw>
                          </a:effectLst>
                          <a:latin typeface="Verdana" pitchFamily="34" charset="0"/>
                          <a:hlinkClick r:id="rId5" action="ppaction://hlinksldjump"/>
                        </a:rPr>
                        <a:t>100</a:t>
                      </a:r>
                      <a:endParaRPr kumimoji="0" lang="en-US" sz="3400" b="0" i="0" u="none" strike="noStrike" cap="none" normalizeH="0" baseline="0" dirty="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6" action="ppaction://hlinksldjump"/>
                        </a:rPr>
                        <a:t>100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7" action="ppaction://hlinksldjump"/>
                        </a:rPr>
                        <a:t>100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8" action="ppaction://hlinksldjump"/>
                        </a:rPr>
                        <a:t>100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9" action="ppaction://hlinksldjump"/>
                        </a:rPr>
                        <a:t>100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extLst>
                  <a:ext uri="{0D108BD9-81ED-4DB2-BD59-A6C34878D82A}">
                    <a16:rowId xmlns:a16="http://schemas.microsoft.com/office/drawing/2014/main" val="10001"/>
                  </a:ext>
                </a:extLst>
              </a:tr>
              <a:tr h="104483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10" action="ppaction://hlinksldjump"/>
                        </a:rPr>
                        <a:t>200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11" action="ppaction://hlinksldjump"/>
                        </a:rPr>
                        <a:t>200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12" action="ppaction://hlinksldjump"/>
                        </a:rPr>
                        <a:t>200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13" action="ppaction://hlinksldjump"/>
                        </a:rPr>
                        <a:t>200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14" action="ppaction://hlinksldjump"/>
                        </a:rPr>
                        <a:t>200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dirty="0">
                          <a:ln>
                            <a:noFill/>
                          </a:ln>
                          <a:solidFill>
                            <a:schemeClr val="tx1"/>
                          </a:solidFill>
                          <a:effectLst>
                            <a:outerShdw blurRad="38100" dist="38100" dir="2700000" algn="tl">
                              <a:srgbClr val="000000"/>
                            </a:outerShdw>
                          </a:effectLst>
                          <a:latin typeface="Verdana" pitchFamily="34" charset="0"/>
                          <a:hlinkClick r:id="rId15" action="ppaction://hlinksldjump"/>
                        </a:rPr>
                        <a:t>200</a:t>
                      </a:r>
                      <a:endParaRPr kumimoji="0" lang="en-US" sz="3400" b="0" i="0" u="none" strike="noStrike" cap="none" normalizeH="0" baseline="0" dirty="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extLst>
                  <a:ext uri="{0D108BD9-81ED-4DB2-BD59-A6C34878D82A}">
                    <a16:rowId xmlns:a16="http://schemas.microsoft.com/office/drawing/2014/main" val="10002"/>
                  </a:ext>
                </a:extLst>
              </a:tr>
              <a:tr h="105594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16" action="ppaction://hlinksldjump"/>
                        </a:rPr>
                        <a:t>300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17" action="ppaction://hlinksldjump"/>
                        </a:rPr>
                        <a:t>300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18" action="ppaction://hlinksldjump"/>
                        </a:rPr>
                        <a:t>300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19" action="ppaction://hlinksldjump"/>
                        </a:rPr>
                        <a:t>300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20" action="ppaction://hlinksldjump"/>
                        </a:rPr>
                        <a:t>300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21" action="ppaction://hlinksldjump"/>
                        </a:rPr>
                        <a:t>300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extLst>
                  <a:ext uri="{0D108BD9-81ED-4DB2-BD59-A6C34878D82A}">
                    <a16:rowId xmlns:a16="http://schemas.microsoft.com/office/drawing/2014/main" val="10003"/>
                  </a:ext>
                </a:extLst>
              </a:tr>
              <a:tr h="1063887">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22" action="ppaction://hlinksldjump"/>
                        </a:rPr>
                        <a:t>400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23" action="ppaction://hlinksldjump"/>
                        </a:rPr>
                        <a:t>400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24" action="ppaction://hlinksldjump"/>
                        </a:rPr>
                        <a:t>400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25" action="ppaction://hlinksldjump"/>
                        </a:rPr>
                        <a:t>400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dirty="0">
                          <a:ln>
                            <a:noFill/>
                          </a:ln>
                          <a:solidFill>
                            <a:schemeClr val="tx1"/>
                          </a:solidFill>
                          <a:effectLst>
                            <a:outerShdw blurRad="38100" dist="38100" dir="2700000" algn="tl">
                              <a:srgbClr val="000000"/>
                            </a:outerShdw>
                          </a:effectLst>
                          <a:latin typeface="Verdana" pitchFamily="34" charset="0"/>
                          <a:hlinkClick r:id="rId26" action="ppaction://hlinksldjump"/>
                        </a:rPr>
                        <a:t>400</a:t>
                      </a:r>
                      <a:endParaRPr kumimoji="0" lang="en-US" sz="3400" b="0" i="0" u="none" strike="noStrike" cap="none" normalizeH="0" baseline="0" dirty="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27" action="ppaction://hlinksldjump"/>
                        </a:rPr>
                        <a:t>400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extLst>
                  <a:ext uri="{0D108BD9-81ED-4DB2-BD59-A6C34878D82A}">
                    <a16:rowId xmlns:a16="http://schemas.microsoft.com/office/drawing/2014/main" val="10004"/>
                  </a:ext>
                </a:extLst>
              </a:tr>
              <a:tr h="1065476">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28" action="ppaction://hlinksldjump"/>
                        </a:rPr>
                        <a:t>500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29" action="ppaction://hlinksldjump"/>
                        </a:rPr>
                        <a:t>500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30" action="ppaction://hlinksldjump"/>
                        </a:rPr>
                        <a:t>500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31" action="ppaction://hlinksldjump"/>
                        </a:rPr>
                        <a:t>500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hlinkClick r:id="rId32" action="ppaction://hlinksldjump"/>
                        </a:rPr>
                        <a:t>500</a:t>
                      </a:r>
                      <a:endParaRPr kumimoji="0" lang="en-US" sz="3400" b="0" i="0" u="none" strike="noStrike" cap="none" normalizeH="0" baseline="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en-US" sz="3400" b="0" i="0" u="none" strike="noStrike" cap="none" normalizeH="0" baseline="0" dirty="0">
                          <a:ln>
                            <a:noFill/>
                          </a:ln>
                          <a:solidFill>
                            <a:schemeClr val="tx1"/>
                          </a:solidFill>
                          <a:effectLst>
                            <a:outerShdw blurRad="38100" dist="38100" dir="2700000" algn="tl">
                              <a:srgbClr val="000000"/>
                            </a:outerShdw>
                          </a:effectLst>
                          <a:latin typeface="Verdana" pitchFamily="34" charset="0"/>
                          <a:hlinkClick r:id="rId33" action="ppaction://hlinksldjump"/>
                        </a:rPr>
                        <a:t>500</a:t>
                      </a:r>
                      <a:endParaRPr kumimoji="0" lang="en-US" sz="3400" b="0" i="0" u="none" strike="noStrike" cap="none" normalizeH="0" baseline="0" dirty="0">
                        <a:ln>
                          <a:noFill/>
                        </a:ln>
                        <a:solidFill>
                          <a:schemeClr val="tx1"/>
                        </a:solidFill>
                        <a:effectLst>
                          <a:outerShdw blurRad="38100" dist="38100" dir="2700000" algn="tl">
                            <a:srgbClr val="000000"/>
                          </a:outerShdw>
                        </a:effectLst>
                        <a:latin typeface="Verdana" pitchFamily="34" charset="0"/>
                      </a:endParaRPr>
                    </a:p>
                  </a:txBody>
                  <a:tcPr marL="228600" marR="228600" marT="137194" marB="137194" anchor="ctr" horzOverflow="overflow">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a:noFill/>
                    </a:lnTlToBr>
                    <a:lnBlToTr>
                      <a:noFill/>
                    </a:lnBlToTr>
                    <a:gradFill rotWithShape="0">
                      <a:gsLst>
                        <a:gs pos="0">
                          <a:srgbClr val="0000F0"/>
                        </a:gs>
                        <a:gs pos="100000">
                          <a:schemeClr val="accent2"/>
                        </a:gs>
                      </a:gsLst>
                      <a:path path="shape">
                        <a:fillToRect l="50000" t="50000" r="50000" b="50000"/>
                      </a:path>
                    </a:gradFill>
                  </a:tcPr>
                </a:tc>
                <a:extLst>
                  <a:ext uri="{0D108BD9-81ED-4DB2-BD59-A6C34878D82A}">
                    <a16:rowId xmlns:a16="http://schemas.microsoft.com/office/drawing/2014/main" val="10005"/>
                  </a:ext>
                </a:extLst>
              </a:tr>
            </a:tbl>
          </a:graphicData>
        </a:graphic>
      </p:graphicFrame>
      <p:sp>
        <p:nvSpPr>
          <p:cNvPr id="20443" name="Text Box 987">
            <a:hlinkClick r:id="" action="ppaction://noaction"/>
            <a:extLst>
              <a:ext uri="{FF2B5EF4-FFF2-40B4-BE49-F238E27FC236}">
                <a16:creationId xmlns:a16="http://schemas.microsoft.com/office/drawing/2014/main" id="{A7712B1C-AC1E-4D73-8725-EB4BF8909DB5}"/>
              </a:ext>
            </a:extLst>
          </p:cNvPr>
          <p:cNvSpPr txBox="1">
            <a:spLocks noChangeArrowheads="1"/>
          </p:cNvSpPr>
          <p:nvPr/>
        </p:nvSpPr>
        <p:spPr bwMode="auto">
          <a:xfrm>
            <a:off x="7620000" y="6629400"/>
            <a:ext cx="1371600" cy="244475"/>
          </a:xfrm>
          <a:prstGeom prst="rect">
            <a:avLst/>
          </a:prstGeom>
          <a:noFill/>
          <a:ln w="9525">
            <a:noFill/>
            <a:miter lim="800000"/>
            <a:headEnd/>
            <a:tailEnd/>
          </a:ln>
          <a:effectLst>
            <a:outerShdw dist="35921" dir="2700000" algn="ctr" rotWithShape="0">
              <a:schemeClr val="tx1"/>
            </a:outerShdw>
          </a:effectLst>
        </p:spPr>
        <p:txBody>
          <a:bodyPr>
            <a:spAutoFit/>
          </a:bodyPr>
          <a:lstStyle/>
          <a:p>
            <a:pPr algn="ctr" eaLnBrk="1" hangingPunct="1">
              <a:spcBef>
                <a:spcPct val="50000"/>
              </a:spcBef>
              <a:defRPr/>
            </a:pPr>
            <a:r>
              <a:rPr lang="en-US" sz="1000" dirty="0">
                <a:solidFill>
                  <a:schemeClr val="bg1"/>
                </a:solidFill>
                <a:effectLst>
                  <a:outerShdw blurRad="38100" dist="38100" dir="2700000" algn="tl">
                    <a:srgbClr val="000000"/>
                  </a:outerShdw>
                </a:effectLst>
                <a:hlinkClick r:id="rId34" action="ppaction://hlinksldjump"/>
              </a:rPr>
              <a:t>FINAL QUESTION</a:t>
            </a:r>
            <a:endParaRPr lang="en-US" sz="1000" dirty="0">
              <a:solidFill>
                <a:schemeClr val="bg1"/>
              </a:solidFill>
              <a:effectLst>
                <a:outerShdw blurRad="38100" dist="38100" dir="2700000" algn="tl">
                  <a:srgbClr val="000000"/>
                </a:outerShdw>
              </a:effectLst>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Text Box 8">
            <a:extLst>
              <a:ext uri="{FF2B5EF4-FFF2-40B4-BE49-F238E27FC236}">
                <a16:creationId xmlns:a16="http://schemas.microsoft.com/office/drawing/2014/main" id="{475E8BF8-AB15-4C71-A903-2B78AC7051B1}"/>
              </a:ext>
            </a:extLst>
          </p:cNvPr>
          <p:cNvSpPr txBox="1">
            <a:spLocks noChangeArrowheads="1"/>
          </p:cNvSpPr>
          <p:nvPr/>
        </p:nvSpPr>
        <p:spPr bwMode="auto">
          <a:xfrm>
            <a:off x="0" y="5995988"/>
            <a:ext cx="914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defRPr>
            </a:lvl9pPr>
          </a:lstStyle>
          <a:p>
            <a:pPr algn="ctr" eaLnBrk="1" hangingPunct="1">
              <a:spcBef>
                <a:spcPct val="50000"/>
              </a:spcBef>
              <a:buClrTx/>
              <a:buSzTx/>
              <a:buFontTx/>
              <a:buNone/>
            </a:pPr>
            <a:r>
              <a:rPr lang="en-US" altLang="en-US" sz="2000" b="1" u="sng">
                <a:solidFill>
                  <a:srgbClr val="F5BC4B"/>
                </a:solidFill>
              </a:rPr>
              <a:t>CLICK TO CHECK</a:t>
            </a:r>
          </a:p>
        </p:txBody>
      </p:sp>
      <p:sp>
        <p:nvSpPr>
          <p:cNvPr id="21513" name="Rectangle 9">
            <a:extLst>
              <a:ext uri="{FF2B5EF4-FFF2-40B4-BE49-F238E27FC236}">
                <a16:creationId xmlns:a16="http://schemas.microsoft.com/office/drawing/2014/main" id="{22462264-8BDB-4980-85F3-15EED415F4A9}"/>
              </a:ext>
            </a:extLst>
          </p:cNvPr>
          <p:cNvSpPr>
            <a:spLocks noChangeArrowheads="1"/>
          </p:cNvSpPr>
          <p:nvPr/>
        </p:nvSpPr>
        <p:spPr bwMode="auto">
          <a:xfrm>
            <a:off x="762000" y="304800"/>
            <a:ext cx="7772400" cy="838200"/>
          </a:xfrm>
          <a:prstGeom prst="rect">
            <a:avLst/>
          </a:prstGeom>
          <a:noFill/>
          <a:ln w="9525">
            <a:noFill/>
            <a:miter lim="800000"/>
            <a:headEnd/>
            <a:tailEnd/>
          </a:ln>
          <a:effectLst>
            <a:outerShdw dist="35921" dir="2700000" algn="ctr" rotWithShape="0">
              <a:schemeClr val="tx1"/>
            </a:outerShdw>
          </a:effectLst>
        </p:spPr>
        <p:txBody>
          <a:bodyPr anchor="ctr"/>
          <a:lstStyle/>
          <a:p>
            <a:pPr algn="ctr" eaLnBrk="1" hangingPunct="1">
              <a:defRPr/>
            </a:pPr>
            <a:r>
              <a:rPr lang="en-US" sz="3200">
                <a:solidFill>
                  <a:srgbClr val="00B0F0"/>
                </a:solidFill>
                <a:effectLst>
                  <a:outerShdw blurRad="38100" dist="38100" dir="2700000" algn="tl">
                    <a:srgbClr val="000000"/>
                  </a:outerShdw>
                </a:effectLst>
              </a:rPr>
              <a:t>T o p i c  1   f o r   100  p o i n t s  …</a:t>
            </a:r>
          </a:p>
        </p:txBody>
      </p:sp>
      <p:sp>
        <p:nvSpPr>
          <p:cNvPr id="6" name="Rectangle 5">
            <a:extLst>
              <a:ext uri="{FF2B5EF4-FFF2-40B4-BE49-F238E27FC236}">
                <a16:creationId xmlns:a16="http://schemas.microsoft.com/office/drawing/2014/main" id="{31A19D18-B4B3-4036-B0D1-4472D6139F5E}"/>
              </a:ext>
            </a:extLst>
          </p:cNvPr>
          <p:cNvSpPr/>
          <p:nvPr/>
        </p:nvSpPr>
        <p:spPr>
          <a:xfrm>
            <a:off x="304800" y="1676400"/>
            <a:ext cx="8610600" cy="3786188"/>
          </a:xfrm>
          <a:prstGeom prst="rect">
            <a:avLst/>
          </a:prstGeom>
        </p:spPr>
        <p:txBody>
          <a:bodyPr>
            <a:spAutoFit/>
          </a:bodyPr>
          <a:lstStyle/>
          <a:p>
            <a:pPr algn="ctr" eaLnBrk="1" hangingPunct="1">
              <a:spcBef>
                <a:spcPct val="50000"/>
              </a:spcBef>
              <a:defRPr/>
            </a:pPr>
            <a:r>
              <a:rPr lang="en-US" sz="6000" b="1" dirty="0">
                <a:effectLst>
                  <a:outerShdw blurRad="38100" dist="38100" dir="2700000" algn="tl">
                    <a:srgbClr val="000000"/>
                  </a:outerShdw>
                </a:effectLst>
              </a:rPr>
              <a:t>This animal refers to a descending/falling market.</a:t>
            </a: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WMTOOLS" val="&lt;WMTools ver=&quot;1.0&quot;&gt;&lt;Timings time=&quot;7/20/2009 7:27:48 PM&quot;&gt;&lt;Slide id=&quot;353&quot; dur=&quot;1.828125&quot; bld=&quot;|.1|.5|.5|.3|0|0|0|0|0|0&quot;/&gt;&lt;Slide id=&quot;396&quot; dur=&quot;2.078125&quot;/&gt;&lt;/Timings&gt;&lt;/WMTools&gt;"/>
</p:tagLst>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81A42C9A1FF0C4E8EFDD6E1EC68268E" ma:contentTypeVersion="12" ma:contentTypeDescription="Create a new document." ma:contentTypeScope="" ma:versionID="74f415700e677f67570d1265c4de6c02">
  <xsd:schema xmlns:xsd="http://www.w3.org/2001/XMLSchema" xmlns:xs="http://www.w3.org/2001/XMLSchema" xmlns:p="http://schemas.microsoft.com/office/2006/metadata/properties" xmlns:ns2="bfa4db11-c700-41fb-b639-f7e6b4e680b5" xmlns:ns3="9cd82c5b-74c9-4827-94f1-5bf219ae6b20" targetNamespace="http://schemas.microsoft.com/office/2006/metadata/properties" ma:root="true" ma:fieldsID="60f53a838a094153ce095486d560252d" ns2:_="" ns3:_="">
    <xsd:import namespace="bfa4db11-c700-41fb-b639-f7e6b4e680b5"/>
    <xsd:import namespace="9cd82c5b-74c9-4827-94f1-5bf219ae6b2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a4db11-c700-41fb-b639-f7e6b4e680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cd82c5b-74c9-4827-94f1-5bf219ae6b2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F9CFC43-EB1D-4E72-AE36-5644C339B6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a4db11-c700-41fb-b639-f7e6b4e680b5"/>
    <ds:schemaRef ds:uri="9cd82c5b-74c9-4827-94f1-5bf219ae6b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7640D7-8645-4AB4-97B5-0C561C16E12C}">
  <ds:schemaRefs>
    <ds:schemaRef ds:uri="http://schemas.microsoft.com/sharepoint/v3/contenttype/forms"/>
  </ds:schemaRefs>
</ds:datastoreItem>
</file>

<file path=customXml/itemProps3.xml><?xml version="1.0" encoding="utf-8"?>
<ds:datastoreItem xmlns:ds="http://schemas.openxmlformats.org/officeDocument/2006/customXml" ds:itemID="{054BD2FB-3E8E-49EF-AE42-444BE1CDAB55}">
  <ds:schemaRefs>
    <ds:schemaRef ds:uri="bfa4db11-c700-41fb-b639-f7e6b4e680b5"/>
    <ds:schemaRef ds:uri="http://schemas.microsoft.com/office/2006/documentManagement/types"/>
    <ds:schemaRef ds:uri="http://schemas.openxmlformats.org/package/2006/metadata/core-properties"/>
    <ds:schemaRef ds:uri="http://schemas.microsoft.com/office/infopath/2007/PartnerControls"/>
    <ds:schemaRef ds:uri="http://purl.org/dc/elements/1.1/"/>
    <ds:schemaRef ds:uri="http://purl.org/dc/dcmitype/"/>
    <ds:schemaRef ds:uri="http://schemas.microsoft.com/office/2006/metadata/properties"/>
    <ds:schemaRef ds:uri="9cd82c5b-74c9-4827-94f1-5bf219ae6b20"/>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Globe</Template>
  <TotalTime>2122</TotalTime>
  <Words>2284</Words>
  <Application>Microsoft Office PowerPoint</Application>
  <PresentationFormat>On-screen Show (4:3)</PresentationFormat>
  <Paragraphs>350</Paragraphs>
  <Slides>70</Slides>
  <Notes>69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70</vt:i4>
      </vt:variant>
    </vt:vector>
  </HeadingPairs>
  <TitlesOfParts>
    <vt:vector size="80" baseType="lpstr">
      <vt:lpstr>Verdana</vt:lpstr>
      <vt:lpstr>Arial</vt:lpstr>
      <vt:lpstr>Wingdings</vt:lpstr>
      <vt:lpstr>Calibri</vt:lpstr>
      <vt:lpstr>Tahoma</vt:lpstr>
      <vt:lpstr>Berlin Sans FB Demi</vt:lpstr>
      <vt:lpstr>Roboto</vt:lpstr>
      <vt:lpstr>SourceSansPro</vt:lpstr>
      <vt:lpstr>Comic Sans MS</vt:lpstr>
      <vt:lpstr>Globe</vt:lpstr>
      <vt:lpstr>This is Jeopardy!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Fusion Media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Multi-Q: A Review Game</dc:title>
  <dc:creator>Lister</dc:creator>
  <cp:lastModifiedBy>Jarvon Carson</cp:lastModifiedBy>
  <cp:revision>302</cp:revision>
  <cp:lastPrinted>2021-05-04T19:03:38Z</cp:lastPrinted>
  <dcterms:created xsi:type="dcterms:W3CDTF">2000-06-13T23:05:30Z</dcterms:created>
  <dcterms:modified xsi:type="dcterms:W3CDTF">2021-06-03T23:59:35Z</dcterms:modified>
</cp:coreProperties>
</file>