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7" r:id="rId5"/>
    <p:sldMasterId id="2147483689" r:id="rId6"/>
    <p:sldMasterId id="2147483704" r:id="rId7"/>
  </p:sldMasterIdLst>
  <p:notesMasterIdLst>
    <p:notesMasterId r:id="rId30"/>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88825" cy="6858000"/>
  <p:notesSz cx="9144000" cy="6858000"/>
  <p:embeddedFontLst>
    <p:embeddedFont>
      <p:font typeface="Avenir Next For Intuit" panose="020B0503020202020204" charset="0"/>
      <p:regular r:id="rId31"/>
      <p:bold r:id="rId32"/>
      <p:italic r:id="rId33"/>
      <p:boldItalic r:id="rId34"/>
    </p:embeddedFont>
    <p:embeddedFont>
      <p:font typeface="AvenirNext forINTUIT W05 Medium" panose="020B0603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Helvetica Neue"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2">
          <p15:clr>
            <a:srgbClr val="A4A3A4"/>
          </p15:clr>
        </p15:guide>
        <p15:guide id="2" pos="3839">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7" roundtripDataSignature="AMtx7mhWhAHuLt+n8QMz89jAybg44ZaU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D943B-A3A0-46C4-9BFA-8602B62DEB12}" v="1" dt="2020-12-10T17:52:50.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109" y="67"/>
      </p:cViewPr>
      <p:guideLst>
        <p:guide orient="horz" pos="1032"/>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9.fntdata"/><Relationship Id="rId21" Type="http://schemas.openxmlformats.org/officeDocument/2006/relationships/slide" Target="slides/slide14.xml"/><Relationship Id="rId34" Type="http://schemas.openxmlformats.org/officeDocument/2006/relationships/font" Target="fonts/font4.fntdata"/><Relationship Id="rId42" Type="http://schemas.openxmlformats.org/officeDocument/2006/relationships/font" Target="fonts/font12.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1.fntdata"/><Relationship Id="rId44" Type="http://schemas.openxmlformats.org/officeDocument/2006/relationships/font" Target="fonts/font14.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3.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1pPr>
            <a:lvl2pPr marL="914400" marR="0" lvl="1" indent="-228600" algn="l" rtl="0">
              <a:lnSpc>
                <a:spcPct val="117999"/>
              </a:lnSpc>
              <a:spcBef>
                <a:spcPts val="0"/>
              </a:spcBef>
              <a:spcAft>
                <a:spcPts val="0"/>
              </a:spcAft>
              <a:buClr>
                <a:srgbClr val="000000"/>
              </a:buClr>
              <a:buSzPts val="1400"/>
              <a:buFont typeface="Arial"/>
              <a:buNone/>
              <a:defRPr sz="11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11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11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11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11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11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11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11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5"/>
        <p:cNvGrpSpPr/>
        <p:nvPr/>
      </p:nvGrpSpPr>
      <p:grpSpPr>
        <a:xfrm>
          <a:off x="0" y="0"/>
          <a:ext cx="0" cy="0"/>
          <a:chOff x="0" y="0"/>
          <a:chExt cx="0" cy="0"/>
        </a:xfrm>
      </p:grpSpPr>
      <p:sp>
        <p:nvSpPr>
          <p:cNvPr id="2586" name="Google Shape;2586;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87" name="Google Shape;2587;p1: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9f4fe83448_0_25: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9" name="Google Shape;2689;g9f4fe83448_0_25: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Use this divider when using Title Option 2</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b0a7abf240_0_0: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01" name="Google Shape;2701;gb0a7abf240_0_0: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Use this divider when using Title Option 2</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7"/>
        <p:cNvGrpSpPr/>
        <p:nvPr/>
      </p:nvGrpSpPr>
      <p:grpSpPr>
        <a:xfrm>
          <a:off x="0" y="0"/>
          <a:ext cx="0" cy="0"/>
          <a:chOff x="0" y="0"/>
          <a:chExt cx="0" cy="0"/>
        </a:xfrm>
      </p:grpSpPr>
      <p:sp>
        <p:nvSpPr>
          <p:cNvPr id="2708" name="Google Shape;2708;gb0a7abf240_0_11: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09" name="Google Shape;2709;gb0a7abf240_0_11: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Use this divider when using Title Option 2</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5"/>
        <p:cNvGrpSpPr/>
        <p:nvPr/>
      </p:nvGrpSpPr>
      <p:grpSpPr>
        <a:xfrm>
          <a:off x="0" y="0"/>
          <a:ext cx="0" cy="0"/>
          <a:chOff x="0" y="0"/>
          <a:chExt cx="0" cy="0"/>
        </a:xfrm>
      </p:grpSpPr>
      <p:sp>
        <p:nvSpPr>
          <p:cNvPr id="2716" name="Google Shape;2716;gb01aaed666_0_11: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7" name="Google Shape;2717;gb01aaed666_0_11: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Use this divider when using Title Option 2</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5"/>
        <p:cNvGrpSpPr/>
        <p:nvPr/>
      </p:nvGrpSpPr>
      <p:grpSpPr>
        <a:xfrm>
          <a:off x="0" y="0"/>
          <a:ext cx="0" cy="0"/>
          <a:chOff x="0" y="0"/>
          <a:chExt cx="0" cy="0"/>
        </a:xfrm>
      </p:grpSpPr>
      <p:sp>
        <p:nvSpPr>
          <p:cNvPr id="2726" name="Google Shape;2726;gb01aaed666_0_32: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7" name="Google Shape;2727;gb01aaed666_0_32: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Use this divider when using Title Option 2</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
        <p:cNvGrpSpPr/>
        <p:nvPr/>
      </p:nvGrpSpPr>
      <p:grpSpPr>
        <a:xfrm>
          <a:off x="0" y="0"/>
          <a:ext cx="0" cy="0"/>
          <a:chOff x="0" y="0"/>
          <a:chExt cx="0" cy="0"/>
        </a:xfrm>
      </p:grpSpPr>
      <p:sp>
        <p:nvSpPr>
          <p:cNvPr id="2735" name="Google Shape;2735;ga81e37d2d0_0_2: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6" name="Google Shape;2736;ga81e37d2d0_0_2: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Use this divider when using Title Option 2</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2"/>
        <p:cNvGrpSpPr/>
        <p:nvPr/>
      </p:nvGrpSpPr>
      <p:grpSpPr>
        <a:xfrm>
          <a:off x="0" y="0"/>
          <a:ext cx="0" cy="0"/>
          <a:chOff x="0" y="0"/>
          <a:chExt cx="0" cy="0"/>
        </a:xfrm>
      </p:grpSpPr>
      <p:sp>
        <p:nvSpPr>
          <p:cNvPr id="2743" name="Google Shape;2743;g9847c37803_0_9: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4" name="Google Shape;2744;g9847c37803_0_9: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7"/>
        <p:cNvGrpSpPr/>
        <p:nvPr/>
      </p:nvGrpSpPr>
      <p:grpSpPr>
        <a:xfrm>
          <a:off x="0" y="0"/>
          <a:ext cx="0" cy="0"/>
          <a:chOff x="0" y="0"/>
          <a:chExt cx="0" cy="0"/>
        </a:xfrm>
      </p:grpSpPr>
      <p:sp>
        <p:nvSpPr>
          <p:cNvPr id="2748" name="Google Shape;2748;gb0a7abf240_0_63: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9" name="Google Shape;2749;gb0a7abf240_0_63: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Use this divider when using Title Option 2</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b01aaed666_0_0: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59" name="Google Shape;2759;gb01aaed666_0_0: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Use this divider when using Title Option 2</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6"/>
        <p:cNvGrpSpPr/>
        <p:nvPr/>
      </p:nvGrpSpPr>
      <p:grpSpPr>
        <a:xfrm>
          <a:off x="0" y="0"/>
          <a:ext cx="0" cy="0"/>
          <a:chOff x="0" y="0"/>
          <a:chExt cx="0" cy="0"/>
        </a:xfrm>
      </p:grpSpPr>
      <p:sp>
        <p:nvSpPr>
          <p:cNvPr id="2767" name="Google Shape;2767;gb01aaed666_0_23: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68" name="Google Shape;2768;gb01aaed666_0_23: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Use this divider when using Title Option 2</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2"/>
        <p:cNvGrpSpPr/>
        <p:nvPr/>
      </p:nvGrpSpPr>
      <p:grpSpPr>
        <a:xfrm>
          <a:off x="0" y="0"/>
          <a:ext cx="0" cy="0"/>
          <a:chOff x="0" y="0"/>
          <a:chExt cx="0" cy="0"/>
        </a:xfrm>
      </p:grpSpPr>
      <p:sp>
        <p:nvSpPr>
          <p:cNvPr id="2593" name="Google Shape;2593;p2: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Ryan Slide</a:t>
            </a:r>
            <a:endParaRPr/>
          </a:p>
          <a:p>
            <a:pPr marL="0" lvl="0" indent="0" algn="l" rtl="0">
              <a:lnSpc>
                <a:spcPct val="117999"/>
              </a:lnSpc>
              <a:spcBef>
                <a:spcPts val="0"/>
              </a:spcBef>
              <a:spcAft>
                <a:spcPts val="0"/>
              </a:spcAft>
              <a:buSzPts val="1400"/>
              <a:buNone/>
            </a:pPr>
            <a:endParaRPr/>
          </a:p>
          <a:p>
            <a:pPr marL="0" lvl="0" indent="0" algn="l" rtl="0">
              <a:lnSpc>
                <a:spcPct val="117999"/>
              </a:lnSpc>
              <a:spcBef>
                <a:spcPts val="0"/>
              </a:spcBef>
              <a:spcAft>
                <a:spcPts val="0"/>
              </a:spcAft>
              <a:buSzPts val="1400"/>
              <a:buNone/>
            </a:pPr>
            <a:r>
              <a:rPr lang="en-US"/>
              <a:t>Jared bio - </a:t>
            </a:r>
            <a:endParaRPr/>
          </a:p>
          <a:p>
            <a:pPr marL="457200" lvl="0" indent="-317500" algn="l" rtl="0">
              <a:lnSpc>
                <a:spcPct val="117999"/>
              </a:lnSpc>
              <a:spcBef>
                <a:spcPts val="0"/>
              </a:spcBef>
              <a:spcAft>
                <a:spcPts val="0"/>
              </a:spcAft>
              <a:buSzPts val="1400"/>
              <a:buChar char="-"/>
            </a:pPr>
            <a:r>
              <a:rPr lang="en-US" sz="1150" i="1">
                <a:solidFill>
                  <a:srgbClr val="1D1C1D"/>
                </a:solidFill>
                <a:highlight>
                  <a:srgbClr val="FFFFFF"/>
                </a:highlight>
                <a:latin typeface="Arial"/>
                <a:ea typeface="Arial"/>
                <a:cs typeface="Arial"/>
                <a:sym typeface="Arial"/>
              </a:rPr>
              <a:t>Jared leads Intuit’s Financial Readiness program aiming to empowering students to make smart money decisions and own their financial futures. As an Innovation Catalyst with deep expertise in </a:t>
            </a:r>
            <a:r>
              <a:rPr lang="en-US" sz="1150" i="1">
                <a:solidFill>
                  <a:srgbClr val="1D1C1D"/>
                </a:solidFill>
                <a:latin typeface="Arial"/>
                <a:ea typeface="Arial"/>
                <a:cs typeface="Arial"/>
                <a:sym typeface="Arial"/>
              </a:rPr>
              <a:t>Personal</a:t>
            </a:r>
            <a:r>
              <a:rPr lang="en-US" sz="1150" i="1">
                <a:solidFill>
                  <a:srgbClr val="1D1C1D"/>
                </a:solidFill>
                <a:highlight>
                  <a:srgbClr val="FFFFFF"/>
                </a:highlight>
                <a:latin typeface="Arial"/>
                <a:ea typeface="Arial"/>
                <a:cs typeface="Arial"/>
                <a:sym typeface="Arial"/>
              </a:rPr>
              <a:t> Finance Jared serves as a Board Member for the Jump$tart Coalition, a committee member for the NY State Comptroller on </a:t>
            </a:r>
            <a:r>
              <a:rPr lang="en-US" sz="1150" i="1">
                <a:solidFill>
                  <a:srgbClr val="1D1C1D"/>
                </a:solidFill>
                <a:latin typeface="Arial"/>
                <a:ea typeface="Arial"/>
                <a:cs typeface="Arial"/>
                <a:sym typeface="Arial"/>
              </a:rPr>
              <a:t>Personal</a:t>
            </a:r>
            <a:r>
              <a:rPr lang="en-US" sz="1150" i="1">
                <a:solidFill>
                  <a:srgbClr val="1D1C1D"/>
                </a:solidFill>
                <a:highlight>
                  <a:srgbClr val="FFFFFF"/>
                </a:highlight>
                <a:latin typeface="Arial"/>
                <a:ea typeface="Arial"/>
                <a:cs typeface="Arial"/>
                <a:sym typeface="Arial"/>
              </a:rPr>
              <a:t> Finance, and has been tasked with designing the Congressional Award’s first ever </a:t>
            </a:r>
            <a:r>
              <a:rPr lang="en-US" sz="1150" i="1">
                <a:solidFill>
                  <a:srgbClr val="1D1C1D"/>
                </a:solidFill>
                <a:latin typeface="Arial"/>
                <a:ea typeface="Arial"/>
                <a:cs typeface="Arial"/>
                <a:sym typeface="Arial"/>
              </a:rPr>
              <a:t>Personal</a:t>
            </a:r>
            <a:r>
              <a:rPr lang="en-US" sz="1150" i="1">
                <a:solidFill>
                  <a:srgbClr val="1D1C1D"/>
                </a:solidFill>
                <a:highlight>
                  <a:srgbClr val="FFFFFF"/>
                </a:highlight>
                <a:latin typeface="Arial"/>
                <a:ea typeface="Arial"/>
                <a:cs typeface="Arial"/>
                <a:sym typeface="Arial"/>
              </a:rPr>
              <a:t> Finance Program.”</a:t>
            </a:r>
            <a:endParaRPr/>
          </a:p>
          <a:p>
            <a:pPr marL="0" lvl="0" indent="0" algn="l" rtl="0">
              <a:lnSpc>
                <a:spcPct val="117999"/>
              </a:lnSpc>
              <a:spcBef>
                <a:spcPts val="0"/>
              </a:spcBef>
              <a:spcAft>
                <a:spcPts val="0"/>
              </a:spcAft>
              <a:buSzPts val="1400"/>
              <a:buNone/>
            </a:pPr>
            <a:endParaRPr/>
          </a:p>
          <a:p>
            <a:pPr marL="0" lvl="0" indent="0" algn="l" rtl="0">
              <a:lnSpc>
                <a:spcPct val="117999"/>
              </a:lnSpc>
              <a:spcBef>
                <a:spcPts val="0"/>
              </a:spcBef>
              <a:spcAft>
                <a:spcPts val="0"/>
              </a:spcAft>
              <a:buSzPts val="1400"/>
              <a:buNone/>
            </a:pPr>
            <a:r>
              <a:rPr lang="en-US"/>
              <a:t>Elaine bio - </a:t>
            </a:r>
            <a:endParaRPr/>
          </a:p>
        </p:txBody>
      </p:sp>
      <p:sp>
        <p:nvSpPr>
          <p:cNvPr id="2594" name="Google Shape;2594;p2: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4"/>
        <p:cNvGrpSpPr/>
        <p:nvPr/>
      </p:nvGrpSpPr>
      <p:grpSpPr>
        <a:xfrm>
          <a:off x="0" y="0"/>
          <a:ext cx="0" cy="0"/>
          <a:chOff x="0" y="0"/>
          <a:chExt cx="0" cy="0"/>
        </a:xfrm>
      </p:grpSpPr>
      <p:sp>
        <p:nvSpPr>
          <p:cNvPr id="2775" name="Google Shape;2775;gb0a7abf240_0_27: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76" name="Google Shape;2776;gb0a7abf240_0_27: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Use this divider when using Title Option 2</a:t>
            </a:r>
            <a:endParaRPr>
              <a:highlight>
                <a:srgbClr val="FFFF00"/>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4"/>
        <p:cNvGrpSpPr/>
        <p:nvPr/>
      </p:nvGrpSpPr>
      <p:grpSpPr>
        <a:xfrm>
          <a:off x="0" y="0"/>
          <a:ext cx="0" cy="0"/>
          <a:chOff x="0" y="0"/>
          <a:chExt cx="0" cy="0"/>
        </a:xfrm>
      </p:grpSpPr>
      <p:sp>
        <p:nvSpPr>
          <p:cNvPr id="2785" name="Google Shape;2785;g9f4fe83448_0_1: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6" name="Google Shape;2786;g9f4fe83448_0_1: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Use this divider when using Title Option 2</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6"/>
        <p:cNvGrpSpPr/>
        <p:nvPr/>
      </p:nvGrpSpPr>
      <p:grpSpPr>
        <a:xfrm>
          <a:off x="0" y="0"/>
          <a:ext cx="0" cy="0"/>
          <a:chOff x="0" y="0"/>
          <a:chExt cx="0" cy="0"/>
        </a:xfrm>
      </p:grpSpPr>
      <p:sp>
        <p:nvSpPr>
          <p:cNvPr id="2797" name="Google Shape;2797;g9f4fe83448_1_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8" name="Google Shape;2798;g9f4fe83448_1_7: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1"/>
        <p:cNvGrpSpPr/>
        <p:nvPr/>
      </p:nvGrpSpPr>
      <p:grpSpPr>
        <a:xfrm>
          <a:off x="0" y="0"/>
          <a:ext cx="0" cy="0"/>
          <a:chOff x="0" y="0"/>
          <a:chExt cx="0" cy="0"/>
        </a:xfrm>
      </p:grpSpPr>
      <p:sp>
        <p:nvSpPr>
          <p:cNvPr id="2602" name="Google Shape;2602;g9f4fe83448_1_0: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3" name="Google Shape;2603;g9f4fe83448_1_0: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7"/>
        <p:cNvGrpSpPr/>
        <p:nvPr/>
      </p:nvGrpSpPr>
      <p:grpSpPr>
        <a:xfrm>
          <a:off x="0" y="0"/>
          <a:ext cx="0" cy="0"/>
          <a:chOff x="0" y="0"/>
          <a:chExt cx="0" cy="0"/>
        </a:xfrm>
      </p:grpSpPr>
      <p:sp>
        <p:nvSpPr>
          <p:cNvPr id="2608" name="Google Shape;2608;ga72d238944_0_47: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Ryan Slide</a:t>
            </a:r>
            <a:endParaRPr/>
          </a:p>
          <a:p>
            <a:pPr marL="0" lvl="0" indent="0" algn="l" rtl="0">
              <a:lnSpc>
                <a:spcPct val="117999"/>
              </a:lnSpc>
              <a:spcBef>
                <a:spcPts val="0"/>
              </a:spcBef>
              <a:spcAft>
                <a:spcPts val="0"/>
              </a:spcAft>
              <a:buSzPts val="1400"/>
              <a:buNone/>
            </a:pPr>
            <a:endParaRPr/>
          </a:p>
          <a:p>
            <a:pPr marL="0" lvl="0" indent="0" algn="l" rtl="0">
              <a:lnSpc>
                <a:spcPct val="117999"/>
              </a:lnSpc>
              <a:spcBef>
                <a:spcPts val="0"/>
              </a:spcBef>
              <a:spcAft>
                <a:spcPts val="0"/>
              </a:spcAft>
              <a:buSzPts val="1400"/>
              <a:buNone/>
            </a:pPr>
            <a:r>
              <a:rPr lang="en-US"/>
              <a:t>Jared bio - </a:t>
            </a:r>
            <a:endParaRPr/>
          </a:p>
          <a:p>
            <a:pPr marL="457200" lvl="0" indent="-317500" algn="l" rtl="0">
              <a:lnSpc>
                <a:spcPct val="117999"/>
              </a:lnSpc>
              <a:spcBef>
                <a:spcPts val="0"/>
              </a:spcBef>
              <a:spcAft>
                <a:spcPts val="0"/>
              </a:spcAft>
              <a:buSzPts val="1400"/>
              <a:buChar char="-"/>
            </a:pPr>
            <a:r>
              <a:rPr lang="en-US" sz="1150" i="1">
                <a:solidFill>
                  <a:srgbClr val="1D1C1D"/>
                </a:solidFill>
                <a:highlight>
                  <a:srgbClr val="FFFFFF"/>
                </a:highlight>
                <a:latin typeface="Arial"/>
                <a:ea typeface="Arial"/>
                <a:cs typeface="Arial"/>
                <a:sym typeface="Arial"/>
              </a:rPr>
              <a:t>Jared leads Intuit’s Financial Readiness program aiming to empowering students to make smart money decisions and own their financial futures. As an Innovation Catalyst with deep expertise in </a:t>
            </a:r>
            <a:r>
              <a:rPr lang="en-US" sz="1150" i="1">
                <a:solidFill>
                  <a:srgbClr val="1D1C1D"/>
                </a:solidFill>
                <a:latin typeface="Arial"/>
                <a:ea typeface="Arial"/>
                <a:cs typeface="Arial"/>
                <a:sym typeface="Arial"/>
              </a:rPr>
              <a:t>Personal</a:t>
            </a:r>
            <a:r>
              <a:rPr lang="en-US" sz="1150" i="1">
                <a:solidFill>
                  <a:srgbClr val="1D1C1D"/>
                </a:solidFill>
                <a:highlight>
                  <a:srgbClr val="FFFFFF"/>
                </a:highlight>
                <a:latin typeface="Arial"/>
                <a:ea typeface="Arial"/>
                <a:cs typeface="Arial"/>
                <a:sym typeface="Arial"/>
              </a:rPr>
              <a:t> Finance Jared serves as a Board Member for the Jump$tart Coalition, a committee member for the NY State Comptroller on </a:t>
            </a:r>
            <a:r>
              <a:rPr lang="en-US" sz="1150" i="1">
                <a:solidFill>
                  <a:srgbClr val="1D1C1D"/>
                </a:solidFill>
                <a:latin typeface="Arial"/>
                <a:ea typeface="Arial"/>
                <a:cs typeface="Arial"/>
                <a:sym typeface="Arial"/>
              </a:rPr>
              <a:t>Personal</a:t>
            </a:r>
            <a:r>
              <a:rPr lang="en-US" sz="1150" i="1">
                <a:solidFill>
                  <a:srgbClr val="1D1C1D"/>
                </a:solidFill>
                <a:highlight>
                  <a:srgbClr val="FFFFFF"/>
                </a:highlight>
                <a:latin typeface="Arial"/>
                <a:ea typeface="Arial"/>
                <a:cs typeface="Arial"/>
                <a:sym typeface="Arial"/>
              </a:rPr>
              <a:t> Finance, and has been tasked with designing the Congressional Award’s first ever </a:t>
            </a:r>
            <a:r>
              <a:rPr lang="en-US" sz="1150" i="1">
                <a:solidFill>
                  <a:srgbClr val="1D1C1D"/>
                </a:solidFill>
                <a:latin typeface="Arial"/>
                <a:ea typeface="Arial"/>
                <a:cs typeface="Arial"/>
                <a:sym typeface="Arial"/>
              </a:rPr>
              <a:t>Personal</a:t>
            </a:r>
            <a:r>
              <a:rPr lang="en-US" sz="1150" i="1">
                <a:solidFill>
                  <a:srgbClr val="1D1C1D"/>
                </a:solidFill>
                <a:highlight>
                  <a:srgbClr val="FFFFFF"/>
                </a:highlight>
                <a:latin typeface="Arial"/>
                <a:ea typeface="Arial"/>
                <a:cs typeface="Arial"/>
                <a:sym typeface="Arial"/>
              </a:rPr>
              <a:t> Finance Program.”</a:t>
            </a:r>
            <a:endParaRPr/>
          </a:p>
          <a:p>
            <a:pPr marL="0" lvl="0" indent="0" algn="l" rtl="0">
              <a:lnSpc>
                <a:spcPct val="117999"/>
              </a:lnSpc>
              <a:spcBef>
                <a:spcPts val="0"/>
              </a:spcBef>
              <a:spcAft>
                <a:spcPts val="0"/>
              </a:spcAft>
              <a:buSzPts val="1400"/>
              <a:buNone/>
            </a:pPr>
            <a:endParaRPr/>
          </a:p>
          <a:p>
            <a:pPr marL="0" lvl="0" indent="0" algn="l" rtl="0">
              <a:lnSpc>
                <a:spcPct val="117999"/>
              </a:lnSpc>
              <a:spcBef>
                <a:spcPts val="0"/>
              </a:spcBef>
              <a:spcAft>
                <a:spcPts val="0"/>
              </a:spcAft>
              <a:buSzPts val="1400"/>
              <a:buNone/>
            </a:pPr>
            <a:r>
              <a:rPr lang="en-US"/>
              <a:t>Elaine bio - </a:t>
            </a:r>
            <a:endParaRPr/>
          </a:p>
        </p:txBody>
      </p:sp>
      <p:sp>
        <p:nvSpPr>
          <p:cNvPr id="2609" name="Google Shape;2609;ga72d238944_0_47: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3"/>
        <p:cNvGrpSpPr/>
        <p:nvPr/>
      </p:nvGrpSpPr>
      <p:grpSpPr>
        <a:xfrm>
          <a:off x="0" y="0"/>
          <a:ext cx="0" cy="0"/>
          <a:chOff x="0" y="0"/>
          <a:chExt cx="0" cy="0"/>
        </a:xfrm>
      </p:grpSpPr>
      <p:sp>
        <p:nvSpPr>
          <p:cNvPr id="2614" name="Google Shape;2614;g9a7f3a7572_2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5" name="Google Shape;2615;g9a7f3a7572_2_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200"/>
              <a:buFont typeface="Calibri"/>
              <a:buNone/>
            </a:pPr>
            <a:endParaRPr/>
          </a:p>
        </p:txBody>
      </p:sp>
      <p:sp>
        <p:nvSpPr>
          <p:cNvPr id="2616" name="Google Shape;2616;g9a7f3a7572_2_0:notes"/>
          <p:cNvSpPr txBox="1">
            <a:spLocks noGrp="1"/>
          </p:cNvSpPr>
          <p:nvPr>
            <p:ph type="sldNum" idx="12"/>
          </p:nvPr>
        </p:nvSpPr>
        <p:spPr>
          <a:xfrm>
            <a:off x="563852" y="6606292"/>
            <a:ext cx="536400" cy="1599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4"/>
        <p:cNvGrpSpPr/>
        <p:nvPr/>
      </p:nvGrpSpPr>
      <p:grpSpPr>
        <a:xfrm>
          <a:off x="0" y="0"/>
          <a:ext cx="0" cy="0"/>
          <a:chOff x="0" y="0"/>
          <a:chExt cx="0" cy="0"/>
        </a:xfrm>
      </p:grpSpPr>
      <p:sp>
        <p:nvSpPr>
          <p:cNvPr id="2625" name="Google Shape;2625;g9a7f3a7572_2_4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6" name="Google Shape;2626;g9a7f3a7572_2_4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200"/>
              <a:buFont typeface="Calibri"/>
              <a:buNone/>
            </a:pPr>
            <a:endParaRPr/>
          </a:p>
        </p:txBody>
      </p:sp>
      <p:sp>
        <p:nvSpPr>
          <p:cNvPr id="2627" name="Google Shape;2627;g9a7f3a7572_2_47:notes"/>
          <p:cNvSpPr txBox="1">
            <a:spLocks noGrp="1"/>
          </p:cNvSpPr>
          <p:nvPr>
            <p:ph type="sldNum" idx="12"/>
          </p:nvPr>
        </p:nvSpPr>
        <p:spPr>
          <a:xfrm>
            <a:off x="563852" y="6606292"/>
            <a:ext cx="536400" cy="1599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9"/>
        <p:cNvGrpSpPr/>
        <p:nvPr/>
      </p:nvGrpSpPr>
      <p:grpSpPr>
        <a:xfrm>
          <a:off x="0" y="0"/>
          <a:ext cx="0" cy="0"/>
          <a:chOff x="0" y="0"/>
          <a:chExt cx="0" cy="0"/>
        </a:xfrm>
      </p:grpSpPr>
      <p:sp>
        <p:nvSpPr>
          <p:cNvPr id="2640" name="Google Shape;2640;g9cc265f3fd_0_0: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1" name="Google Shape;2641;g9cc265f3fd_0_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200"/>
              <a:buFont typeface="Calibri"/>
              <a:buNone/>
            </a:pPr>
            <a:endParaRPr/>
          </a:p>
        </p:txBody>
      </p:sp>
      <p:sp>
        <p:nvSpPr>
          <p:cNvPr id="2642" name="Google Shape;2642;g9cc265f3fd_0_0:notes"/>
          <p:cNvSpPr txBox="1">
            <a:spLocks noGrp="1"/>
          </p:cNvSpPr>
          <p:nvPr>
            <p:ph type="sldNum" idx="12"/>
          </p:nvPr>
        </p:nvSpPr>
        <p:spPr>
          <a:xfrm>
            <a:off x="563852" y="6606292"/>
            <a:ext cx="536400" cy="1599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7"/>
        <p:cNvGrpSpPr/>
        <p:nvPr/>
      </p:nvGrpSpPr>
      <p:grpSpPr>
        <a:xfrm>
          <a:off x="0" y="0"/>
          <a:ext cx="0" cy="0"/>
          <a:chOff x="0" y="0"/>
          <a:chExt cx="0" cy="0"/>
        </a:xfrm>
      </p:grpSpPr>
      <p:sp>
        <p:nvSpPr>
          <p:cNvPr id="2648" name="Google Shape;2648;ga8052f6a95_1_286:notes"/>
          <p:cNvSpPr txBox="1">
            <a:spLocks noGrp="1"/>
          </p:cNvSpPr>
          <p:nvPr>
            <p:ph type="body" idx="1"/>
          </p:nvPr>
        </p:nvSpPr>
        <p:spPr>
          <a:xfrm>
            <a:off x="1219200" y="3257550"/>
            <a:ext cx="6705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9" name="Google Shape;2649;ga8052f6a95_1_286:notes"/>
          <p:cNvSpPr>
            <a:spLocks noGrp="1" noRot="1" noChangeAspect="1"/>
          </p:cNvSpPr>
          <p:nvPr>
            <p:ph type="sldImg" idx="2"/>
          </p:nvPr>
        </p:nvSpPr>
        <p:spPr>
          <a:xfrm>
            <a:off x="287338" y="514350"/>
            <a:ext cx="4568825"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4"/>
        <p:cNvGrpSpPr/>
        <p:nvPr/>
      </p:nvGrpSpPr>
      <p:grpSpPr>
        <a:xfrm>
          <a:off x="0" y="0"/>
          <a:ext cx="0" cy="0"/>
          <a:chOff x="0" y="0"/>
          <a:chExt cx="0" cy="0"/>
        </a:xfrm>
      </p:grpSpPr>
      <p:sp>
        <p:nvSpPr>
          <p:cNvPr id="2675" name="Google Shape;2675;p7: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76" name="Google Shape;2676;p7: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Use this divider when using Title Option 2</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blue gradation">
  <p:cSld name="Title Slide - blue gradation">
    <p:bg>
      <p:bgPr>
        <a:gradFill>
          <a:gsLst>
            <a:gs pos="0">
              <a:srgbClr val="003B62"/>
            </a:gs>
            <a:gs pos="1000">
              <a:srgbClr val="003B62"/>
            </a:gs>
            <a:gs pos="39000">
              <a:srgbClr val="005993"/>
            </a:gs>
            <a:gs pos="64000">
              <a:srgbClr val="0377A8"/>
            </a:gs>
            <a:gs pos="100000">
              <a:srgbClr val="00DDDF"/>
            </a:gs>
          </a:gsLst>
          <a:lin ang="19200160" scaled="0"/>
        </a:gradFill>
        <a:effectLst/>
      </p:bgPr>
    </p:bg>
    <p:spTree>
      <p:nvGrpSpPr>
        <p:cNvPr id="1" name="Shape 155"/>
        <p:cNvGrpSpPr/>
        <p:nvPr/>
      </p:nvGrpSpPr>
      <p:grpSpPr>
        <a:xfrm>
          <a:off x="0" y="0"/>
          <a:ext cx="0" cy="0"/>
          <a:chOff x="0" y="0"/>
          <a:chExt cx="0" cy="0"/>
        </a:xfrm>
      </p:grpSpPr>
      <p:sp>
        <p:nvSpPr>
          <p:cNvPr id="156" name="Google Shape;156;p18"/>
          <p:cNvSpPr txBox="1">
            <a:spLocks noGrp="1"/>
          </p:cNvSpPr>
          <p:nvPr>
            <p:ph type="body" idx="1"/>
          </p:nvPr>
        </p:nvSpPr>
        <p:spPr>
          <a:xfrm>
            <a:off x="502920" y="5063693"/>
            <a:ext cx="7083300" cy="1176300"/>
          </a:xfrm>
          <a:prstGeom prst="rect">
            <a:avLst/>
          </a:prstGeom>
          <a:noFill/>
          <a:ln>
            <a:noFill/>
          </a:ln>
        </p:spPr>
        <p:txBody>
          <a:bodyPr spcFirstLastPara="1" wrap="square" lIns="91425" tIns="45700" rIns="91400" bIns="45700" anchor="t" anchorCtr="0">
            <a:noAutofit/>
          </a:bodyPr>
          <a:lstStyle>
            <a:lvl1pPr marL="457200" lvl="0" indent="-228600" algn="l">
              <a:lnSpc>
                <a:spcPct val="95000"/>
              </a:lnSpc>
              <a:spcBef>
                <a:spcPts val="1800"/>
              </a:spcBef>
              <a:spcAft>
                <a:spcPts val="0"/>
              </a:spcAft>
              <a:buClr>
                <a:srgbClr val="FFFFFF"/>
              </a:buClr>
              <a:buSzPts val="2298"/>
              <a:buFont typeface="Arial"/>
              <a:buNone/>
              <a:defRPr sz="2298" b="0" i="0" cap="none">
                <a:solidFill>
                  <a:srgbClr val="FFFFFF"/>
                </a:solidFill>
                <a:latin typeface="Arial"/>
                <a:ea typeface="Arial"/>
                <a:cs typeface="Arial"/>
                <a:sym typeface="Arial"/>
              </a:defRPr>
            </a:lvl1pPr>
            <a:lvl2pPr marL="914400" lvl="1" indent="-228600" algn="l">
              <a:lnSpc>
                <a:spcPct val="95000"/>
              </a:lnSpc>
              <a:spcBef>
                <a:spcPts val="400"/>
              </a:spcBef>
              <a:spcAft>
                <a:spcPts val="0"/>
              </a:spcAft>
              <a:buClr>
                <a:schemeClr val="lt1"/>
              </a:buClr>
              <a:buSzPts val="1350"/>
              <a:buFont typeface="Arial"/>
              <a:buNone/>
              <a:defRPr sz="1500">
                <a:solidFill>
                  <a:schemeClr val="lt1"/>
                </a:solidFill>
              </a:defRPr>
            </a:lvl2pPr>
            <a:lvl3pPr marL="1371600" lvl="2" indent="-228600" algn="l">
              <a:lnSpc>
                <a:spcPct val="95000"/>
              </a:lnSpc>
              <a:spcBef>
                <a:spcPts val="1600"/>
              </a:spcBef>
              <a:spcAft>
                <a:spcPts val="0"/>
              </a:spcAft>
              <a:buClr>
                <a:schemeClr val="lt1"/>
              </a:buClr>
              <a:buSzPts val="1350"/>
              <a:buFont typeface="Arial"/>
              <a:buNone/>
              <a:defRPr sz="1500">
                <a:solidFill>
                  <a:schemeClr val="lt1"/>
                </a:solidFill>
              </a:defRPr>
            </a:lvl3pPr>
            <a:lvl4pPr marL="1828800" lvl="3" indent="-228600" algn="l">
              <a:lnSpc>
                <a:spcPct val="108000"/>
              </a:lnSpc>
              <a:spcBef>
                <a:spcPts val="400"/>
              </a:spcBef>
              <a:spcAft>
                <a:spcPts val="0"/>
              </a:spcAft>
              <a:buClr>
                <a:schemeClr val="lt1"/>
              </a:buClr>
              <a:buSzPts val="1500"/>
              <a:buFont typeface="Arial"/>
              <a:buNone/>
              <a:defRPr sz="1500">
                <a:solidFill>
                  <a:schemeClr val="lt1"/>
                </a:solidFill>
              </a:defRPr>
            </a:lvl4pPr>
            <a:lvl5pPr marL="2286000" lvl="4" indent="-228600" algn="l">
              <a:lnSpc>
                <a:spcPct val="108000"/>
              </a:lnSpc>
              <a:spcBef>
                <a:spcPts val="400"/>
              </a:spcBef>
              <a:spcAft>
                <a:spcPts val="0"/>
              </a:spcAft>
              <a:buSzPts val="1350"/>
              <a:buFont typeface="Arial"/>
              <a:buNone/>
              <a:defRPr sz="1500">
                <a:solidFill>
                  <a:schemeClr val="lt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57" name="Google Shape;157;p18"/>
          <p:cNvSpPr txBox="1">
            <a:spLocks noGrp="1"/>
          </p:cNvSpPr>
          <p:nvPr>
            <p:ph type="title"/>
          </p:nvPr>
        </p:nvSpPr>
        <p:spPr>
          <a:xfrm>
            <a:off x="502920" y="1974971"/>
            <a:ext cx="8712900" cy="2437200"/>
          </a:xfrm>
          <a:prstGeom prst="rect">
            <a:avLst/>
          </a:prstGeom>
          <a:noFill/>
          <a:ln>
            <a:noFill/>
          </a:ln>
        </p:spPr>
        <p:txBody>
          <a:bodyPr spcFirstLastPara="1" wrap="square" lIns="91400" tIns="45700" rIns="91400" bIns="45700" anchor="b" anchorCtr="0">
            <a:noAutofit/>
          </a:bodyPr>
          <a:lstStyle>
            <a:lvl1pPr lvl="0" algn="l">
              <a:lnSpc>
                <a:spcPct val="95000"/>
              </a:lnSpc>
              <a:spcBef>
                <a:spcPts val="0"/>
              </a:spcBef>
              <a:spcAft>
                <a:spcPts val="0"/>
              </a:spcAft>
              <a:buClr>
                <a:srgbClr val="FFFFFF"/>
              </a:buClr>
              <a:buSzPts val="7000"/>
              <a:buFont typeface="Arial"/>
              <a:buNone/>
              <a:defRPr sz="7000" b="1" i="0" cap="none">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18"/>
          <p:cNvSpPr txBox="1">
            <a:spLocks noGrp="1"/>
          </p:cNvSpPr>
          <p:nvPr>
            <p:ph type="dt" idx="10"/>
          </p:nvPr>
        </p:nvSpPr>
        <p:spPr>
          <a:xfrm>
            <a:off x="502920" y="4544568"/>
            <a:ext cx="7083300" cy="335100"/>
          </a:xfrm>
          <a:prstGeom prst="rect">
            <a:avLst/>
          </a:prstGeom>
          <a:noFill/>
          <a:ln>
            <a:noFill/>
          </a:ln>
        </p:spPr>
        <p:txBody>
          <a:bodyPr spcFirstLastPara="1" wrap="square" lIns="91425" tIns="45700" rIns="91400" bIns="45700" anchor="t" anchorCtr="0">
            <a:noAutofit/>
          </a:bodyPr>
          <a:lstStyle>
            <a:lvl1pPr marR="0" lvl="0" algn="l" rtl="0">
              <a:lnSpc>
                <a:spcPct val="100000"/>
              </a:lnSpc>
              <a:spcBef>
                <a:spcPts val="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9pPr>
          </a:lstStyle>
          <a:p>
            <a:endParaRPr/>
          </a:p>
        </p:txBody>
      </p:sp>
      <p:grpSp>
        <p:nvGrpSpPr>
          <p:cNvPr id="159" name="Google Shape;159;p18"/>
          <p:cNvGrpSpPr/>
          <p:nvPr/>
        </p:nvGrpSpPr>
        <p:grpSpPr>
          <a:xfrm>
            <a:off x="607995" y="-384971"/>
            <a:ext cx="10976722" cy="340523"/>
            <a:chOff x="641881" y="-847090"/>
            <a:chExt cx="10917765" cy="800100"/>
          </a:xfrm>
        </p:grpSpPr>
        <p:grpSp>
          <p:nvGrpSpPr>
            <p:cNvPr id="160" name="Google Shape;160;p18"/>
            <p:cNvGrpSpPr/>
            <p:nvPr/>
          </p:nvGrpSpPr>
          <p:grpSpPr>
            <a:xfrm>
              <a:off x="1423636" y="-847090"/>
              <a:ext cx="139700" cy="800100"/>
              <a:chOff x="1416580" y="455930"/>
              <a:chExt cx="139700" cy="800100"/>
            </a:xfrm>
          </p:grpSpPr>
          <p:cxnSp>
            <p:nvCxnSpPr>
              <p:cNvPr id="161" name="Google Shape;161;p18"/>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2" name="Google Shape;162;p18"/>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3" name="Google Shape;163;p18"/>
            <p:cNvGrpSpPr/>
            <p:nvPr/>
          </p:nvGrpSpPr>
          <p:grpSpPr>
            <a:xfrm>
              <a:off x="2345091" y="-847090"/>
              <a:ext cx="139700" cy="800100"/>
              <a:chOff x="2339446" y="455930"/>
              <a:chExt cx="139700" cy="800100"/>
            </a:xfrm>
          </p:grpSpPr>
          <p:cxnSp>
            <p:nvCxnSpPr>
              <p:cNvPr id="164" name="Google Shape;164;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5" name="Google Shape;165;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6" name="Google Shape;166;p18"/>
            <p:cNvGrpSpPr/>
            <p:nvPr/>
          </p:nvGrpSpPr>
          <p:grpSpPr>
            <a:xfrm>
              <a:off x="3266546" y="-847090"/>
              <a:ext cx="139700" cy="800100"/>
              <a:chOff x="2339446" y="455930"/>
              <a:chExt cx="139700" cy="800100"/>
            </a:xfrm>
          </p:grpSpPr>
          <p:cxnSp>
            <p:nvCxnSpPr>
              <p:cNvPr id="167" name="Google Shape;167;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8" name="Google Shape;168;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9" name="Google Shape;169;p18"/>
            <p:cNvGrpSpPr/>
            <p:nvPr/>
          </p:nvGrpSpPr>
          <p:grpSpPr>
            <a:xfrm>
              <a:off x="4188001" y="-847090"/>
              <a:ext cx="139700" cy="800100"/>
              <a:chOff x="2339446" y="455930"/>
              <a:chExt cx="139700" cy="800100"/>
            </a:xfrm>
          </p:grpSpPr>
          <p:cxnSp>
            <p:nvCxnSpPr>
              <p:cNvPr id="170" name="Google Shape;170;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1" name="Google Shape;171;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2" name="Google Shape;172;p18"/>
            <p:cNvGrpSpPr/>
            <p:nvPr/>
          </p:nvGrpSpPr>
          <p:grpSpPr>
            <a:xfrm>
              <a:off x="5109456" y="-847090"/>
              <a:ext cx="139700" cy="800100"/>
              <a:chOff x="2339446" y="455930"/>
              <a:chExt cx="139700" cy="800100"/>
            </a:xfrm>
          </p:grpSpPr>
          <p:cxnSp>
            <p:nvCxnSpPr>
              <p:cNvPr id="173" name="Google Shape;173;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4" name="Google Shape;174;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5" name="Google Shape;175;p18"/>
            <p:cNvGrpSpPr/>
            <p:nvPr/>
          </p:nvGrpSpPr>
          <p:grpSpPr>
            <a:xfrm>
              <a:off x="6030911" y="-847090"/>
              <a:ext cx="139700" cy="800100"/>
              <a:chOff x="2339446" y="455930"/>
              <a:chExt cx="139700" cy="800100"/>
            </a:xfrm>
          </p:grpSpPr>
          <p:cxnSp>
            <p:nvCxnSpPr>
              <p:cNvPr id="176" name="Google Shape;176;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7" name="Google Shape;177;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8" name="Google Shape;178;p18"/>
            <p:cNvGrpSpPr/>
            <p:nvPr/>
          </p:nvGrpSpPr>
          <p:grpSpPr>
            <a:xfrm>
              <a:off x="6952366" y="-847090"/>
              <a:ext cx="139700" cy="800100"/>
              <a:chOff x="2339446" y="455930"/>
              <a:chExt cx="139700" cy="800100"/>
            </a:xfrm>
          </p:grpSpPr>
          <p:cxnSp>
            <p:nvCxnSpPr>
              <p:cNvPr id="179" name="Google Shape;179;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0" name="Google Shape;180;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1" name="Google Shape;181;p18"/>
            <p:cNvGrpSpPr/>
            <p:nvPr/>
          </p:nvGrpSpPr>
          <p:grpSpPr>
            <a:xfrm>
              <a:off x="7873821" y="-847090"/>
              <a:ext cx="139700" cy="800100"/>
              <a:chOff x="2339446" y="455930"/>
              <a:chExt cx="139700" cy="800100"/>
            </a:xfrm>
          </p:grpSpPr>
          <p:cxnSp>
            <p:nvCxnSpPr>
              <p:cNvPr id="182" name="Google Shape;182;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3" name="Google Shape;183;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4" name="Google Shape;184;p18"/>
            <p:cNvGrpSpPr/>
            <p:nvPr/>
          </p:nvGrpSpPr>
          <p:grpSpPr>
            <a:xfrm>
              <a:off x="8795276" y="-847090"/>
              <a:ext cx="139700" cy="800100"/>
              <a:chOff x="2339446" y="455930"/>
              <a:chExt cx="139700" cy="800100"/>
            </a:xfrm>
          </p:grpSpPr>
          <p:cxnSp>
            <p:nvCxnSpPr>
              <p:cNvPr id="185" name="Google Shape;185;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6" name="Google Shape;186;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7" name="Google Shape;187;p18"/>
            <p:cNvGrpSpPr/>
            <p:nvPr/>
          </p:nvGrpSpPr>
          <p:grpSpPr>
            <a:xfrm>
              <a:off x="9716731" y="-847090"/>
              <a:ext cx="139700" cy="800100"/>
              <a:chOff x="2339446" y="455930"/>
              <a:chExt cx="139700" cy="800100"/>
            </a:xfrm>
          </p:grpSpPr>
          <p:cxnSp>
            <p:nvCxnSpPr>
              <p:cNvPr id="188" name="Google Shape;188;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9" name="Google Shape;189;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0" name="Google Shape;190;p18"/>
            <p:cNvGrpSpPr/>
            <p:nvPr/>
          </p:nvGrpSpPr>
          <p:grpSpPr>
            <a:xfrm>
              <a:off x="10638186" y="-847090"/>
              <a:ext cx="139700" cy="800100"/>
              <a:chOff x="2339446" y="455930"/>
              <a:chExt cx="139700" cy="800100"/>
            </a:xfrm>
          </p:grpSpPr>
          <p:cxnSp>
            <p:nvCxnSpPr>
              <p:cNvPr id="191" name="Google Shape;191;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2" name="Google Shape;192;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93" name="Google Shape;193;p18"/>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94" name="Google Shape;194;p18"/>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5" name="Google Shape;195;p18"/>
          <p:cNvGrpSpPr/>
          <p:nvPr/>
        </p:nvGrpSpPr>
        <p:grpSpPr>
          <a:xfrm>
            <a:off x="607995" y="6946864"/>
            <a:ext cx="10976722" cy="340603"/>
            <a:chOff x="641881" y="-847090"/>
            <a:chExt cx="10917765" cy="800100"/>
          </a:xfrm>
        </p:grpSpPr>
        <p:grpSp>
          <p:nvGrpSpPr>
            <p:cNvPr id="196" name="Google Shape;196;p18"/>
            <p:cNvGrpSpPr/>
            <p:nvPr/>
          </p:nvGrpSpPr>
          <p:grpSpPr>
            <a:xfrm>
              <a:off x="1423636" y="-847090"/>
              <a:ext cx="139700" cy="800100"/>
              <a:chOff x="1416580" y="455930"/>
              <a:chExt cx="139700" cy="800100"/>
            </a:xfrm>
          </p:grpSpPr>
          <p:cxnSp>
            <p:nvCxnSpPr>
              <p:cNvPr id="197" name="Google Shape;197;p18"/>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8" name="Google Shape;198;p18"/>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9" name="Google Shape;199;p18"/>
            <p:cNvGrpSpPr/>
            <p:nvPr/>
          </p:nvGrpSpPr>
          <p:grpSpPr>
            <a:xfrm>
              <a:off x="2345091" y="-847090"/>
              <a:ext cx="139700" cy="800100"/>
              <a:chOff x="2339446" y="455930"/>
              <a:chExt cx="139700" cy="800100"/>
            </a:xfrm>
          </p:grpSpPr>
          <p:cxnSp>
            <p:nvCxnSpPr>
              <p:cNvPr id="200" name="Google Shape;200;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1" name="Google Shape;201;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2" name="Google Shape;202;p18"/>
            <p:cNvGrpSpPr/>
            <p:nvPr/>
          </p:nvGrpSpPr>
          <p:grpSpPr>
            <a:xfrm>
              <a:off x="3266546" y="-847090"/>
              <a:ext cx="139700" cy="800100"/>
              <a:chOff x="2339446" y="455930"/>
              <a:chExt cx="139700" cy="800100"/>
            </a:xfrm>
          </p:grpSpPr>
          <p:cxnSp>
            <p:nvCxnSpPr>
              <p:cNvPr id="203" name="Google Shape;203;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4" name="Google Shape;204;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5" name="Google Shape;205;p18"/>
            <p:cNvGrpSpPr/>
            <p:nvPr/>
          </p:nvGrpSpPr>
          <p:grpSpPr>
            <a:xfrm>
              <a:off x="4188001" y="-847090"/>
              <a:ext cx="139700" cy="800100"/>
              <a:chOff x="2339446" y="455930"/>
              <a:chExt cx="139700" cy="800100"/>
            </a:xfrm>
          </p:grpSpPr>
          <p:cxnSp>
            <p:nvCxnSpPr>
              <p:cNvPr id="206" name="Google Shape;206;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7" name="Google Shape;207;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8" name="Google Shape;208;p18"/>
            <p:cNvGrpSpPr/>
            <p:nvPr/>
          </p:nvGrpSpPr>
          <p:grpSpPr>
            <a:xfrm>
              <a:off x="5109456" y="-847090"/>
              <a:ext cx="139700" cy="800100"/>
              <a:chOff x="2339446" y="455930"/>
              <a:chExt cx="139700" cy="800100"/>
            </a:xfrm>
          </p:grpSpPr>
          <p:cxnSp>
            <p:nvCxnSpPr>
              <p:cNvPr id="209" name="Google Shape;209;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0" name="Google Shape;210;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1" name="Google Shape;211;p18"/>
            <p:cNvGrpSpPr/>
            <p:nvPr/>
          </p:nvGrpSpPr>
          <p:grpSpPr>
            <a:xfrm>
              <a:off x="6030911" y="-847090"/>
              <a:ext cx="139700" cy="800100"/>
              <a:chOff x="2339446" y="455930"/>
              <a:chExt cx="139700" cy="800100"/>
            </a:xfrm>
          </p:grpSpPr>
          <p:cxnSp>
            <p:nvCxnSpPr>
              <p:cNvPr id="212" name="Google Shape;212;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3" name="Google Shape;213;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4" name="Google Shape;214;p18"/>
            <p:cNvGrpSpPr/>
            <p:nvPr/>
          </p:nvGrpSpPr>
          <p:grpSpPr>
            <a:xfrm>
              <a:off x="6952366" y="-847090"/>
              <a:ext cx="139700" cy="800100"/>
              <a:chOff x="2339446" y="455930"/>
              <a:chExt cx="139700" cy="800100"/>
            </a:xfrm>
          </p:grpSpPr>
          <p:cxnSp>
            <p:nvCxnSpPr>
              <p:cNvPr id="215" name="Google Shape;215;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6" name="Google Shape;216;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7" name="Google Shape;217;p18"/>
            <p:cNvGrpSpPr/>
            <p:nvPr/>
          </p:nvGrpSpPr>
          <p:grpSpPr>
            <a:xfrm>
              <a:off x="7873821" y="-847090"/>
              <a:ext cx="139700" cy="800100"/>
              <a:chOff x="2339446" y="455930"/>
              <a:chExt cx="139700" cy="800100"/>
            </a:xfrm>
          </p:grpSpPr>
          <p:cxnSp>
            <p:nvCxnSpPr>
              <p:cNvPr id="218" name="Google Shape;218;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9" name="Google Shape;219;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0" name="Google Shape;220;p18"/>
            <p:cNvGrpSpPr/>
            <p:nvPr/>
          </p:nvGrpSpPr>
          <p:grpSpPr>
            <a:xfrm>
              <a:off x="8795276" y="-847090"/>
              <a:ext cx="139700" cy="800100"/>
              <a:chOff x="2339446" y="455930"/>
              <a:chExt cx="139700" cy="800100"/>
            </a:xfrm>
          </p:grpSpPr>
          <p:cxnSp>
            <p:nvCxnSpPr>
              <p:cNvPr id="221" name="Google Shape;221;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2" name="Google Shape;222;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3" name="Google Shape;223;p18"/>
            <p:cNvGrpSpPr/>
            <p:nvPr/>
          </p:nvGrpSpPr>
          <p:grpSpPr>
            <a:xfrm>
              <a:off x="9716731" y="-847090"/>
              <a:ext cx="139700" cy="800100"/>
              <a:chOff x="2339446" y="455930"/>
              <a:chExt cx="139700" cy="800100"/>
            </a:xfrm>
          </p:grpSpPr>
          <p:cxnSp>
            <p:nvCxnSpPr>
              <p:cNvPr id="224" name="Google Shape;224;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5" name="Google Shape;225;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6" name="Google Shape;226;p18"/>
            <p:cNvGrpSpPr/>
            <p:nvPr/>
          </p:nvGrpSpPr>
          <p:grpSpPr>
            <a:xfrm>
              <a:off x="10638186" y="-847090"/>
              <a:ext cx="139700" cy="800100"/>
              <a:chOff x="2339446" y="455930"/>
              <a:chExt cx="139700" cy="800100"/>
            </a:xfrm>
          </p:grpSpPr>
          <p:cxnSp>
            <p:nvCxnSpPr>
              <p:cNvPr id="227" name="Google Shape;227;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8" name="Google Shape;228;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29" name="Google Shape;229;p18"/>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230" name="Google Shape;230;p18"/>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1" name="Google Shape;231;p18"/>
          <p:cNvGrpSpPr/>
          <p:nvPr/>
        </p:nvGrpSpPr>
        <p:grpSpPr>
          <a:xfrm>
            <a:off x="-470014" y="334652"/>
            <a:ext cx="409026" cy="6150598"/>
            <a:chOff x="-718569" y="334652"/>
            <a:chExt cx="645558" cy="6150598"/>
          </a:xfrm>
        </p:grpSpPr>
        <p:grpSp>
          <p:nvGrpSpPr>
            <p:cNvPr id="232" name="Google Shape;232;p18"/>
            <p:cNvGrpSpPr/>
            <p:nvPr/>
          </p:nvGrpSpPr>
          <p:grpSpPr>
            <a:xfrm rot="-5400000">
              <a:off x="-421394" y="5495992"/>
              <a:ext cx="70688" cy="626078"/>
              <a:chOff x="1416580" y="455930"/>
              <a:chExt cx="139700" cy="800100"/>
            </a:xfrm>
          </p:grpSpPr>
          <p:cxnSp>
            <p:nvCxnSpPr>
              <p:cNvPr id="233" name="Google Shape;233;p18"/>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4" name="Google Shape;234;p18"/>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5" name="Google Shape;235;p18"/>
            <p:cNvGrpSpPr/>
            <p:nvPr/>
          </p:nvGrpSpPr>
          <p:grpSpPr>
            <a:xfrm rot="-5400000">
              <a:off x="-440874" y="5020427"/>
              <a:ext cx="70688" cy="626078"/>
              <a:chOff x="2339446" y="455930"/>
              <a:chExt cx="139700" cy="800100"/>
            </a:xfrm>
          </p:grpSpPr>
          <p:cxnSp>
            <p:nvCxnSpPr>
              <p:cNvPr id="236" name="Google Shape;236;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7" name="Google Shape;237;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8" name="Google Shape;238;p18"/>
            <p:cNvGrpSpPr/>
            <p:nvPr/>
          </p:nvGrpSpPr>
          <p:grpSpPr>
            <a:xfrm rot="-5400000">
              <a:off x="-440874" y="4544848"/>
              <a:ext cx="70688" cy="626078"/>
              <a:chOff x="2339446" y="455930"/>
              <a:chExt cx="139700" cy="800100"/>
            </a:xfrm>
          </p:grpSpPr>
          <p:cxnSp>
            <p:nvCxnSpPr>
              <p:cNvPr id="239" name="Google Shape;239;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0" name="Google Shape;240;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1" name="Google Shape;241;p18"/>
            <p:cNvGrpSpPr/>
            <p:nvPr/>
          </p:nvGrpSpPr>
          <p:grpSpPr>
            <a:xfrm rot="-5400000">
              <a:off x="-440874" y="4069269"/>
              <a:ext cx="70688" cy="626078"/>
              <a:chOff x="2339446" y="455930"/>
              <a:chExt cx="139700" cy="800100"/>
            </a:xfrm>
          </p:grpSpPr>
          <p:cxnSp>
            <p:nvCxnSpPr>
              <p:cNvPr id="242" name="Google Shape;242;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3" name="Google Shape;243;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4" name="Google Shape;244;p18"/>
            <p:cNvGrpSpPr/>
            <p:nvPr/>
          </p:nvGrpSpPr>
          <p:grpSpPr>
            <a:xfrm rot="-5400000">
              <a:off x="-440874" y="3593690"/>
              <a:ext cx="70688" cy="626078"/>
              <a:chOff x="2339446" y="455930"/>
              <a:chExt cx="139700" cy="800100"/>
            </a:xfrm>
          </p:grpSpPr>
          <p:cxnSp>
            <p:nvCxnSpPr>
              <p:cNvPr id="245" name="Google Shape;245;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6" name="Google Shape;246;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7" name="Google Shape;247;p18"/>
            <p:cNvGrpSpPr/>
            <p:nvPr/>
          </p:nvGrpSpPr>
          <p:grpSpPr>
            <a:xfrm rot="-5400000">
              <a:off x="-440874" y="3118111"/>
              <a:ext cx="70688" cy="626078"/>
              <a:chOff x="2339446" y="455930"/>
              <a:chExt cx="139700" cy="800100"/>
            </a:xfrm>
          </p:grpSpPr>
          <p:cxnSp>
            <p:nvCxnSpPr>
              <p:cNvPr id="248" name="Google Shape;248;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9" name="Google Shape;249;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0" name="Google Shape;250;p18"/>
            <p:cNvGrpSpPr/>
            <p:nvPr/>
          </p:nvGrpSpPr>
          <p:grpSpPr>
            <a:xfrm rot="-5400000">
              <a:off x="-440874" y="2642532"/>
              <a:ext cx="70688" cy="626078"/>
              <a:chOff x="2339446" y="455930"/>
              <a:chExt cx="139700" cy="800100"/>
            </a:xfrm>
          </p:grpSpPr>
          <p:cxnSp>
            <p:nvCxnSpPr>
              <p:cNvPr id="251" name="Google Shape;251;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2" name="Google Shape;252;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3" name="Google Shape;253;p18"/>
            <p:cNvGrpSpPr/>
            <p:nvPr/>
          </p:nvGrpSpPr>
          <p:grpSpPr>
            <a:xfrm rot="-5400000">
              <a:off x="-440874" y="2166953"/>
              <a:ext cx="70688" cy="626078"/>
              <a:chOff x="2339446" y="455930"/>
              <a:chExt cx="139700" cy="800100"/>
            </a:xfrm>
          </p:grpSpPr>
          <p:cxnSp>
            <p:nvCxnSpPr>
              <p:cNvPr id="254" name="Google Shape;254;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5" name="Google Shape;255;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6" name="Google Shape;256;p18"/>
            <p:cNvGrpSpPr/>
            <p:nvPr/>
          </p:nvGrpSpPr>
          <p:grpSpPr>
            <a:xfrm rot="-5400000">
              <a:off x="-440874" y="1691374"/>
              <a:ext cx="70688" cy="626078"/>
              <a:chOff x="2339446" y="455930"/>
              <a:chExt cx="139700" cy="800100"/>
            </a:xfrm>
          </p:grpSpPr>
          <p:cxnSp>
            <p:nvCxnSpPr>
              <p:cNvPr id="257" name="Google Shape;257;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8" name="Google Shape;258;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9" name="Google Shape;259;p18"/>
            <p:cNvGrpSpPr/>
            <p:nvPr/>
          </p:nvGrpSpPr>
          <p:grpSpPr>
            <a:xfrm rot="-5400000">
              <a:off x="-440874" y="1215795"/>
              <a:ext cx="70688" cy="626078"/>
              <a:chOff x="2339446" y="455930"/>
              <a:chExt cx="139700" cy="800100"/>
            </a:xfrm>
          </p:grpSpPr>
          <p:cxnSp>
            <p:nvCxnSpPr>
              <p:cNvPr id="260" name="Google Shape;260;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61" name="Google Shape;261;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62" name="Google Shape;262;p18"/>
            <p:cNvGrpSpPr/>
            <p:nvPr/>
          </p:nvGrpSpPr>
          <p:grpSpPr>
            <a:xfrm rot="-5400000">
              <a:off x="-440873" y="740216"/>
              <a:ext cx="70688" cy="626078"/>
              <a:chOff x="2339446" y="455930"/>
              <a:chExt cx="139700" cy="800100"/>
            </a:xfrm>
          </p:grpSpPr>
          <p:cxnSp>
            <p:nvCxnSpPr>
              <p:cNvPr id="263" name="Google Shape;263;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64" name="Google Shape;264;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65" name="Google Shape;265;p18"/>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266" name="Google Shape;266;p18"/>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267" name="Google Shape;267;p18"/>
          <p:cNvGrpSpPr/>
          <p:nvPr/>
        </p:nvGrpSpPr>
        <p:grpSpPr>
          <a:xfrm>
            <a:off x="12303201" y="334652"/>
            <a:ext cx="402118" cy="6150598"/>
            <a:chOff x="-718569" y="334652"/>
            <a:chExt cx="645558" cy="6150598"/>
          </a:xfrm>
        </p:grpSpPr>
        <p:grpSp>
          <p:nvGrpSpPr>
            <p:cNvPr id="268" name="Google Shape;268;p18"/>
            <p:cNvGrpSpPr/>
            <p:nvPr/>
          </p:nvGrpSpPr>
          <p:grpSpPr>
            <a:xfrm rot="-5400000">
              <a:off x="-421394" y="5495992"/>
              <a:ext cx="70688" cy="626078"/>
              <a:chOff x="1416580" y="455930"/>
              <a:chExt cx="139700" cy="800100"/>
            </a:xfrm>
          </p:grpSpPr>
          <p:cxnSp>
            <p:nvCxnSpPr>
              <p:cNvPr id="269" name="Google Shape;269;p18"/>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70" name="Google Shape;270;p18"/>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71" name="Google Shape;271;p18"/>
            <p:cNvGrpSpPr/>
            <p:nvPr/>
          </p:nvGrpSpPr>
          <p:grpSpPr>
            <a:xfrm rot="-5400000">
              <a:off x="-440874" y="5020427"/>
              <a:ext cx="70688" cy="626078"/>
              <a:chOff x="2339446" y="455930"/>
              <a:chExt cx="139700" cy="800100"/>
            </a:xfrm>
          </p:grpSpPr>
          <p:cxnSp>
            <p:nvCxnSpPr>
              <p:cNvPr id="272" name="Google Shape;272;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73" name="Google Shape;273;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74" name="Google Shape;274;p18"/>
            <p:cNvGrpSpPr/>
            <p:nvPr/>
          </p:nvGrpSpPr>
          <p:grpSpPr>
            <a:xfrm rot="-5400000">
              <a:off x="-440874" y="4544848"/>
              <a:ext cx="70688" cy="626078"/>
              <a:chOff x="2339446" y="455930"/>
              <a:chExt cx="139700" cy="800100"/>
            </a:xfrm>
          </p:grpSpPr>
          <p:cxnSp>
            <p:nvCxnSpPr>
              <p:cNvPr id="275" name="Google Shape;275;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76" name="Google Shape;276;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77" name="Google Shape;277;p18"/>
            <p:cNvGrpSpPr/>
            <p:nvPr/>
          </p:nvGrpSpPr>
          <p:grpSpPr>
            <a:xfrm rot="-5400000">
              <a:off x="-440874" y="4069269"/>
              <a:ext cx="70688" cy="626078"/>
              <a:chOff x="2339446" y="455930"/>
              <a:chExt cx="139700" cy="800100"/>
            </a:xfrm>
          </p:grpSpPr>
          <p:cxnSp>
            <p:nvCxnSpPr>
              <p:cNvPr id="278" name="Google Shape;278;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79" name="Google Shape;279;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80" name="Google Shape;280;p18"/>
            <p:cNvGrpSpPr/>
            <p:nvPr/>
          </p:nvGrpSpPr>
          <p:grpSpPr>
            <a:xfrm rot="-5400000">
              <a:off x="-440874" y="3593690"/>
              <a:ext cx="70688" cy="626078"/>
              <a:chOff x="2339446" y="455930"/>
              <a:chExt cx="139700" cy="800100"/>
            </a:xfrm>
          </p:grpSpPr>
          <p:cxnSp>
            <p:nvCxnSpPr>
              <p:cNvPr id="281" name="Google Shape;281;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82" name="Google Shape;282;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83" name="Google Shape;283;p18"/>
            <p:cNvGrpSpPr/>
            <p:nvPr/>
          </p:nvGrpSpPr>
          <p:grpSpPr>
            <a:xfrm rot="-5400000">
              <a:off x="-440874" y="3118111"/>
              <a:ext cx="70688" cy="626078"/>
              <a:chOff x="2339446" y="455930"/>
              <a:chExt cx="139700" cy="800100"/>
            </a:xfrm>
          </p:grpSpPr>
          <p:cxnSp>
            <p:nvCxnSpPr>
              <p:cNvPr id="284" name="Google Shape;284;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85" name="Google Shape;285;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86" name="Google Shape;286;p18"/>
            <p:cNvGrpSpPr/>
            <p:nvPr/>
          </p:nvGrpSpPr>
          <p:grpSpPr>
            <a:xfrm rot="-5400000">
              <a:off x="-440874" y="2642532"/>
              <a:ext cx="70688" cy="626078"/>
              <a:chOff x="2339446" y="455930"/>
              <a:chExt cx="139700" cy="800100"/>
            </a:xfrm>
          </p:grpSpPr>
          <p:cxnSp>
            <p:nvCxnSpPr>
              <p:cNvPr id="287" name="Google Shape;287;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88" name="Google Shape;288;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89" name="Google Shape;289;p18"/>
            <p:cNvGrpSpPr/>
            <p:nvPr/>
          </p:nvGrpSpPr>
          <p:grpSpPr>
            <a:xfrm rot="-5400000">
              <a:off x="-440874" y="2166953"/>
              <a:ext cx="70688" cy="626078"/>
              <a:chOff x="2339446" y="455930"/>
              <a:chExt cx="139700" cy="800100"/>
            </a:xfrm>
          </p:grpSpPr>
          <p:cxnSp>
            <p:nvCxnSpPr>
              <p:cNvPr id="290" name="Google Shape;290;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91" name="Google Shape;291;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92" name="Google Shape;292;p18"/>
            <p:cNvGrpSpPr/>
            <p:nvPr/>
          </p:nvGrpSpPr>
          <p:grpSpPr>
            <a:xfrm rot="-5400000">
              <a:off x="-440874" y="1691374"/>
              <a:ext cx="70688" cy="626078"/>
              <a:chOff x="2339446" y="455930"/>
              <a:chExt cx="139700" cy="800100"/>
            </a:xfrm>
          </p:grpSpPr>
          <p:cxnSp>
            <p:nvCxnSpPr>
              <p:cNvPr id="293" name="Google Shape;293;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94" name="Google Shape;294;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95" name="Google Shape;295;p18"/>
            <p:cNvGrpSpPr/>
            <p:nvPr/>
          </p:nvGrpSpPr>
          <p:grpSpPr>
            <a:xfrm rot="-5400000">
              <a:off x="-440874" y="1215795"/>
              <a:ext cx="70688" cy="626078"/>
              <a:chOff x="2339446" y="455930"/>
              <a:chExt cx="139700" cy="800100"/>
            </a:xfrm>
          </p:grpSpPr>
          <p:cxnSp>
            <p:nvCxnSpPr>
              <p:cNvPr id="296" name="Google Shape;296;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97" name="Google Shape;297;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98" name="Google Shape;298;p18"/>
            <p:cNvGrpSpPr/>
            <p:nvPr/>
          </p:nvGrpSpPr>
          <p:grpSpPr>
            <a:xfrm rot="-5400000">
              <a:off x="-440873" y="740216"/>
              <a:ext cx="70688" cy="626078"/>
              <a:chOff x="2339446" y="455930"/>
              <a:chExt cx="139700" cy="800100"/>
            </a:xfrm>
          </p:grpSpPr>
          <p:cxnSp>
            <p:nvCxnSpPr>
              <p:cNvPr id="299" name="Google Shape;299;p18"/>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00" name="Google Shape;300;p18"/>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301" name="Google Shape;301;p18"/>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302" name="Google Shape;302;p18"/>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pic>
        <p:nvPicPr>
          <p:cNvPr id="303" name="Google Shape;303;p18"/>
          <p:cNvPicPr preferRelativeResize="0"/>
          <p:nvPr/>
        </p:nvPicPr>
        <p:blipFill rotWithShape="1">
          <a:blip r:embed="rId2">
            <a:alphaModFix/>
          </a:blip>
          <a:srcRect/>
          <a:stretch/>
        </p:blipFill>
        <p:spPr>
          <a:xfrm>
            <a:off x="471332" y="452607"/>
            <a:ext cx="4543863" cy="602199"/>
          </a:xfrm>
          <a:prstGeom prst="rect">
            <a:avLst/>
          </a:prstGeom>
          <a:noFill/>
          <a:ln>
            <a:noFill/>
          </a:ln>
        </p:spPr>
      </p:pic>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alf mobile device on Dk gray">
  <p:cSld name="Half mobile device on Dk gray">
    <p:bg>
      <p:bgPr>
        <a:solidFill>
          <a:srgbClr val="494A4E"/>
        </a:solidFill>
        <a:effectLst/>
      </p:bgPr>
    </p:bg>
    <p:spTree>
      <p:nvGrpSpPr>
        <p:cNvPr id="1" name="Shape 777"/>
        <p:cNvGrpSpPr/>
        <p:nvPr/>
      </p:nvGrpSpPr>
      <p:grpSpPr>
        <a:xfrm>
          <a:off x="0" y="0"/>
          <a:ext cx="0" cy="0"/>
          <a:chOff x="0" y="0"/>
          <a:chExt cx="0" cy="0"/>
        </a:xfrm>
      </p:grpSpPr>
      <p:sp>
        <p:nvSpPr>
          <p:cNvPr id="778" name="Google Shape;778;p51"/>
          <p:cNvSpPr txBox="1">
            <a:spLocks noGrp="1"/>
          </p:cNvSpPr>
          <p:nvPr>
            <p:ph type="title"/>
          </p:nvPr>
        </p:nvSpPr>
        <p:spPr>
          <a:xfrm>
            <a:off x="501174" y="457200"/>
            <a:ext cx="2926200" cy="29718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FFFFFF"/>
              </a:buClr>
              <a:buSzPts val="3000"/>
              <a:buFont typeface="Arial"/>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9" name="Google Shape;779;p51"/>
          <p:cNvSpPr/>
          <p:nvPr/>
        </p:nvSpPr>
        <p:spPr>
          <a:xfrm>
            <a:off x="4502989" y="167795"/>
            <a:ext cx="4916700" cy="10020900"/>
          </a:xfrm>
          <a:prstGeom prst="roundRect">
            <a:avLst>
              <a:gd name="adj" fmla="val 16667"/>
            </a:avLst>
          </a:prstGeom>
          <a:solidFill>
            <a:srgbClr val="FCFDFC"/>
          </a:solidFill>
          <a:ln>
            <a:noFill/>
          </a:ln>
          <a:effectLst>
            <a:outerShdw blurRad="139700" dist="12700" dir="10200000" algn="t" rotWithShape="0">
              <a:srgbClr val="000000">
                <a:alpha val="1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
        <p:nvSpPr>
          <p:cNvPr id="780" name="Google Shape;780;p51"/>
          <p:cNvSpPr>
            <a:spLocks noGrp="1"/>
          </p:cNvSpPr>
          <p:nvPr>
            <p:ph type="pic" idx="2"/>
          </p:nvPr>
        </p:nvSpPr>
        <p:spPr>
          <a:xfrm>
            <a:off x="4683406" y="923511"/>
            <a:ext cx="4556100" cy="8509500"/>
          </a:xfrm>
          <a:prstGeom prst="roundRect">
            <a:avLst>
              <a:gd name="adj" fmla="val 0"/>
            </a:avLst>
          </a:prstGeom>
          <a:solidFill>
            <a:srgbClr val="FCFDFC"/>
          </a:solidFill>
          <a:ln w="9525" cap="flat" cmpd="sng">
            <a:solidFill>
              <a:srgbClr val="E7E8E9"/>
            </a:solidFill>
            <a:prstDash val="solid"/>
            <a:round/>
            <a:headEnd type="none" w="sm" len="sm"/>
            <a:tailEnd type="none" w="sm" len="sm"/>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rgbClr val="C7CAD0"/>
              </a:buClr>
              <a:buSzPts val="1600"/>
              <a:buFont typeface="Arial"/>
              <a:buNone/>
              <a:defRPr sz="1600" b="1" i="0" u="none" strike="noStrike" cap="none">
                <a:solidFill>
                  <a:srgbClr val="C7CAD0"/>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81" name="Google Shape;781;p51"/>
          <p:cNvSpPr/>
          <p:nvPr/>
        </p:nvSpPr>
        <p:spPr>
          <a:xfrm>
            <a:off x="6577584" y="495013"/>
            <a:ext cx="767700" cy="849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Half mobile device on blue gradation">
  <p:cSld name="1_Half mobile device on blue gradation">
    <p:bg>
      <p:bgPr>
        <a:gradFill>
          <a:gsLst>
            <a:gs pos="0">
              <a:srgbClr val="003B62"/>
            </a:gs>
            <a:gs pos="35000">
              <a:srgbClr val="005993"/>
            </a:gs>
            <a:gs pos="75000">
              <a:srgbClr val="0377A8"/>
            </a:gs>
            <a:gs pos="100000">
              <a:srgbClr val="00DDDF"/>
            </a:gs>
          </a:gsLst>
          <a:lin ang="19200160" scaled="0"/>
        </a:gradFill>
        <a:effectLst/>
      </p:bgPr>
    </p:bg>
    <p:spTree>
      <p:nvGrpSpPr>
        <p:cNvPr id="1" name="Shape 782"/>
        <p:cNvGrpSpPr/>
        <p:nvPr/>
      </p:nvGrpSpPr>
      <p:grpSpPr>
        <a:xfrm>
          <a:off x="0" y="0"/>
          <a:ext cx="0" cy="0"/>
          <a:chOff x="0" y="0"/>
          <a:chExt cx="0" cy="0"/>
        </a:xfrm>
      </p:grpSpPr>
      <p:sp>
        <p:nvSpPr>
          <p:cNvPr id="783" name="Google Shape;783;p52"/>
          <p:cNvSpPr txBox="1">
            <a:spLocks noGrp="1"/>
          </p:cNvSpPr>
          <p:nvPr>
            <p:ph type="title"/>
          </p:nvPr>
        </p:nvSpPr>
        <p:spPr>
          <a:xfrm>
            <a:off x="501174" y="457200"/>
            <a:ext cx="2926200" cy="29718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4" name="Google Shape;784;p52"/>
          <p:cNvSpPr/>
          <p:nvPr/>
        </p:nvSpPr>
        <p:spPr>
          <a:xfrm>
            <a:off x="4934985" y="167795"/>
            <a:ext cx="3117600" cy="6353700"/>
          </a:xfrm>
          <a:prstGeom prst="roundRect">
            <a:avLst>
              <a:gd name="adj" fmla="val 16667"/>
            </a:avLst>
          </a:prstGeom>
          <a:solidFill>
            <a:srgbClr val="FCFDFC"/>
          </a:solidFill>
          <a:ln>
            <a:noFill/>
          </a:ln>
          <a:effectLst>
            <a:outerShdw blurRad="139700" dist="12700" dir="10200000" algn="t" rotWithShape="0">
              <a:srgbClr val="000000">
                <a:alpha val="1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
        <p:nvSpPr>
          <p:cNvPr id="785" name="Google Shape;785;p52"/>
          <p:cNvSpPr>
            <a:spLocks noGrp="1"/>
          </p:cNvSpPr>
          <p:nvPr>
            <p:ph type="pic" idx="2"/>
          </p:nvPr>
        </p:nvSpPr>
        <p:spPr>
          <a:xfrm>
            <a:off x="5049378" y="728902"/>
            <a:ext cx="2888700" cy="5395500"/>
          </a:xfrm>
          <a:prstGeom prst="roundRect">
            <a:avLst>
              <a:gd name="adj" fmla="val 0"/>
            </a:avLst>
          </a:prstGeom>
          <a:solidFill>
            <a:srgbClr val="FCFDFC"/>
          </a:solidFill>
          <a:ln w="9525" cap="flat" cmpd="sng">
            <a:solidFill>
              <a:srgbClr val="E7E8E9"/>
            </a:solidFill>
            <a:prstDash val="solid"/>
            <a:round/>
            <a:headEnd type="none" w="sm" len="sm"/>
            <a:tailEnd type="none" w="sm" len="sm"/>
          </a:ln>
        </p:spPr>
        <p:txBody>
          <a:bodyPr spcFirstLastPara="1" wrap="square" lIns="91400" tIns="45700" rIns="91400" bIns="45700" anchor="ctr" anchorCtr="0">
            <a:noAutofit/>
          </a:bodyPr>
          <a:lstStyle>
            <a:lvl1pPr marR="0" lvl="0" algn="l" rtl="0">
              <a:lnSpc>
                <a:spcPct val="95000"/>
              </a:lnSpc>
              <a:spcBef>
                <a:spcPts val="1800"/>
              </a:spcBef>
              <a:spcAft>
                <a:spcPts val="0"/>
              </a:spcAft>
              <a:buClr>
                <a:srgbClr val="C7CAD0"/>
              </a:buClr>
              <a:buSzPts val="1600"/>
              <a:buFont typeface="Arial"/>
              <a:buNone/>
              <a:defRPr sz="1600" b="1" i="0" u="none" strike="noStrike" cap="none">
                <a:solidFill>
                  <a:srgbClr val="C7CAD0"/>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86" name="Google Shape;786;p52"/>
          <p:cNvSpPr/>
          <p:nvPr/>
        </p:nvSpPr>
        <p:spPr>
          <a:xfrm>
            <a:off x="6250378" y="443254"/>
            <a:ext cx="486600" cy="5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alf mobile device on blue gradation">
  <p:cSld name="Half mobile device on blue gradation">
    <p:bg>
      <p:bgPr>
        <a:gradFill>
          <a:gsLst>
            <a:gs pos="0">
              <a:srgbClr val="003B62"/>
            </a:gs>
            <a:gs pos="35000">
              <a:srgbClr val="005993"/>
            </a:gs>
            <a:gs pos="75000">
              <a:srgbClr val="0377A8"/>
            </a:gs>
            <a:gs pos="100000">
              <a:srgbClr val="00DDDF"/>
            </a:gs>
          </a:gsLst>
          <a:lin ang="19200160" scaled="0"/>
        </a:gradFill>
        <a:effectLst/>
      </p:bgPr>
    </p:bg>
    <p:spTree>
      <p:nvGrpSpPr>
        <p:cNvPr id="1" name="Shape 787"/>
        <p:cNvGrpSpPr/>
        <p:nvPr/>
      </p:nvGrpSpPr>
      <p:grpSpPr>
        <a:xfrm>
          <a:off x="0" y="0"/>
          <a:ext cx="0" cy="0"/>
          <a:chOff x="0" y="0"/>
          <a:chExt cx="0" cy="0"/>
        </a:xfrm>
      </p:grpSpPr>
      <p:sp>
        <p:nvSpPr>
          <p:cNvPr id="788" name="Google Shape;788;p53"/>
          <p:cNvSpPr txBox="1">
            <a:spLocks noGrp="1"/>
          </p:cNvSpPr>
          <p:nvPr>
            <p:ph type="title"/>
          </p:nvPr>
        </p:nvSpPr>
        <p:spPr>
          <a:xfrm>
            <a:off x="501174" y="457200"/>
            <a:ext cx="2926200" cy="29718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9" name="Google Shape;789;p53"/>
          <p:cNvSpPr/>
          <p:nvPr/>
        </p:nvSpPr>
        <p:spPr>
          <a:xfrm>
            <a:off x="4502989" y="167795"/>
            <a:ext cx="4916700" cy="10020900"/>
          </a:xfrm>
          <a:prstGeom prst="roundRect">
            <a:avLst>
              <a:gd name="adj" fmla="val 16667"/>
            </a:avLst>
          </a:prstGeom>
          <a:solidFill>
            <a:srgbClr val="FCFDFC"/>
          </a:solidFill>
          <a:ln>
            <a:noFill/>
          </a:ln>
          <a:effectLst>
            <a:outerShdw blurRad="139700" dist="12700" dir="10200000" algn="t" rotWithShape="0">
              <a:srgbClr val="000000">
                <a:alpha val="1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
        <p:nvSpPr>
          <p:cNvPr id="790" name="Google Shape;790;p53"/>
          <p:cNvSpPr>
            <a:spLocks noGrp="1"/>
          </p:cNvSpPr>
          <p:nvPr>
            <p:ph type="pic" idx="2"/>
          </p:nvPr>
        </p:nvSpPr>
        <p:spPr>
          <a:xfrm>
            <a:off x="4683406" y="923511"/>
            <a:ext cx="4556100" cy="8509500"/>
          </a:xfrm>
          <a:prstGeom prst="roundRect">
            <a:avLst>
              <a:gd name="adj" fmla="val 0"/>
            </a:avLst>
          </a:prstGeom>
          <a:solidFill>
            <a:srgbClr val="FCFDFC"/>
          </a:solidFill>
          <a:ln w="9525" cap="flat" cmpd="sng">
            <a:solidFill>
              <a:srgbClr val="E7E8E9"/>
            </a:solidFill>
            <a:prstDash val="solid"/>
            <a:round/>
            <a:headEnd type="none" w="sm" len="sm"/>
            <a:tailEnd type="none" w="sm" len="sm"/>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rgbClr val="C7CAD0"/>
              </a:buClr>
              <a:buSzPts val="1600"/>
              <a:buFont typeface="Arial"/>
              <a:buNone/>
              <a:defRPr sz="1600" b="1" i="0" u="none" strike="noStrike" cap="none">
                <a:solidFill>
                  <a:srgbClr val="C7CAD0"/>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91" name="Google Shape;791;p53"/>
          <p:cNvSpPr/>
          <p:nvPr/>
        </p:nvSpPr>
        <p:spPr>
          <a:xfrm>
            <a:off x="6577584" y="495013"/>
            <a:ext cx="767700" cy="849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Desktop product view - Dk gray">
  <p:cSld name="Desktop product view - Dk gray">
    <p:bg>
      <p:bgPr>
        <a:solidFill>
          <a:srgbClr val="494A4E"/>
        </a:solidFill>
        <a:effectLst/>
      </p:bgPr>
    </p:bg>
    <p:spTree>
      <p:nvGrpSpPr>
        <p:cNvPr id="1" name="Shape 792"/>
        <p:cNvGrpSpPr/>
        <p:nvPr/>
      </p:nvGrpSpPr>
      <p:grpSpPr>
        <a:xfrm>
          <a:off x="0" y="0"/>
          <a:ext cx="0" cy="0"/>
          <a:chOff x="0" y="0"/>
          <a:chExt cx="0" cy="0"/>
        </a:xfrm>
      </p:grpSpPr>
      <p:grpSp>
        <p:nvGrpSpPr>
          <p:cNvPr id="793" name="Google Shape;793;p54"/>
          <p:cNvGrpSpPr/>
          <p:nvPr/>
        </p:nvGrpSpPr>
        <p:grpSpPr>
          <a:xfrm>
            <a:off x="1262348" y="1215334"/>
            <a:ext cx="9622813" cy="6472485"/>
            <a:chOff x="4411281" y="1353554"/>
            <a:chExt cx="7418141" cy="4989582"/>
          </a:xfrm>
        </p:grpSpPr>
        <p:sp>
          <p:nvSpPr>
            <p:cNvPr id="794" name="Google Shape;794;p54"/>
            <p:cNvSpPr/>
            <p:nvPr/>
          </p:nvSpPr>
          <p:spPr>
            <a:xfrm>
              <a:off x="4579747" y="1464765"/>
              <a:ext cx="7107900" cy="4456800"/>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Arial"/>
                <a:ea typeface="Arial"/>
                <a:cs typeface="Arial"/>
                <a:sym typeface="Arial"/>
              </a:endParaRPr>
            </a:p>
          </p:txBody>
        </p:sp>
        <p:pic>
          <p:nvPicPr>
            <p:cNvPr id="795" name="Google Shape;795;p54"/>
            <p:cNvPicPr preferRelativeResize="0"/>
            <p:nvPr/>
          </p:nvPicPr>
          <p:blipFill rotWithShape="1">
            <a:blip r:embed="rId2">
              <a:alphaModFix/>
            </a:blip>
            <a:srcRect/>
            <a:stretch/>
          </p:blipFill>
          <p:spPr>
            <a:xfrm>
              <a:off x="4411281" y="1353554"/>
              <a:ext cx="7418141" cy="4989582"/>
            </a:xfrm>
            <a:prstGeom prst="rect">
              <a:avLst/>
            </a:prstGeom>
            <a:noFill/>
            <a:ln>
              <a:noFill/>
            </a:ln>
            <a:effectLst>
              <a:outerShdw blurRad="127000" dist="12700" dir="16200000" rotWithShape="0">
                <a:srgbClr val="000000">
                  <a:alpha val="28627"/>
                </a:srgbClr>
              </a:outerShdw>
            </a:effectLst>
          </p:spPr>
        </p:pic>
      </p:grpSp>
      <p:sp>
        <p:nvSpPr>
          <p:cNvPr id="796" name="Google Shape;796;p54"/>
          <p:cNvSpPr>
            <a:spLocks noGrp="1"/>
          </p:cNvSpPr>
          <p:nvPr>
            <p:ph type="pic" idx="2"/>
          </p:nvPr>
        </p:nvSpPr>
        <p:spPr>
          <a:xfrm>
            <a:off x="1512901" y="1562100"/>
            <a:ext cx="9130800" cy="5687700"/>
          </a:xfrm>
          <a:prstGeom prst="rect">
            <a:avLst/>
          </a:prstGeom>
          <a:solidFill>
            <a:srgbClr val="FFFFFF"/>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rgbClr val="C7CAD0"/>
              </a:buClr>
              <a:buSzPts val="1800"/>
              <a:buFont typeface="Arial"/>
              <a:buNone/>
              <a:defRPr sz="1800" b="1" i="0" u="none" strike="noStrike" cap="none">
                <a:solidFill>
                  <a:srgbClr val="C7CAD0"/>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97" name="Google Shape;797;p54"/>
          <p:cNvSpPr txBox="1">
            <a:spLocks noGrp="1"/>
          </p:cNvSpPr>
          <p:nvPr>
            <p:ph type="title"/>
          </p:nvPr>
        </p:nvSpPr>
        <p:spPr>
          <a:xfrm>
            <a:off x="-1" y="457200"/>
            <a:ext cx="12188700" cy="546600"/>
          </a:xfrm>
          <a:prstGeom prst="rect">
            <a:avLst/>
          </a:prstGeom>
          <a:noFill/>
          <a:ln>
            <a:noFill/>
          </a:ln>
        </p:spPr>
        <p:txBody>
          <a:bodyPr spcFirstLastPara="1" wrap="square" lIns="91400" tIns="45700" rIns="91400" bIns="45700" anchor="t" anchorCtr="0">
            <a:noAutofit/>
          </a:bodyPr>
          <a:lstStyle>
            <a:lvl1pPr lvl="0" algn="ctr">
              <a:lnSpc>
                <a:spcPct val="95000"/>
              </a:lnSpc>
              <a:spcBef>
                <a:spcPts val="0"/>
              </a:spcBef>
              <a:spcAft>
                <a:spcPts val="0"/>
              </a:spcAft>
              <a:buClr>
                <a:srgbClr val="FFFFFF"/>
              </a:buClr>
              <a:buSzPts val="3000"/>
              <a:buFont typeface="Arial"/>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8" name="Google Shape;798;p54" descr="Intuit_2016_RGB.eps"/>
          <p:cNvPicPr preferRelativeResize="0"/>
          <p:nvPr/>
        </p:nvPicPr>
        <p:blipFill rotWithShape="1">
          <a:blip r:embed="rId3">
            <a:alphaModFix/>
          </a:blip>
          <a:srcRect/>
          <a:stretch/>
        </p:blipFill>
        <p:spPr>
          <a:xfrm>
            <a:off x="516603" y="6364952"/>
            <a:ext cx="740752" cy="363736"/>
          </a:xfrm>
          <a:prstGeom prst="rect">
            <a:avLst/>
          </a:prstGeom>
          <a:noFill/>
          <a:ln>
            <a:noFill/>
          </a:ln>
        </p:spPr>
      </p:pic>
      <p:sp>
        <p:nvSpPr>
          <p:cNvPr id="799" name="Google Shape;799;p54"/>
          <p:cNvSpPr txBox="1"/>
          <p:nvPr/>
        </p:nvSpPr>
        <p:spPr>
          <a:xfrm>
            <a:off x="8931174" y="6472372"/>
            <a:ext cx="2443800" cy="186600"/>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Intuit Confidential and Proprietary</a:t>
            </a:r>
            <a:endParaRPr sz="1400" b="0" i="0" u="none" strike="noStrike" cap="none">
              <a:solidFill>
                <a:srgbClr val="000000"/>
              </a:solidFill>
              <a:latin typeface="Arial"/>
              <a:ea typeface="Arial"/>
              <a:cs typeface="Arial"/>
              <a:sym typeface="Arial"/>
            </a:endParaRPr>
          </a:p>
        </p:txBody>
      </p:sp>
      <p:sp>
        <p:nvSpPr>
          <p:cNvPr id="800" name="Google Shape;800;p54"/>
          <p:cNvSpPr txBox="1"/>
          <p:nvPr/>
        </p:nvSpPr>
        <p:spPr>
          <a:xfrm>
            <a:off x="11392636" y="6472377"/>
            <a:ext cx="358500" cy="1875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lt1"/>
              </a:buClr>
              <a:buSzPts val="700"/>
              <a:buFont typeface="Arial"/>
              <a:buNone/>
            </a:pPr>
            <a:fld id="{00000000-1234-1234-1234-123412341234}" type="slidenum">
              <a:rPr lang="en-US" sz="700" b="1" i="0" u="none" strike="noStrike" cap="none">
                <a:solidFill>
                  <a:schemeClr val="lt1"/>
                </a:solidFill>
                <a:latin typeface="Arial"/>
                <a:ea typeface="Arial"/>
                <a:cs typeface="Arial"/>
                <a:sym typeface="Arial"/>
              </a:rPr>
              <a:t>‹#›</a:t>
            </a:fld>
            <a:endParaRPr sz="700" b="1" i="0" u="none" strike="noStrike" cap="none">
              <a:solidFill>
                <a:schemeClr val="lt1"/>
              </a:solidFill>
              <a:latin typeface="Arial"/>
              <a:ea typeface="Arial"/>
              <a:cs typeface="Arial"/>
              <a:sym typeface="Arial"/>
            </a:endParaRP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ivider - Dark Gray">
  <p:cSld name="Divider - Dark Gray">
    <p:bg>
      <p:bgPr>
        <a:solidFill>
          <a:srgbClr val="46484C"/>
        </a:solidFill>
        <a:effectLst/>
      </p:bgPr>
    </p:bg>
    <p:spTree>
      <p:nvGrpSpPr>
        <p:cNvPr id="1" name="Shape 801"/>
        <p:cNvGrpSpPr/>
        <p:nvPr/>
      </p:nvGrpSpPr>
      <p:grpSpPr>
        <a:xfrm>
          <a:off x="0" y="0"/>
          <a:ext cx="0" cy="0"/>
          <a:chOff x="0" y="0"/>
          <a:chExt cx="0" cy="0"/>
        </a:xfrm>
      </p:grpSpPr>
      <p:sp>
        <p:nvSpPr>
          <p:cNvPr id="802" name="Google Shape;802;p55"/>
          <p:cNvSpPr txBox="1">
            <a:spLocks noGrp="1"/>
          </p:cNvSpPr>
          <p:nvPr>
            <p:ph type="title"/>
          </p:nvPr>
        </p:nvSpPr>
        <p:spPr>
          <a:xfrm>
            <a:off x="506252" y="2746962"/>
            <a:ext cx="10977000" cy="1355100"/>
          </a:xfrm>
          <a:prstGeom prst="rect">
            <a:avLst/>
          </a:prstGeom>
          <a:noFill/>
          <a:ln>
            <a:noFill/>
          </a:ln>
        </p:spPr>
        <p:txBody>
          <a:bodyPr spcFirstLastPara="1" wrap="square" lIns="91400" tIns="45700" rIns="91400" bIns="45700" anchor="ctr" anchorCtr="0">
            <a:noAutofit/>
          </a:bodyPr>
          <a:lstStyle>
            <a:lvl1pPr lvl="0" algn="l">
              <a:lnSpc>
                <a:spcPct val="90000"/>
              </a:lnSpc>
              <a:spcBef>
                <a:spcPts val="0"/>
              </a:spcBef>
              <a:spcAft>
                <a:spcPts val="0"/>
              </a:spcAft>
              <a:buClr>
                <a:schemeClr val="lt1"/>
              </a:buClr>
              <a:buSzPts val="6000"/>
              <a:buFont typeface="Arial"/>
              <a:buNone/>
              <a:defRPr sz="60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03" name="Google Shape;803;p55"/>
          <p:cNvGrpSpPr/>
          <p:nvPr/>
        </p:nvGrpSpPr>
        <p:grpSpPr>
          <a:xfrm>
            <a:off x="607995" y="-384971"/>
            <a:ext cx="10976722" cy="340523"/>
            <a:chOff x="641881" y="-847090"/>
            <a:chExt cx="10917765" cy="800100"/>
          </a:xfrm>
        </p:grpSpPr>
        <p:grpSp>
          <p:nvGrpSpPr>
            <p:cNvPr id="804" name="Google Shape;804;p55"/>
            <p:cNvGrpSpPr/>
            <p:nvPr/>
          </p:nvGrpSpPr>
          <p:grpSpPr>
            <a:xfrm>
              <a:off x="1423636" y="-847090"/>
              <a:ext cx="139700" cy="800100"/>
              <a:chOff x="1416580" y="455930"/>
              <a:chExt cx="139700" cy="800100"/>
            </a:xfrm>
          </p:grpSpPr>
          <p:cxnSp>
            <p:nvCxnSpPr>
              <p:cNvPr id="805" name="Google Shape;805;p5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06" name="Google Shape;806;p5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07" name="Google Shape;807;p55"/>
            <p:cNvGrpSpPr/>
            <p:nvPr/>
          </p:nvGrpSpPr>
          <p:grpSpPr>
            <a:xfrm>
              <a:off x="2345091" y="-847090"/>
              <a:ext cx="139700" cy="800100"/>
              <a:chOff x="2339446" y="455930"/>
              <a:chExt cx="139700" cy="800100"/>
            </a:xfrm>
          </p:grpSpPr>
          <p:cxnSp>
            <p:nvCxnSpPr>
              <p:cNvPr id="808" name="Google Shape;808;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09" name="Google Shape;809;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10" name="Google Shape;810;p55"/>
            <p:cNvGrpSpPr/>
            <p:nvPr/>
          </p:nvGrpSpPr>
          <p:grpSpPr>
            <a:xfrm>
              <a:off x="3266546" y="-847090"/>
              <a:ext cx="139700" cy="800100"/>
              <a:chOff x="2339446" y="455930"/>
              <a:chExt cx="139700" cy="800100"/>
            </a:xfrm>
          </p:grpSpPr>
          <p:cxnSp>
            <p:nvCxnSpPr>
              <p:cNvPr id="811" name="Google Shape;811;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12" name="Google Shape;812;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13" name="Google Shape;813;p55"/>
            <p:cNvGrpSpPr/>
            <p:nvPr/>
          </p:nvGrpSpPr>
          <p:grpSpPr>
            <a:xfrm>
              <a:off x="4188001" y="-847090"/>
              <a:ext cx="139700" cy="800100"/>
              <a:chOff x="2339446" y="455930"/>
              <a:chExt cx="139700" cy="800100"/>
            </a:xfrm>
          </p:grpSpPr>
          <p:cxnSp>
            <p:nvCxnSpPr>
              <p:cNvPr id="814" name="Google Shape;814;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15" name="Google Shape;815;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16" name="Google Shape;816;p55"/>
            <p:cNvGrpSpPr/>
            <p:nvPr/>
          </p:nvGrpSpPr>
          <p:grpSpPr>
            <a:xfrm>
              <a:off x="5109456" y="-847090"/>
              <a:ext cx="139700" cy="800100"/>
              <a:chOff x="2339446" y="455930"/>
              <a:chExt cx="139700" cy="800100"/>
            </a:xfrm>
          </p:grpSpPr>
          <p:cxnSp>
            <p:nvCxnSpPr>
              <p:cNvPr id="817" name="Google Shape;817;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18" name="Google Shape;818;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19" name="Google Shape;819;p55"/>
            <p:cNvGrpSpPr/>
            <p:nvPr/>
          </p:nvGrpSpPr>
          <p:grpSpPr>
            <a:xfrm>
              <a:off x="6030911" y="-847090"/>
              <a:ext cx="139700" cy="800100"/>
              <a:chOff x="2339446" y="455930"/>
              <a:chExt cx="139700" cy="800100"/>
            </a:xfrm>
          </p:grpSpPr>
          <p:cxnSp>
            <p:nvCxnSpPr>
              <p:cNvPr id="820" name="Google Shape;820;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21" name="Google Shape;821;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22" name="Google Shape;822;p55"/>
            <p:cNvGrpSpPr/>
            <p:nvPr/>
          </p:nvGrpSpPr>
          <p:grpSpPr>
            <a:xfrm>
              <a:off x="6952366" y="-847090"/>
              <a:ext cx="139700" cy="800100"/>
              <a:chOff x="2339446" y="455930"/>
              <a:chExt cx="139700" cy="800100"/>
            </a:xfrm>
          </p:grpSpPr>
          <p:cxnSp>
            <p:nvCxnSpPr>
              <p:cNvPr id="823" name="Google Shape;823;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24" name="Google Shape;824;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25" name="Google Shape;825;p55"/>
            <p:cNvGrpSpPr/>
            <p:nvPr/>
          </p:nvGrpSpPr>
          <p:grpSpPr>
            <a:xfrm>
              <a:off x="7873821" y="-847090"/>
              <a:ext cx="139700" cy="800100"/>
              <a:chOff x="2339446" y="455930"/>
              <a:chExt cx="139700" cy="800100"/>
            </a:xfrm>
          </p:grpSpPr>
          <p:cxnSp>
            <p:nvCxnSpPr>
              <p:cNvPr id="826" name="Google Shape;826;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27" name="Google Shape;827;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28" name="Google Shape;828;p55"/>
            <p:cNvGrpSpPr/>
            <p:nvPr/>
          </p:nvGrpSpPr>
          <p:grpSpPr>
            <a:xfrm>
              <a:off x="8795276" y="-847090"/>
              <a:ext cx="139700" cy="800100"/>
              <a:chOff x="2339446" y="455930"/>
              <a:chExt cx="139700" cy="800100"/>
            </a:xfrm>
          </p:grpSpPr>
          <p:cxnSp>
            <p:nvCxnSpPr>
              <p:cNvPr id="829" name="Google Shape;829;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30" name="Google Shape;830;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31" name="Google Shape;831;p55"/>
            <p:cNvGrpSpPr/>
            <p:nvPr/>
          </p:nvGrpSpPr>
          <p:grpSpPr>
            <a:xfrm>
              <a:off x="9716731" y="-847090"/>
              <a:ext cx="139700" cy="800100"/>
              <a:chOff x="2339446" y="455930"/>
              <a:chExt cx="139700" cy="800100"/>
            </a:xfrm>
          </p:grpSpPr>
          <p:cxnSp>
            <p:nvCxnSpPr>
              <p:cNvPr id="832" name="Google Shape;832;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33" name="Google Shape;833;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34" name="Google Shape;834;p55"/>
            <p:cNvGrpSpPr/>
            <p:nvPr/>
          </p:nvGrpSpPr>
          <p:grpSpPr>
            <a:xfrm>
              <a:off x="10638186" y="-847090"/>
              <a:ext cx="139700" cy="800100"/>
              <a:chOff x="2339446" y="455930"/>
              <a:chExt cx="139700" cy="800100"/>
            </a:xfrm>
          </p:grpSpPr>
          <p:cxnSp>
            <p:nvCxnSpPr>
              <p:cNvPr id="835" name="Google Shape;835;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36" name="Google Shape;836;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837" name="Google Shape;837;p55"/>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838" name="Google Shape;838;p55"/>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39" name="Google Shape;839;p55"/>
          <p:cNvGrpSpPr/>
          <p:nvPr/>
        </p:nvGrpSpPr>
        <p:grpSpPr>
          <a:xfrm>
            <a:off x="607995" y="6946864"/>
            <a:ext cx="10976722" cy="340603"/>
            <a:chOff x="641881" y="-847090"/>
            <a:chExt cx="10917765" cy="800100"/>
          </a:xfrm>
        </p:grpSpPr>
        <p:grpSp>
          <p:nvGrpSpPr>
            <p:cNvPr id="840" name="Google Shape;840;p55"/>
            <p:cNvGrpSpPr/>
            <p:nvPr/>
          </p:nvGrpSpPr>
          <p:grpSpPr>
            <a:xfrm>
              <a:off x="1423636" y="-847090"/>
              <a:ext cx="139700" cy="800100"/>
              <a:chOff x="1416580" y="455930"/>
              <a:chExt cx="139700" cy="800100"/>
            </a:xfrm>
          </p:grpSpPr>
          <p:cxnSp>
            <p:nvCxnSpPr>
              <p:cNvPr id="841" name="Google Shape;841;p5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42" name="Google Shape;842;p5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43" name="Google Shape;843;p55"/>
            <p:cNvGrpSpPr/>
            <p:nvPr/>
          </p:nvGrpSpPr>
          <p:grpSpPr>
            <a:xfrm>
              <a:off x="2345091" y="-847090"/>
              <a:ext cx="139700" cy="800100"/>
              <a:chOff x="2339446" y="455930"/>
              <a:chExt cx="139700" cy="800100"/>
            </a:xfrm>
          </p:grpSpPr>
          <p:cxnSp>
            <p:nvCxnSpPr>
              <p:cNvPr id="844" name="Google Shape;844;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45" name="Google Shape;845;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46" name="Google Shape;846;p55"/>
            <p:cNvGrpSpPr/>
            <p:nvPr/>
          </p:nvGrpSpPr>
          <p:grpSpPr>
            <a:xfrm>
              <a:off x="3266546" y="-847090"/>
              <a:ext cx="139700" cy="800100"/>
              <a:chOff x="2339446" y="455930"/>
              <a:chExt cx="139700" cy="800100"/>
            </a:xfrm>
          </p:grpSpPr>
          <p:cxnSp>
            <p:nvCxnSpPr>
              <p:cNvPr id="847" name="Google Shape;847;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48" name="Google Shape;848;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49" name="Google Shape;849;p55"/>
            <p:cNvGrpSpPr/>
            <p:nvPr/>
          </p:nvGrpSpPr>
          <p:grpSpPr>
            <a:xfrm>
              <a:off x="4188001" y="-847090"/>
              <a:ext cx="139700" cy="800100"/>
              <a:chOff x="2339446" y="455930"/>
              <a:chExt cx="139700" cy="800100"/>
            </a:xfrm>
          </p:grpSpPr>
          <p:cxnSp>
            <p:nvCxnSpPr>
              <p:cNvPr id="850" name="Google Shape;850;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51" name="Google Shape;851;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52" name="Google Shape;852;p55"/>
            <p:cNvGrpSpPr/>
            <p:nvPr/>
          </p:nvGrpSpPr>
          <p:grpSpPr>
            <a:xfrm>
              <a:off x="5109456" y="-847090"/>
              <a:ext cx="139700" cy="800100"/>
              <a:chOff x="2339446" y="455930"/>
              <a:chExt cx="139700" cy="800100"/>
            </a:xfrm>
          </p:grpSpPr>
          <p:cxnSp>
            <p:nvCxnSpPr>
              <p:cNvPr id="853" name="Google Shape;853;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54" name="Google Shape;854;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55" name="Google Shape;855;p55"/>
            <p:cNvGrpSpPr/>
            <p:nvPr/>
          </p:nvGrpSpPr>
          <p:grpSpPr>
            <a:xfrm>
              <a:off x="6030911" y="-847090"/>
              <a:ext cx="139700" cy="800100"/>
              <a:chOff x="2339446" y="455930"/>
              <a:chExt cx="139700" cy="800100"/>
            </a:xfrm>
          </p:grpSpPr>
          <p:cxnSp>
            <p:nvCxnSpPr>
              <p:cNvPr id="856" name="Google Shape;856;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57" name="Google Shape;857;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58" name="Google Shape;858;p55"/>
            <p:cNvGrpSpPr/>
            <p:nvPr/>
          </p:nvGrpSpPr>
          <p:grpSpPr>
            <a:xfrm>
              <a:off x="6952366" y="-847090"/>
              <a:ext cx="139700" cy="800100"/>
              <a:chOff x="2339446" y="455930"/>
              <a:chExt cx="139700" cy="800100"/>
            </a:xfrm>
          </p:grpSpPr>
          <p:cxnSp>
            <p:nvCxnSpPr>
              <p:cNvPr id="859" name="Google Shape;859;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60" name="Google Shape;860;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61" name="Google Shape;861;p55"/>
            <p:cNvGrpSpPr/>
            <p:nvPr/>
          </p:nvGrpSpPr>
          <p:grpSpPr>
            <a:xfrm>
              <a:off x="7873821" y="-847090"/>
              <a:ext cx="139700" cy="800100"/>
              <a:chOff x="2339446" y="455930"/>
              <a:chExt cx="139700" cy="800100"/>
            </a:xfrm>
          </p:grpSpPr>
          <p:cxnSp>
            <p:nvCxnSpPr>
              <p:cNvPr id="862" name="Google Shape;862;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63" name="Google Shape;863;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64" name="Google Shape;864;p55"/>
            <p:cNvGrpSpPr/>
            <p:nvPr/>
          </p:nvGrpSpPr>
          <p:grpSpPr>
            <a:xfrm>
              <a:off x="8795276" y="-847090"/>
              <a:ext cx="139700" cy="800100"/>
              <a:chOff x="2339446" y="455930"/>
              <a:chExt cx="139700" cy="800100"/>
            </a:xfrm>
          </p:grpSpPr>
          <p:cxnSp>
            <p:nvCxnSpPr>
              <p:cNvPr id="865" name="Google Shape;865;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66" name="Google Shape;866;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67" name="Google Shape;867;p55"/>
            <p:cNvGrpSpPr/>
            <p:nvPr/>
          </p:nvGrpSpPr>
          <p:grpSpPr>
            <a:xfrm>
              <a:off x="9716731" y="-847090"/>
              <a:ext cx="139700" cy="800100"/>
              <a:chOff x="2339446" y="455930"/>
              <a:chExt cx="139700" cy="800100"/>
            </a:xfrm>
          </p:grpSpPr>
          <p:cxnSp>
            <p:nvCxnSpPr>
              <p:cNvPr id="868" name="Google Shape;868;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69" name="Google Shape;869;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70" name="Google Shape;870;p55"/>
            <p:cNvGrpSpPr/>
            <p:nvPr/>
          </p:nvGrpSpPr>
          <p:grpSpPr>
            <a:xfrm>
              <a:off x="10638186" y="-847090"/>
              <a:ext cx="139700" cy="800100"/>
              <a:chOff x="2339446" y="455930"/>
              <a:chExt cx="139700" cy="800100"/>
            </a:xfrm>
          </p:grpSpPr>
          <p:cxnSp>
            <p:nvCxnSpPr>
              <p:cNvPr id="871" name="Google Shape;871;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72" name="Google Shape;872;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873" name="Google Shape;873;p55"/>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874" name="Google Shape;874;p55"/>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75" name="Google Shape;875;p55"/>
          <p:cNvGrpSpPr/>
          <p:nvPr/>
        </p:nvGrpSpPr>
        <p:grpSpPr>
          <a:xfrm>
            <a:off x="-470014" y="334652"/>
            <a:ext cx="409026" cy="6150598"/>
            <a:chOff x="-718569" y="334652"/>
            <a:chExt cx="645558" cy="6150598"/>
          </a:xfrm>
        </p:grpSpPr>
        <p:grpSp>
          <p:nvGrpSpPr>
            <p:cNvPr id="876" name="Google Shape;876;p55"/>
            <p:cNvGrpSpPr/>
            <p:nvPr/>
          </p:nvGrpSpPr>
          <p:grpSpPr>
            <a:xfrm rot="-5400000">
              <a:off x="-421394" y="5495992"/>
              <a:ext cx="70688" cy="626078"/>
              <a:chOff x="1416580" y="455930"/>
              <a:chExt cx="139700" cy="800100"/>
            </a:xfrm>
          </p:grpSpPr>
          <p:cxnSp>
            <p:nvCxnSpPr>
              <p:cNvPr id="877" name="Google Shape;877;p5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78" name="Google Shape;878;p5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79" name="Google Shape;879;p55"/>
            <p:cNvGrpSpPr/>
            <p:nvPr/>
          </p:nvGrpSpPr>
          <p:grpSpPr>
            <a:xfrm rot="-5400000">
              <a:off x="-440874" y="5020427"/>
              <a:ext cx="70688" cy="626078"/>
              <a:chOff x="2339446" y="455930"/>
              <a:chExt cx="139700" cy="800100"/>
            </a:xfrm>
          </p:grpSpPr>
          <p:cxnSp>
            <p:nvCxnSpPr>
              <p:cNvPr id="880" name="Google Shape;880;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81" name="Google Shape;881;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82" name="Google Shape;882;p55"/>
            <p:cNvGrpSpPr/>
            <p:nvPr/>
          </p:nvGrpSpPr>
          <p:grpSpPr>
            <a:xfrm rot="-5400000">
              <a:off x="-440874" y="4544848"/>
              <a:ext cx="70688" cy="626078"/>
              <a:chOff x="2339446" y="455930"/>
              <a:chExt cx="139700" cy="800100"/>
            </a:xfrm>
          </p:grpSpPr>
          <p:cxnSp>
            <p:nvCxnSpPr>
              <p:cNvPr id="883" name="Google Shape;883;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84" name="Google Shape;884;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85" name="Google Shape;885;p55"/>
            <p:cNvGrpSpPr/>
            <p:nvPr/>
          </p:nvGrpSpPr>
          <p:grpSpPr>
            <a:xfrm rot="-5400000">
              <a:off x="-440874" y="4069269"/>
              <a:ext cx="70688" cy="626078"/>
              <a:chOff x="2339446" y="455930"/>
              <a:chExt cx="139700" cy="800100"/>
            </a:xfrm>
          </p:grpSpPr>
          <p:cxnSp>
            <p:nvCxnSpPr>
              <p:cNvPr id="886" name="Google Shape;886;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87" name="Google Shape;887;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88" name="Google Shape;888;p55"/>
            <p:cNvGrpSpPr/>
            <p:nvPr/>
          </p:nvGrpSpPr>
          <p:grpSpPr>
            <a:xfrm rot="-5400000">
              <a:off x="-440874" y="3593690"/>
              <a:ext cx="70688" cy="626078"/>
              <a:chOff x="2339446" y="455930"/>
              <a:chExt cx="139700" cy="800100"/>
            </a:xfrm>
          </p:grpSpPr>
          <p:cxnSp>
            <p:nvCxnSpPr>
              <p:cNvPr id="889" name="Google Shape;889;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90" name="Google Shape;890;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91" name="Google Shape;891;p55"/>
            <p:cNvGrpSpPr/>
            <p:nvPr/>
          </p:nvGrpSpPr>
          <p:grpSpPr>
            <a:xfrm rot="-5400000">
              <a:off x="-440874" y="3118111"/>
              <a:ext cx="70688" cy="626078"/>
              <a:chOff x="2339446" y="455930"/>
              <a:chExt cx="139700" cy="800100"/>
            </a:xfrm>
          </p:grpSpPr>
          <p:cxnSp>
            <p:nvCxnSpPr>
              <p:cNvPr id="892" name="Google Shape;892;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93" name="Google Shape;893;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94" name="Google Shape;894;p55"/>
            <p:cNvGrpSpPr/>
            <p:nvPr/>
          </p:nvGrpSpPr>
          <p:grpSpPr>
            <a:xfrm rot="-5400000">
              <a:off x="-440874" y="2642532"/>
              <a:ext cx="70688" cy="626078"/>
              <a:chOff x="2339446" y="455930"/>
              <a:chExt cx="139700" cy="800100"/>
            </a:xfrm>
          </p:grpSpPr>
          <p:cxnSp>
            <p:nvCxnSpPr>
              <p:cNvPr id="895" name="Google Shape;895;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96" name="Google Shape;896;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97" name="Google Shape;897;p55"/>
            <p:cNvGrpSpPr/>
            <p:nvPr/>
          </p:nvGrpSpPr>
          <p:grpSpPr>
            <a:xfrm rot="-5400000">
              <a:off x="-440874" y="2166953"/>
              <a:ext cx="70688" cy="626078"/>
              <a:chOff x="2339446" y="455930"/>
              <a:chExt cx="139700" cy="800100"/>
            </a:xfrm>
          </p:grpSpPr>
          <p:cxnSp>
            <p:nvCxnSpPr>
              <p:cNvPr id="898" name="Google Shape;898;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99" name="Google Shape;899;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00" name="Google Shape;900;p55"/>
            <p:cNvGrpSpPr/>
            <p:nvPr/>
          </p:nvGrpSpPr>
          <p:grpSpPr>
            <a:xfrm rot="-5400000">
              <a:off x="-440874" y="1691374"/>
              <a:ext cx="70688" cy="626078"/>
              <a:chOff x="2339446" y="455930"/>
              <a:chExt cx="139700" cy="800100"/>
            </a:xfrm>
          </p:grpSpPr>
          <p:cxnSp>
            <p:nvCxnSpPr>
              <p:cNvPr id="901" name="Google Shape;901;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02" name="Google Shape;902;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03" name="Google Shape;903;p55"/>
            <p:cNvGrpSpPr/>
            <p:nvPr/>
          </p:nvGrpSpPr>
          <p:grpSpPr>
            <a:xfrm rot="-5400000">
              <a:off x="-440874" y="1215795"/>
              <a:ext cx="70688" cy="626078"/>
              <a:chOff x="2339446" y="455930"/>
              <a:chExt cx="139700" cy="800100"/>
            </a:xfrm>
          </p:grpSpPr>
          <p:cxnSp>
            <p:nvCxnSpPr>
              <p:cNvPr id="904" name="Google Shape;904;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05" name="Google Shape;905;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06" name="Google Shape;906;p55"/>
            <p:cNvGrpSpPr/>
            <p:nvPr/>
          </p:nvGrpSpPr>
          <p:grpSpPr>
            <a:xfrm rot="-5400000">
              <a:off x="-440873" y="740216"/>
              <a:ext cx="70688" cy="626078"/>
              <a:chOff x="2339446" y="455930"/>
              <a:chExt cx="139700" cy="800100"/>
            </a:xfrm>
          </p:grpSpPr>
          <p:cxnSp>
            <p:nvCxnSpPr>
              <p:cNvPr id="907" name="Google Shape;907;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08" name="Google Shape;908;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909" name="Google Shape;909;p55"/>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910" name="Google Shape;910;p55"/>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911" name="Google Shape;911;p55"/>
          <p:cNvGrpSpPr/>
          <p:nvPr/>
        </p:nvGrpSpPr>
        <p:grpSpPr>
          <a:xfrm>
            <a:off x="12303201" y="334652"/>
            <a:ext cx="402118" cy="6150598"/>
            <a:chOff x="-718569" y="334652"/>
            <a:chExt cx="645558" cy="6150598"/>
          </a:xfrm>
        </p:grpSpPr>
        <p:grpSp>
          <p:nvGrpSpPr>
            <p:cNvPr id="912" name="Google Shape;912;p55"/>
            <p:cNvGrpSpPr/>
            <p:nvPr/>
          </p:nvGrpSpPr>
          <p:grpSpPr>
            <a:xfrm rot="-5400000">
              <a:off x="-421394" y="5495992"/>
              <a:ext cx="70688" cy="626078"/>
              <a:chOff x="1416580" y="455930"/>
              <a:chExt cx="139700" cy="800100"/>
            </a:xfrm>
          </p:grpSpPr>
          <p:cxnSp>
            <p:nvCxnSpPr>
              <p:cNvPr id="913" name="Google Shape;913;p5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14" name="Google Shape;914;p5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15" name="Google Shape;915;p55"/>
            <p:cNvGrpSpPr/>
            <p:nvPr/>
          </p:nvGrpSpPr>
          <p:grpSpPr>
            <a:xfrm rot="-5400000">
              <a:off x="-440874" y="5020427"/>
              <a:ext cx="70688" cy="626078"/>
              <a:chOff x="2339446" y="455930"/>
              <a:chExt cx="139700" cy="800100"/>
            </a:xfrm>
          </p:grpSpPr>
          <p:cxnSp>
            <p:nvCxnSpPr>
              <p:cNvPr id="916" name="Google Shape;916;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17" name="Google Shape;917;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18" name="Google Shape;918;p55"/>
            <p:cNvGrpSpPr/>
            <p:nvPr/>
          </p:nvGrpSpPr>
          <p:grpSpPr>
            <a:xfrm rot="-5400000">
              <a:off x="-440874" y="4544848"/>
              <a:ext cx="70688" cy="626078"/>
              <a:chOff x="2339446" y="455930"/>
              <a:chExt cx="139700" cy="800100"/>
            </a:xfrm>
          </p:grpSpPr>
          <p:cxnSp>
            <p:nvCxnSpPr>
              <p:cNvPr id="919" name="Google Shape;919;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20" name="Google Shape;920;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21" name="Google Shape;921;p55"/>
            <p:cNvGrpSpPr/>
            <p:nvPr/>
          </p:nvGrpSpPr>
          <p:grpSpPr>
            <a:xfrm rot="-5400000">
              <a:off x="-440874" y="4069269"/>
              <a:ext cx="70688" cy="626078"/>
              <a:chOff x="2339446" y="455930"/>
              <a:chExt cx="139700" cy="800100"/>
            </a:xfrm>
          </p:grpSpPr>
          <p:cxnSp>
            <p:nvCxnSpPr>
              <p:cNvPr id="922" name="Google Shape;922;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23" name="Google Shape;923;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24" name="Google Shape;924;p55"/>
            <p:cNvGrpSpPr/>
            <p:nvPr/>
          </p:nvGrpSpPr>
          <p:grpSpPr>
            <a:xfrm rot="-5400000">
              <a:off x="-440874" y="3593690"/>
              <a:ext cx="70688" cy="626078"/>
              <a:chOff x="2339446" y="455930"/>
              <a:chExt cx="139700" cy="800100"/>
            </a:xfrm>
          </p:grpSpPr>
          <p:cxnSp>
            <p:nvCxnSpPr>
              <p:cNvPr id="925" name="Google Shape;925;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26" name="Google Shape;926;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27" name="Google Shape;927;p55"/>
            <p:cNvGrpSpPr/>
            <p:nvPr/>
          </p:nvGrpSpPr>
          <p:grpSpPr>
            <a:xfrm rot="-5400000">
              <a:off x="-440874" y="3118111"/>
              <a:ext cx="70688" cy="626078"/>
              <a:chOff x="2339446" y="455930"/>
              <a:chExt cx="139700" cy="800100"/>
            </a:xfrm>
          </p:grpSpPr>
          <p:cxnSp>
            <p:nvCxnSpPr>
              <p:cNvPr id="928" name="Google Shape;928;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29" name="Google Shape;929;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30" name="Google Shape;930;p55"/>
            <p:cNvGrpSpPr/>
            <p:nvPr/>
          </p:nvGrpSpPr>
          <p:grpSpPr>
            <a:xfrm rot="-5400000">
              <a:off x="-440874" y="2642532"/>
              <a:ext cx="70688" cy="626078"/>
              <a:chOff x="2339446" y="455930"/>
              <a:chExt cx="139700" cy="800100"/>
            </a:xfrm>
          </p:grpSpPr>
          <p:cxnSp>
            <p:nvCxnSpPr>
              <p:cNvPr id="931" name="Google Shape;931;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32" name="Google Shape;932;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33" name="Google Shape;933;p55"/>
            <p:cNvGrpSpPr/>
            <p:nvPr/>
          </p:nvGrpSpPr>
          <p:grpSpPr>
            <a:xfrm rot="-5400000">
              <a:off x="-440874" y="2166953"/>
              <a:ext cx="70688" cy="626078"/>
              <a:chOff x="2339446" y="455930"/>
              <a:chExt cx="139700" cy="800100"/>
            </a:xfrm>
          </p:grpSpPr>
          <p:cxnSp>
            <p:nvCxnSpPr>
              <p:cNvPr id="934" name="Google Shape;934;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35" name="Google Shape;935;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36" name="Google Shape;936;p55"/>
            <p:cNvGrpSpPr/>
            <p:nvPr/>
          </p:nvGrpSpPr>
          <p:grpSpPr>
            <a:xfrm rot="-5400000">
              <a:off x="-440874" y="1691374"/>
              <a:ext cx="70688" cy="626078"/>
              <a:chOff x="2339446" y="455930"/>
              <a:chExt cx="139700" cy="800100"/>
            </a:xfrm>
          </p:grpSpPr>
          <p:cxnSp>
            <p:nvCxnSpPr>
              <p:cNvPr id="937" name="Google Shape;937;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38" name="Google Shape;938;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39" name="Google Shape;939;p55"/>
            <p:cNvGrpSpPr/>
            <p:nvPr/>
          </p:nvGrpSpPr>
          <p:grpSpPr>
            <a:xfrm rot="-5400000">
              <a:off x="-440874" y="1215795"/>
              <a:ext cx="70688" cy="626078"/>
              <a:chOff x="2339446" y="455930"/>
              <a:chExt cx="139700" cy="800100"/>
            </a:xfrm>
          </p:grpSpPr>
          <p:cxnSp>
            <p:nvCxnSpPr>
              <p:cNvPr id="940" name="Google Shape;940;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41" name="Google Shape;941;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42" name="Google Shape;942;p55"/>
            <p:cNvGrpSpPr/>
            <p:nvPr/>
          </p:nvGrpSpPr>
          <p:grpSpPr>
            <a:xfrm rot="-5400000">
              <a:off x="-440873" y="740216"/>
              <a:ext cx="70688" cy="626078"/>
              <a:chOff x="2339446" y="455930"/>
              <a:chExt cx="139700" cy="800100"/>
            </a:xfrm>
          </p:grpSpPr>
          <p:cxnSp>
            <p:nvCxnSpPr>
              <p:cNvPr id="943" name="Google Shape;943;p5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44" name="Google Shape;944;p5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945" name="Google Shape;945;p55"/>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946" name="Google Shape;946;p55"/>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 Dk Gray">
  <p:cSld name="Title Slide - Dk Gray">
    <p:bg>
      <p:bgPr>
        <a:solidFill>
          <a:srgbClr val="45474B"/>
        </a:solidFill>
        <a:effectLst/>
      </p:bgPr>
    </p:bg>
    <p:spTree>
      <p:nvGrpSpPr>
        <p:cNvPr id="1" name="Shape 947"/>
        <p:cNvGrpSpPr/>
        <p:nvPr/>
      </p:nvGrpSpPr>
      <p:grpSpPr>
        <a:xfrm>
          <a:off x="0" y="0"/>
          <a:ext cx="0" cy="0"/>
          <a:chOff x="0" y="0"/>
          <a:chExt cx="0" cy="0"/>
        </a:xfrm>
      </p:grpSpPr>
      <p:sp>
        <p:nvSpPr>
          <p:cNvPr id="948" name="Google Shape;948;p56"/>
          <p:cNvSpPr txBox="1">
            <a:spLocks noGrp="1"/>
          </p:cNvSpPr>
          <p:nvPr>
            <p:ph type="body" idx="1"/>
          </p:nvPr>
        </p:nvSpPr>
        <p:spPr>
          <a:xfrm>
            <a:off x="502920" y="5063693"/>
            <a:ext cx="7083300" cy="1176300"/>
          </a:xfrm>
          <a:prstGeom prst="rect">
            <a:avLst/>
          </a:prstGeom>
          <a:noFill/>
          <a:ln>
            <a:noFill/>
          </a:ln>
        </p:spPr>
        <p:txBody>
          <a:bodyPr spcFirstLastPara="1" wrap="square" lIns="91425" tIns="45700" rIns="91400" bIns="45700" anchor="t" anchorCtr="0">
            <a:noAutofit/>
          </a:bodyPr>
          <a:lstStyle>
            <a:lvl1pPr marL="457200" lvl="0" indent="-228600" algn="l">
              <a:lnSpc>
                <a:spcPct val="95000"/>
              </a:lnSpc>
              <a:spcBef>
                <a:spcPts val="1800"/>
              </a:spcBef>
              <a:spcAft>
                <a:spcPts val="0"/>
              </a:spcAft>
              <a:buClr>
                <a:srgbClr val="FFFFFF"/>
              </a:buClr>
              <a:buSzPts val="2298"/>
              <a:buFont typeface="Arial"/>
              <a:buNone/>
              <a:defRPr sz="2298" b="0" i="0" cap="none">
                <a:solidFill>
                  <a:srgbClr val="FFFFFF"/>
                </a:solidFill>
                <a:latin typeface="Arial"/>
                <a:ea typeface="Arial"/>
                <a:cs typeface="Arial"/>
                <a:sym typeface="Arial"/>
              </a:defRPr>
            </a:lvl1pPr>
            <a:lvl2pPr marL="914400" lvl="1" indent="-228600" algn="l">
              <a:lnSpc>
                <a:spcPct val="95000"/>
              </a:lnSpc>
              <a:spcBef>
                <a:spcPts val="400"/>
              </a:spcBef>
              <a:spcAft>
                <a:spcPts val="0"/>
              </a:spcAft>
              <a:buClr>
                <a:schemeClr val="lt1"/>
              </a:buClr>
              <a:buSzPts val="1350"/>
              <a:buFont typeface="Arial"/>
              <a:buNone/>
              <a:defRPr sz="1500">
                <a:solidFill>
                  <a:schemeClr val="lt1"/>
                </a:solidFill>
              </a:defRPr>
            </a:lvl2pPr>
            <a:lvl3pPr marL="1371600" lvl="2" indent="-228600" algn="l">
              <a:lnSpc>
                <a:spcPct val="95000"/>
              </a:lnSpc>
              <a:spcBef>
                <a:spcPts val="1600"/>
              </a:spcBef>
              <a:spcAft>
                <a:spcPts val="0"/>
              </a:spcAft>
              <a:buClr>
                <a:schemeClr val="lt1"/>
              </a:buClr>
              <a:buSzPts val="1350"/>
              <a:buFont typeface="Arial"/>
              <a:buNone/>
              <a:defRPr sz="1500">
                <a:solidFill>
                  <a:schemeClr val="lt1"/>
                </a:solidFill>
              </a:defRPr>
            </a:lvl3pPr>
            <a:lvl4pPr marL="1828800" lvl="3" indent="-228600" algn="l">
              <a:lnSpc>
                <a:spcPct val="108000"/>
              </a:lnSpc>
              <a:spcBef>
                <a:spcPts val="400"/>
              </a:spcBef>
              <a:spcAft>
                <a:spcPts val="0"/>
              </a:spcAft>
              <a:buClr>
                <a:schemeClr val="lt1"/>
              </a:buClr>
              <a:buSzPts val="1500"/>
              <a:buFont typeface="Arial"/>
              <a:buNone/>
              <a:defRPr sz="1500">
                <a:solidFill>
                  <a:schemeClr val="lt1"/>
                </a:solidFill>
              </a:defRPr>
            </a:lvl4pPr>
            <a:lvl5pPr marL="2286000" lvl="4" indent="-228600" algn="l">
              <a:lnSpc>
                <a:spcPct val="108000"/>
              </a:lnSpc>
              <a:spcBef>
                <a:spcPts val="400"/>
              </a:spcBef>
              <a:spcAft>
                <a:spcPts val="0"/>
              </a:spcAft>
              <a:buSzPts val="1350"/>
              <a:buFont typeface="Arial"/>
              <a:buNone/>
              <a:defRPr sz="1500">
                <a:solidFill>
                  <a:schemeClr val="lt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949" name="Google Shape;949;p56"/>
          <p:cNvSpPr txBox="1">
            <a:spLocks noGrp="1"/>
          </p:cNvSpPr>
          <p:nvPr>
            <p:ph type="title"/>
          </p:nvPr>
        </p:nvSpPr>
        <p:spPr>
          <a:xfrm>
            <a:off x="502920" y="1974971"/>
            <a:ext cx="8712900" cy="2437200"/>
          </a:xfrm>
          <a:prstGeom prst="rect">
            <a:avLst/>
          </a:prstGeom>
          <a:noFill/>
          <a:ln>
            <a:noFill/>
          </a:ln>
        </p:spPr>
        <p:txBody>
          <a:bodyPr spcFirstLastPara="1" wrap="square" lIns="91400" tIns="45700" rIns="91400" bIns="45700" anchor="b" anchorCtr="0">
            <a:noAutofit/>
          </a:bodyPr>
          <a:lstStyle>
            <a:lvl1pPr lvl="0" algn="l">
              <a:lnSpc>
                <a:spcPct val="95000"/>
              </a:lnSpc>
              <a:spcBef>
                <a:spcPts val="0"/>
              </a:spcBef>
              <a:spcAft>
                <a:spcPts val="0"/>
              </a:spcAft>
              <a:buClr>
                <a:srgbClr val="FFFFFF"/>
              </a:buClr>
              <a:buSzPts val="7000"/>
              <a:buFont typeface="Arial"/>
              <a:buNone/>
              <a:defRPr sz="7000" b="1" i="0" cap="none">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0" name="Google Shape;950;p56"/>
          <p:cNvSpPr txBox="1">
            <a:spLocks noGrp="1"/>
          </p:cNvSpPr>
          <p:nvPr>
            <p:ph type="dt" idx="10"/>
          </p:nvPr>
        </p:nvSpPr>
        <p:spPr>
          <a:xfrm>
            <a:off x="502920" y="4544568"/>
            <a:ext cx="7083300" cy="335100"/>
          </a:xfrm>
          <a:prstGeom prst="rect">
            <a:avLst/>
          </a:prstGeom>
          <a:noFill/>
          <a:ln>
            <a:noFill/>
          </a:ln>
        </p:spPr>
        <p:txBody>
          <a:bodyPr spcFirstLastPara="1" wrap="square" lIns="91425" tIns="45700" rIns="91400" bIns="45700" anchor="t" anchorCtr="0">
            <a:noAutofit/>
          </a:bodyPr>
          <a:lstStyle>
            <a:lvl1pPr marR="0" lvl="0" algn="l" rtl="0">
              <a:lnSpc>
                <a:spcPct val="100000"/>
              </a:lnSpc>
              <a:spcBef>
                <a:spcPts val="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9pPr>
          </a:lstStyle>
          <a:p>
            <a:endParaRPr/>
          </a:p>
        </p:txBody>
      </p:sp>
      <p:grpSp>
        <p:nvGrpSpPr>
          <p:cNvPr id="951" name="Google Shape;951;p56"/>
          <p:cNvGrpSpPr/>
          <p:nvPr/>
        </p:nvGrpSpPr>
        <p:grpSpPr>
          <a:xfrm>
            <a:off x="607995" y="-384971"/>
            <a:ext cx="10976722" cy="340523"/>
            <a:chOff x="641881" y="-847090"/>
            <a:chExt cx="10917765" cy="800100"/>
          </a:xfrm>
        </p:grpSpPr>
        <p:grpSp>
          <p:nvGrpSpPr>
            <p:cNvPr id="952" name="Google Shape;952;p56"/>
            <p:cNvGrpSpPr/>
            <p:nvPr/>
          </p:nvGrpSpPr>
          <p:grpSpPr>
            <a:xfrm>
              <a:off x="1423636" y="-847090"/>
              <a:ext cx="139700" cy="800100"/>
              <a:chOff x="1416580" y="455930"/>
              <a:chExt cx="139700" cy="800100"/>
            </a:xfrm>
          </p:grpSpPr>
          <p:cxnSp>
            <p:nvCxnSpPr>
              <p:cNvPr id="953" name="Google Shape;953;p5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54" name="Google Shape;954;p5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55" name="Google Shape;955;p56"/>
            <p:cNvGrpSpPr/>
            <p:nvPr/>
          </p:nvGrpSpPr>
          <p:grpSpPr>
            <a:xfrm>
              <a:off x="2345091" y="-847090"/>
              <a:ext cx="139700" cy="800100"/>
              <a:chOff x="2339446" y="455930"/>
              <a:chExt cx="139700" cy="800100"/>
            </a:xfrm>
          </p:grpSpPr>
          <p:cxnSp>
            <p:nvCxnSpPr>
              <p:cNvPr id="956" name="Google Shape;956;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57" name="Google Shape;957;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58" name="Google Shape;958;p56"/>
            <p:cNvGrpSpPr/>
            <p:nvPr/>
          </p:nvGrpSpPr>
          <p:grpSpPr>
            <a:xfrm>
              <a:off x="3266546" y="-847090"/>
              <a:ext cx="139700" cy="800100"/>
              <a:chOff x="2339446" y="455930"/>
              <a:chExt cx="139700" cy="800100"/>
            </a:xfrm>
          </p:grpSpPr>
          <p:cxnSp>
            <p:nvCxnSpPr>
              <p:cNvPr id="959" name="Google Shape;959;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60" name="Google Shape;960;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61" name="Google Shape;961;p56"/>
            <p:cNvGrpSpPr/>
            <p:nvPr/>
          </p:nvGrpSpPr>
          <p:grpSpPr>
            <a:xfrm>
              <a:off x="4188001" y="-847090"/>
              <a:ext cx="139700" cy="800100"/>
              <a:chOff x="2339446" y="455930"/>
              <a:chExt cx="139700" cy="800100"/>
            </a:xfrm>
          </p:grpSpPr>
          <p:cxnSp>
            <p:nvCxnSpPr>
              <p:cNvPr id="962" name="Google Shape;962;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63" name="Google Shape;963;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64" name="Google Shape;964;p56"/>
            <p:cNvGrpSpPr/>
            <p:nvPr/>
          </p:nvGrpSpPr>
          <p:grpSpPr>
            <a:xfrm>
              <a:off x="5109456" y="-847090"/>
              <a:ext cx="139700" cy="800100"/>
              <a:chOff x="2339446" y="455930"/>
              <a:chExt cx="139700" cy="800100"/>
            </a:xfrm>
          </p:grpSpPr>
          <p:cxnSp>
            <p:nvCxnSpPr>
              <p:cNvPr id="965" name="Google Shape;965;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66" name="Google Shape;966;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67" name="Google Shape;967;p56"/>
            <p:cNvGrpSpPr/>
            <p:nvPr/>
          </p:nvGrpSpPr>
          <p:grpSpPr>
            <a:xfrm>
              <a:off x="6030911" y="-847090"/>
              <a:ext cx="139700" cy="800100"/>
              <a:chOff x="2339446" y="455930"/>
              <a:chExt cx="139700" cy="800100"/>
            </a:xfrm>
          </p:grpSpPr>
          <p:cxnSp>
            <p:nvCxnSpPr>
              <p:cNvPr id="968" name="Google Shape;968;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69" name="Google Shape;969;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70" name="Google Shape;970;p56"/>
            <p:cNvGrpSpPr/>
            <p:nvPr/>
          </p:nvGrpSpPr>
          <p:grpSpPr>
            <a:xfrm>
              <a:off x="6952366" y="-847090"/>
              <a:ext cx="139700" cy="800100"/>
              <a:chOff x="2339446" y="455930"/>
              <a:chExt cx="139700" cy="800100"/>
            </a:xfrm>
          </p:grpSpPr>
          <p:cxnSp>
            <p:nvCxnSpPr>
              <p:cNvPr id="971" name="Google Shape;971;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72" name="Google Shape;972;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73" name="Google Shape;973;p56"/>
            <p:cNvGrpSpPr/>
            <p:nvPr/>
          </p:nvGrpSpPr>
          <p:grpSpPr>
            <a:xfrm>
              <a:off x="7873821" y="-847090"/>
              <a:ext cx="139700" cy="800100"/>
              <a:chOff x="2339446" y="455930"/>
              <a:chExt cx="139700" cy="800100"/>
            </a:xfrm>
          </p:grpSpPr>
          <p:cxnSp>
            <p:nvCxnSpPr>
              <p:cNvPr id="974" name="Google Shape;974;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75" name="Google Shape;975;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76" name="Google Shape;976;p56"/>
            <p:cNvGrpSpPr/>
            <p:nvPr/>
          </p:nvGrpSpPr>
          <p:grpSpPr>
            <a:xfrm>
              <a:off x="8795276" y="-847090"/>
              <a:ext cx="139700" cy="800100"/>
              <a:chOff x="2339446" y="455930"/>
              <a:chExt cx="139700" cy="800100"/>
            </a:xfrm>
          </p:grpSpPr>
          <p:cxnSp>
            <p:nvCxnSpPr>
              <p:cNvPr id="977" name="Google Shape;977;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78" name="Google Shape;978;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79" name="Google Shape;979;p56"/>
            <p:cNvGrpSpPr/>
            <p:nvPr/>
          </p:nvGrpSpPr>
          <p:grpSpPr>
            <a:xfrm>
              <a:off x="9716731" y="-847090"/>
              <a:ext cx="139700" cy="800100"/>
              <a:chOff x="2339446" y="455930"/>
              <a:chExt cx="139700" cy="800100"/>
            </a:xfrm>
          </p:grpSpPr>
          <p:cxnSp>
            <p:nvCxnSpPr>
              <p:cNvPr id="980" name="Google Shape;980;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81" name="Google Shape;981;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82" name="Google Shape;982;p56"/>
            <p:cNvGrpSpPr/>
            <p:nvPr/>
          </p:nvGrpSpPr>
          <p:grpSpPr>
            <a:xfrm>
              <a:off x="10638186" y="-847090"/>
              <a:ext cx="139700" cy="800100"/>
              <a:chOff x="2339446" y="455930"/>
              <a:chExt cx="139700" cy="800100"/>
            </a:xfrm>
          </p:grpSpPr>
          <p:cxnSp>
            <p:nvCxnSpPr>
              <p:cNvPr id="983" name="Google Shape;983;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84" name="Google Shape;984;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985" name="Google Shape;985;p56"/>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986" name="Google Shape;986;p56"/>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87" name="Google Shape;987;p56"/>
          <p:cNvGrpSpPr/>
          <p:nvPr/>
        </p:nvGrpSpPr>
        <p:grpSpPr>
          <a:xfrm>
            <a:off x="607995" y="6946864"/>
            <a:ext cx="10976722" cy="340603"/>
            <a:chOff x="641881" y="-847090"/>
            <a:chExt cx="10917765" cy="800100"/>
          </a:xfrm>
        </p:grpSpPr>
        <p:grpSp>
          <p:nvGrpSpPr>
            <p:cNvPr id="988" name="Google Shape;988;p56"/>
            <p:cNvGrpSpPr/>
            <p:nvPr/>
          </p:nvGrpSpPr>
          <p:grpSpPr>
            <a:xfrm>
              <a:off x="1423636" y="-847090"/>
              <a:ext cx="139700" cy="800100"/>
              <a:chOff x="1416580" y="455930"/>
              <a:chExt cx="139700" cy="800100"/>
            </a:xfrm>
          </p:grpSpPr>
          <p:cxnSp>
            <p:nvCxnSpPr>
              <p:cNvPr id="989" name="Google Shape;989;p5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90" name="Google Shape;990;p5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91" name="Google Shape;991;p56"/>
            <p:cNvGrpSpPr/>
            <p:nvPr/>
          </p:nvGrpSpPr>
          <p:grpSpPr>
            <a:xfrm>
              <a:off x="2345091" y="-847090"/>
              <a:ext cx="139700" cy="800100"/>
              <a:chOff x="2339446" y="455930"/>
              <a:chExt cx="139700" cy="800100"/>
            </a:xfrm>
          </p:grpSpPr>
          <p:cxnSp>
            <p:nvCxnSpPr>
              <p:cNvPr id="992" name="Google Shape;992;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93" name="Google Shape;993;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94" name="Google Shape;994;p56"/>
            <p:cNvGrpSpPr/>
            <p:nvPr/>
          </p:nvGrpSpPr>
          <p:grpSpPr>
            <a:xfrm>
              <a:off x="3266546" y="-847090"/>
              <a:ext cx="139700" cy="800100"/>
              <a:chOff x="2339446" y="455930"/>
              <a:chExt cx="139700" cy="800100"/>
            </a:xfrm>
          </p:grpSpPr>
          <p:cxnSp>
            <p:nvCxnSpPr>
              <p:cNvPr id="995" name="Google Shape;995;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96" name="Google Shape;996;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97" name="Google Shape;997;p56"/>
            <p:cNvGrpSpPr/>
            <p:nvPr/>
          </p:nvGrpSpPr>
          <p:grpSpPr>
            <a:xfrm>
              <a:off x="4188001" y="-847090"/>
              <a:ext cx="139700" cy="800100"/>
              <a:chOff x="2339446" y="455930"/>
              <a:chExt cx="139700" cy="800100"/>
            </a:xfrm>
          </p:grpSpPr>
          <p:cxnSp>
            <p:nvCxnSpPr>
              <p:cNvPr id="998" name="Google Shape;998;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99" name="Google Shape;999;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00" name="Google Shape;1000;p56"/>
            <p:cNvGrpSpPr/>
            <p:nvPr/>
          </p:nvGrpSpPr>
          <p:grpSpPr>
            <a:xfrm>
              <a:off x="5109456" y="-847090"/>
              <a:ext cx="139700" cy="800100"/>
              <a:chOff x="2339446" y="455930"/>
              <a:chExt cx="139700" cy="800100"/>
            </a:xfrm>
          </p:grpSpPr>
          <p:cxnSp>
            <p:nvCxnSpPr>
              <p:cNvPr id="1001" name="Google Shape;1001;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02" name="Google Shape;1002;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03" name="Google Shape;1003;p56"/>
            <p:cNvGrpSpPr/>
            <p:nvPr/>
          </p:nvGrpSpPr>
          <p:grpSpPr>
            <a:xfrm>
              <a:off x="6030911" y="-847090"/>
              <a:ext cx="139700" cy="800100"/>
              <a:chOff x="2339446" y="455930"/>
              <a:chExt cx="139700" cy="800100"/>
            </a:xfrm>
          </p:grpSpPr>
          <p:cxnSp>
            <p:nvCxnSpPr>
              <p:cNvPr id="1004" name="Google Shape;1004;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05" name="Google Shape;1005;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06" name="Google Shape;1006;p56"/>
            <p:cNvGrpSpPr/>
            <p:nvPr/>
          </p:nvGrpSpPr>
          <p:grpSpPr>
            <a:xfrm>
              <a:off x="6952366" y="-847090"/>
              <a:ext cx="139700" cy="800100"/>
              <a:chOff x="2339446" y="455930"/>
              <a:chExt cx="139700" cy="800100"/>
            </a:xfrm>
          </p:grpSpPr>
          <p:cxnSp>
            <p:nvCxnSpPr>
              <p:cNvPr id="1007" name="Google Shape;1007;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08" name="Google Shape;1008;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09" name="Google Shape;1009;p56"/>
            <p:cNvGrpSpPr/>
            <p:nvPr/>
          </p:nvGrpSpPr>
          <p:grpSpPr>
            <a:xfrm>
              <a:off x="7873821" y="-847090"/>
              <a:ext cx="139700" cy="800100"/>
              <a:chOff x="2339446" y="455930"/>
              <a:chExt cx="139700" cy="800100"/>
            </a:xfrm>
          </p:grpSpPr>
          <p:cxnSp>
            <p:nvCxnSpPr>
              <p:cNvPr id="1010" name="Google Shape;1010;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11" name="Google Shape;1011;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12" name="Google Shape;1012;p56"/>
            <p:cNvGrpSpPr/>
            <p:nvPr/>
          </p:nvGrpSpPr>
          <p:grpSpPr>
            <a:xfrm>
              <a:off x="8795276" y="-847090"/>
              <a:ext cx="139700" cy="800100"/>
              <a:chOff x="2339446" y="455930"/>
              <a:chExt cx="139700" cy="800100"/>
            </a:xfrm>
          </p:grpSpPr>
          <p:cxnSp>
            <p:nvCxnSpPr>
              <p:cNvPr id="1013" name="Google Shape;1013;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14" name="Google Shape;1014;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15" name="Google Shape;1015;p56"/>
            <p:cNvGrpSpPr/>
            <p:nvPr/>
          </p:nvGrpSpPr>
          <p:grpSpPr>
            <a:xfrm>
              <a:off x="9716731" y="-847090"/>
              <a:ext cx="139700" cy="800100"/>
              <a:chOff x="2339446" y="455930"/>
              <a:chExt cx="139700" cy="800100"/>
            </a:xfrm>
          </p:grpSpPr>
          <p:cxnSp>
            <p:nvCxnSpPr>
              <p:cNvPr id="1016" name="Google Shape;1016;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17" name="Google Shape;1017;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18" name="Google Shape;1018;p56"/>
            <p:cNvGrpSpPr/>
            <p:nvPr/>
          </p:nvGrpSpPr>
          <p:grpSpPr>
            <a:xfrm>
              <a:off x="10638186" y="-847090"/>
              <a:ext cx="139700" cy="800100"/>
              <a:chOff x="2339446" y="455930"/>
              <a:chExt cx="139700" cy="800100"/>
            </a:xfrm>
          </p:grpSpPr>
          <p:cxnSp>
            <p:nvCxnSpPr>
              <p:cNvPr id="1019" name="Google Shape;1019;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20" name="Google Shape;1020;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021" name="Google Shape;1021;p56"/>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022" name="Google Shape;1022;p56"/>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23" name="Google Shape;1023;p56"/>
          <p:cNvGrpSpPr/>
          <p:nvPr/>
        </p:nvGrpSpPr>
        <p:grpSpPr>
          <a:xfrm>
            <a:off x="-470014" y="334652"/>
            <a:ext cx="409026" cy="6150598"/>
            <a:chOff x="-718569" y="334652"/>
            <a:chExt cx="645558" cy="6150598"/>
          </a:xfrm>
        </p:grpSpPr>
        <p:grpSp>
          <p:nvGrpSpPr>
            <p:cNvPr id="1024" name="Google Shape;1024;p56"/>
            <p:cNvGrpSpPr/>
            <p:nvPr/>
          </p:nvGrpSpPr>
          <p:grpSpPr>
            <a:xfrm rot="-5400000">
              <a:off x="-421394" y="5495992"/>
              <a:ext cx="70688" cy="626078"/>
              <a:chOff x="1416580" y="455930"/>
              <a:chExt cx="139700" cy="800100"/>
            </a:xfrm>
          </p:grpSpPr>
          <p:cxnSp>
            <p:nvCxnSpPr>
              <p:cNvPr id="1025" name="Google Shape;1025;p5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26" name="Google Shape;1026;p5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27" name="Google Shape;1027;p56"/>
            <p:cNvGrpSpPr/>
            <p:nvPr/>
          </p:nvGrpSpPr>
          <p:grpSpPr>
            <a:xfrm rot="-5400000">
              <a:off x="-440874" y="5020427"/>
              <a:ext cx="70688" cy="626078"/>
              <a:chOff x="2339446" y="455930"/>
              <a:chExt cx="139700" cy="800100"/>
            </a:xfrm>
          </p:grpSpPr>
          <p:cxnSp>
            <p:nvCxnSpPr>
              <p:cNvPr id="1028" name="Google Shape;1028;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29" name="Google Shape;1029;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30" name="Google Shape;1030;p56"/>
            <p:cNvGrpSpPr/>
            <p:nvPr/>
          </p:nvGrpSpPr>
          <p:grpSpPr>
            <a:xfrm rot="-5400000">
              <a:off x="-440874" y="4544848"/>
              <a:ext cx="70688" cy="626078"/>
              <a:chOff x="2339446" y="455930"/>
              <a:chExt cx="139700" cy="800100"/>
            </a:xfrm>
          </p:grpSpPr>
          <p:cxnSp>
            <p:nvCxnSpPr>
              <p:cNvPr id="1031" name="Google Shape;1031;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32" name="Google Shape;1032;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33" name="Google Shape;1033;p56"/>
            <p:cNvGrpSpPr/>
            <p:nvPr/>
          </p:nvGrpSpPr>
          <p:grpSpPr>
            <a:xfrm rot="-5400000">
              <a:off x="-440874" y="4069269"/>
              <a:ext cx="70688" cy="626078"/>
              <a:chOff x="2339446" y="455930"/>
              <a:chExt cx="139700" cy="800100"/>
            </a:xfrm>
          </p:grpSpPr>
          <p:cxnSp>
            <p:nvCxnSpPr>
              <p:cNvPr id="1034" name="Google Shape;1034;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35" name="Google Shape;1035;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36" name="Google Shape;1036;p56"/>
            <p:cNvGrpSpPr/>
            <p:nvPr/>
          </p:nvGrpSpPr>
          <p:grpSpPr>
            <a:xfrm rot="-5400000">
              <a:off x="-440874" y="3593690"/>
              <a:ext cx="70688" cy="626078"/>
              <a:chOff x="2339446" y="455930"/>
              <a:chExt cx="139700" cy="800100"/>
            </a:xfrm>
          </p:grpSpPr>
          <p:cxnSp>
            <p:nvCxnSpPr>
              <p:cNvPr id="1037" name="Google Shape;1037;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38" name="Google Shape;1038;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39" name="Google Shape;1039;p56"/>
            <p:cNvGrpSpPr/>
            <p:nvPr/>
          </p:nvGrpSpPr>
          <p:grpSpPr>
            <a:xfrm rot="-5400000">
              <a:off x="-440874" y="3118111"/>
              <a:ext cx="70688" cy="626078"/>
              <a:chOff x="2339446" y="455930"/>
              <a:chExt cx="139700" cy="800100"/>
            </a:xfrm>
          </p:grpSpPr>
          <p:cxnSp>
            <p:nvCxnSpPr>
              <p:cNvPr id="1040" name="Google Shape;1040;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41" name="Google Shape;1041;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42" name="Google Shape;1042;p56"/>
            <p:cNvGrpSpPr/>
            <p:nvPr/>
          </p:nvGrpSpPr>
          <p:grpSpPr>
            <a:xfrm rot="-5400000">
              <a:off x="-440874" y="2642532"/>
              <a:ext cx="70688" cy="626078"/>
              <a:chOff x="2339446" y="455930"/>
              <a:chExt cx="139700" cy="800100"/>
            </a:xfrm>
          </p:grpSpPr>
          <p:cxnSp>
            <p:nvCxnSpPr>
              <p:cNvPr id="1043" name="Google Shape;1043;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44" name="Google Shape;1044;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45" name="Google Shape;1045;p56"/>
            <p:cNvGrpSpPr/>
            <p:nvPr/>
          </p:nvGrpSpPr>
          <p:grpSpPr>
            <a:xfrm rot="-5400000">
              <a:off x="-440874" y="2166953"/>
              <a:ext cx="70688" cy="626078"/>
              <a:chOff x="2339446" y="455930"/>
              <a:chExt cx="139700" cy="800100"/>
            </a:xfrm>
          </p:grpSpPr>
          <p:cxnSp>
            <p:nvCxnSpPr>
              <p:cNvPr id="1046" name="Google Shape;1046;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47" name="Google Shape;1047;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48" name="Google Shape;1048;p56"/>
            <p:cNvGrpSpPr/>
            <p:nvPr/>
          </p:nvGrpSpPr>
          <p:grpSpPr>
            <a:xfrm rot="-5400000">
              <a:off x="-440874" y="1691374"/>
              <a:ext cx="70688" cy="626078"/>
              <a:chOff x="2339446" y="455930"/>
              <a:chExt cx="139700" cy="800100"/>
            </a:xfrm>
          </p:grpSpPr>
          <p:cxnSp>
            <p:nvCxnSpPr>
              <p:cNvPr id="1049" name="Google Shape;1049;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50" name="Google Shape;1050;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51" name="Google Shape;1051;p56"/>
            <p:cNvGrpSpPr/>
            <p:nvPr/>
          </p:nvGrpSpPr>
          <p:grpSpPr>
            <a:xfrm rot="-5400000">
              <a:off x="-440874" y="1215795"/>
              <a:ext cx="70688" cy="626078"/>
              <a:chOff x="2339446" y="455930"/>
              <a:chExt cx="139700" cy="800100"/>
            </a:xfrm>
          </p:grpSpPr>
          <p:cxnSp>
            <p:nvCxnSpPr>
              <p:cNvPr id="1052" name="Google Shape;1052;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53" name="Google Shape;1053;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54" name="Google Shape;1054;p56"/>
            <p:cNvGrpSpPr/>
            <p:nvPr/>
          </p:nvGrpSpPr>
          <p:grpSpPr>
            <a:xfrm rot="-5400000">
              <a:off x="-440873" y="740216"/>
              <a:ext cx="70688" cy="626078"/>
              <a:chOff x="2339446" y="455930"/>
              <a:chExt cx="139700" cy="800100"/>
            </a:xfrm>
          </p:grpSpPr>
          <p:cxnSp>
            <p:nvCxnSpPr>
              <p:cNvPr id="1055" name="Google Shape;1055;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56" name="Google Shape;1056;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057" name="Google Shape;1057;p56"/>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058" name="Google Shape;1058;p56"/>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1059" name="Google Shape;1059;p56"/>
          <p:cNvGrpSpPr/>
          <p:nvPr/>
        </p:nvGrpSpPr>
        <p:grpSpPr>
          <a:xfrm>
            <a:off x="12303201" y="334652"/>
            <a:ext cx="402118" cy="6150598"/>
            <a:chOff x="-718569" y="334652"/>
            <a:chExt cx="645558" cy="6150598"/>
          </a:xfrm>
        </p:grpSpPr>
        <p:grpSp>
          <p:nvGrpSpPr>
            <p:cNvPr id="1060" name="Google Shape;1060;p56"/>
            <p:cNvGrpSpPr/>
            <p:nvPr/>
          </p:nvGrpSpPr>
          <p:grpSpPr>
            <a:xfrm rot="-5400000">
              <a:off x="-421394" y="5495992"/>
              <a:ext cx="70688" cy="626078"/>
              <a:chOff x="1416580" y="455930"/>
              <a:chExt cx="139700" cy="800100"/>
            </a:xfrm>
          </p:grpSpPr>
          <p:cxnSp>
            <p:nvCxnSpPr>
              <p:cNvPr id="1061" name="Google Shape;1061;p5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62" name="Google Shape;1062;p5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63" name="Google Shape;1063;p56"/>
            <p:cNvGrpSpPr/>
            <p:nvPr/>
          </p:nvGrpSpPr>
          <p:grpSpPr>
            <a:xfrm rot="-5400000">
              <a:off x="-440874" y="5020427"/>
              <a:ext cx="70688" cy="626078"/>
              <a:chOff x="2339446" y="455930"/>
              <a:chExt cx="139700" cy="800100"/>
            </a:xfrm>
          </p:grpSpPr>
          <p:cxnSp>
            <p:nvCxnSpPr>
              <p:cNvPr id="1064" name="Google Shape;1064;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65" name="Google Shape;1065;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66" name="Google Shape;1066;p56"/>
            <p:cNvGrpSpPr/>
            <p:nvPr/>
          </p:nvGrpSpPr>
          <p:grpSpPr>
            <a:xfrm rot="-5400000">
              <a:off x="-440874" y="4544848"/>
              <a:ext cx="70688" cy="626078"/>
              <a:chOff x="2339446" y="455930"/>
              <a:chExt cx="139700" cy="800100"/>
            </a:xfrm>
          </p:grpSpPr>
          <p:cxnSp>
            <p:nvCxnSpPr>
              <p:cNvPr id="1067" name="Google Shape;1067;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68" name="Google Shape;1068;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69" name="Google Shape;1069;p56"/>
            <p:cNvGrpSpPr/>
            <p:nvPr/>
          </p:nvGrpSpPr>
          <p:grpSpPr>
            <a:xfrm rot="-5400000">
              <a:off x="-440874" y="4069269"/>
              <a:ext cx="70688" cy="626078"/>
              <a:chOff x="2339446" y="455930"/>
              <a:chExt cx="139700" cy="800100"/>
            </a:xfrm>
          </p:grpSpPr>
          <p:cxnSp>
            <p:nvCxnSpPr>
              <p:cNvPr id="1070" name="Google Shape;1070;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71" name="Google Shape;1071;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72" name="Google Shape;1072;p56"/>
            <p:cNvGrpSpPr/>
            <p:nvPr/>
          </p:nvGrpSpPr>
          <p:grpSpPr>
            <a:xfrm rot="-5400000">
              <a:off x="-440874" y="3593690"/>
              <a:ext cx="70688" cy="626078"/>
              <a:chOff x="2339446" y="455930"/>
              <a:chExt cx="139700" cy="800100"/>
            </a:xfrm>
          </p:grpSpPr>
          <p:cxnSp>
            <p:nvCxnSpPr>
              <p:cNvPr id="1073" name="Google Shape;1073;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74" name="Google Shape;1074;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75" name="Google Shape;1075;p56"/>
            <p:cNvGrpSpPr/>
            <p:nvPr/>
          </p:nvGrpSpPr>
          <p:grpSpPr>
            <a:xfrm rot="-5400000">
              <a:off x="-440874" y="3118111"/>
              <a:ext cx="70688" cy="626078"/>
              <a:chOff x="2339446" y="455930"/>
              <a:chExt cx="139700" cy="800100"/>
            </a:xfrm>
          </p:grpSpPr>
          <p:cxnSp>
            <p:nvCxnSpPr>
              <p:cNvPr id="1076" name="Google Shape;1076;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77" name="Google Shape;1077;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78" name="Google Shape;1078;p56"/>
            <p:cNvGrpSpPr/>
            <p:nvPr/>
          </p:nvGrpSpPr>
          <p:grpSpPr>
            <a:xfrm rot="-5400000">
              <a:off x="-440874" y="2642532"/>
              <a:ext cx="70688" cy="626078"/>
              <a:chOff x="2339446" y="455930"/>
              <a:chExt cx="139700" cy="800100"/>
            </a:xfrm>
          </p:grpSpPr>
          <p:cxnSp>
            <p:nvCxnSpPr>
              <p:cNvPr id="1079" name="Google Shape;1079;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80" name="Google Shape;1080;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81" name="Google Shape;1081;p56"/>
            <p:cNvGrpSpPr/>
            <p:nvPr/>
          </p:nvGrpSpPr>
          <p:grpSpPr>
            <a:xfrm rot="-5400000">
              <a:off x="-440874" y="2166953"/>
              <a:ext cx="70688" cy="626078"/>
              <a:chOff x="2339446" y="455930"/>
              <a:chExt cx="139700" cy="800100"/>
            </a:xfrm>
          </p:grpSpPr>
          <p:cxnSp>
            <p:nvCxnSpPr>
              <p:cNvPr id="1082" name="Google Shape;1082;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83" name="Google Shape;1083;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84" name="Google Shape;1084;p56"/>
            <p:cNvGrpSpPr/>
            <p:nvPr/>
          </p:nvGrpSpPr>
          <p:grpSpPr>
            <a:xfrm rot="-5400000">
              <a:off x="-440874" y="1691374"/>
              <a:ext cx="70688" cy="626078"/>
              <a:chOff x="2339446" y="455930"/>
              <a:chExt cx="139700" cy="800100"/>
            </a:xfrm>
          </p:grpSpPr>
          <p:cxnSp>
            <p:nvCxnSpPr>
              <p:cNvPr id="1085" name="Google Shape;1085;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86" name="Google Shape;1086;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87" name="Google Shape;1087;p56"/>
            <p:cNvGrpSpPr/>
            <p:nvPr/>
          </p:nvGrpSpPr>
          <p:grpSpPr>
            <a:xfrm rot="-5400000">
              <a:off x="-440874" y="1215795"/>
              <a:ext cx="70688" cy="626078"/>
              <a:chOff x="2339446" y="455930"/>
              <a:chExt cx="139700" cy="800100"/>
            </a:xfrm>
          </p:grpSpPr>
          <p:cxnSp>
            <p:nvCxnSpPr>
              <p:cNvPr id="1088" name="Google Shape;1088;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89" name="Google Shape;1089;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90" name="Google Shape;1090;p56"/>
            <p:cNvGrpSpPr/>
            <p:nvPr/>
          </p:nvGrpSpPr>
          <p:grpSpPr>
            <a:xfrm rot="-5400000">
              <a:off x="-440873" y="740216"/>
              <a:ext cx="70688" cy="626078"/>
              <a:chOff x="2339446" y="455930"/>
              <a:chExt cx="139700" cy="800100"/>
            </a:xfrm>
          </p:grpSpPr>
          <p:cxnSp>
            <p:nvCxnSpPr>
              <p:cNvPr id="1091" name="Google Shape;1091;p5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92" name="Google Shape;1092;p5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093" name="Google Shape;1093;p56"/>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094" name="Google Shape;1094;p56"/>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pic>
        <p:nvPicPr>
          <p:cNvPr id="1095" name="Google Shape;1095;p56"/>
          <p:cNvPicPr preferRelativeResize="0"/>
          <p:nvPr/>
        </p:nvPicPr>
        <p:blipFill rotWithShape="1">
          <a:blip r:embed="rId2">
            <a:alphaModFix/>
          </a:blip>
          <a:srcRect/>
          <a:stretch/>
        </p:blipFill>
        <p:spPr>
          <a:xfrm>
            <a:off x="471332" y="452607"/>
            <a:ext cx="4543863" cy="602199"/>
          </a:xfrm>
          <a:prstGeom prst="rect">
            <a:avLst/>
          </a:prstGeom>
          <a:noFill/>
          <a:ln>
            <a:noFill/>
          </a:ln>
        </p:spPr>
      </p:pic>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Divider- Lt Blue with Eyebrow">
  <p:cSld name="Divider- Lt Blue with Eyebrow">
    <p:bg>
      <p:bgPr>
        <a:solidFill>
          <a:srgbClr val="1EBBF9"/>
        </a:solidFill>
        <a:effectLst/>
      </p:bgPr>
    </p:bg>
    <p:spTree>
      <p:nvGrpSpPr>
        <p:cNvPr id="1" name="Shape 1096"/>
        <p:cNvGrpSpPr/>
        <p:nvPr/>
      </p:nvGrpSpPr>
      <p:grpSpPr>
        <a:xfrm>
          <a:off x="0" y="0"/>
          <a:ext cx="0" cy="0"/>
          <a:chOff x="0" y="0"/>
          <a:chExt cx="0" cy="0"/>
        </a:xfrm>
      </p:grpSpPr>
      <p:sp>
        <p:nvSpPr>
          <p:cNvPr id="1097" name="Google Shape;1097;p57"/>
          <p:cNvSpPr txBox="1">
            <a:spLocks noGrp="1"/>
          </p:cNvSpPr>
          <p:nvPr>
            <p:ph type="title"/>
          </p:nvPr>
        </p:nvSpPr>
        <p:spPr>
          <a:xfrm>
            <a:off x="497563" y="2858472"/>
            <a:ext cx="9227400" cy="1355100"/>
          </a:xfrm>
          <a:prstGeom prst="rect">
            <a:avLst/>
          </a:prstGeom>
          <a:noFill/>
          <a:ln>
            <a:noFill/>
          </a:ln>
        </p:spPr>
        <p:txBody>
          <a:bodyPr spcFirstLastPara="1" wrap="square" lIns="91400" tIns="45700" rIns="91400" bIns="45700" anchor="ctr" anchorCtr="0">
            <a:no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8" name="Google Shape;1098;p57"/>
          <p:cNvSpPr txBox="1">
            <a:spLocks noGrp="1"/>
          </p:cNvSpPr>
          <p:nvPr>
            <p:ph type="body" idx="1"/>
          </p:nvPr>
        </p:nvSpPr>
        <p:spPr>
          <a:xfrm>
            <a:off x="531811" y="2699253"/>
            <a:ext cx="7644000" cy="4899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lt1"/>
              </a:buClr>
              <a:buSzPts val="1800"/>
              <a:buFont typeface="Arial"/>
              <a:buNone/>
              <a:defRPr sz="1800">
                <a:solidFill>
                  <a:schemeClr val="lt1"/>
                </a:solidFill>
              </a:defRPr>
            </a:lvl1pPr>
            <a:lvl2pPr marL="914400" lvl="1" indent="-228600" algn="l">
              <a:lnSpc>
                <a:spcPct val="95000"/>
              </a:lnSpc>
              <a:spcBef>
                <a:spcPts val="400"/>
              </a:spcBef>
              <a:spcAft>
                <a:spcPts val="0"/>
              </a:spcAft>
              <a:buClr>
                <a:schemeClr val="lt1"/>
              </a:buClr>
              <a:buSzPts val="1620"/>
              <a:buFont typeface="Arial"/>
              <a:buNone/>
              <a:defRPr sz="1800">
                <a:solidFill>
                  <a:schemeClr val="lt1"/>
                </a:solidFill>
              </a:defRPr>
            </a:lvl2pPr>
            <a:lvl3pPr marL="1371600" lvl="2" indent="-331469" algn="l">
              <a:lnSpc>
                <a:spcPct val="95000"/>
              </a:lnSpc>
              <a:spcBef>
                <a:spcPts val="1600"/>
              </a:spcBef>
              <a:spcAft>
                <a:spcPts val="0"/>
              </a:spcAft>
              <a:buClr>
                <a:schemeClr val="lt1"/>
              </a:buClr>
              <a:buSzPts val="1620"/>
              <a:buChar char="•"/>
              <a:defRPr sz="1800">
                <a:solidFill>
                  <a:schemeClr val="lt1"/>
                </a:solidFill>
              </a:defRPr>
            </a:lvl3pPr>
            <a:lvl4pPr marL="1828800" lvl="3" indent="-342900" algn="l">
              <a:lnSpc>
                <a:spcPct val="90000"/>
              </a:lnSpc>
              <a:spcBef>
                <a:spcPts val="400"/>
              </a:spcBef>
              <a:spcAft>
                <a:spcPts val="0"/>
              </a:spcAft>
              <a:buClr>
                <a:schemeClr val="lt1"/>
              </a:buClr>
              <a:buSzPts val="1800"/>
              <a:buChar char="–"/>
              <a:defRPr sz="1800">
                <a:solidFill>
                  <a:schemeClr val="lt1"/>
                </a:solidFill>
              </a:defRPr>
            </a:lvl4pPr>
            <a:lvl5pPr marL="2286000" lvl="4" indent="-228600" algn="l">
              <a:lnSpc>
                <a:spcPct val="90000"/>
              </a:lnSpc>
              <a:spcBef>
                <a:spcPts val="400"/>
              </a:spcBef>
              <a:spcAft>
                <a:spcPts val="0"/>
              </a:spcAft>
              <a:buSzPts val="1620"/>
              <a:buFont typeface="Arial"/>
              <a:buNone/>
              <a:defRPr sz="1800">
                <a:solidFill>
                  <a:schemeClr val="lt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grpSp>
        <p:nvGrpSpPr>
          <p:cNvPr id="1099" name="Google Shape;1099;p57"/>
          <p:cNvGrpSpPr/>
          <p:nvPr/>
        </p:nvGrpSpPr>
        <p:grpSpPr>
          <a:xfrm>
            <a:off x="607995" y="-384971"/>
            <a:ext cx="10976722" cy="340523"/>
            <a:chOff x="641881" y="-847090"/>
            <a:chExt cx="10917765" cy="800100"/>
          </a:xfrm>
        </p:grpSpPr>
        <p:grpSp>
          <p:nvGrpSpPr>
            <p:cNvPr id="1100" name="Google Shape;1100;p57"/>
            <p:cNvGrpSpPr/>
            <p:nvPr/>
          </p:nvGrpSpPr>
          <p:grpSpPr>
            <a:xfrm>
              <a:off x="1423636" y="-847090"/>
              <a:ext cx="139700" cy="800100"/>
              <a:chOff x="1416580" y="455930"/>
              <a:chExt cx="139700" cy="800100"/>
            </a:xfrm>
          </p:grpSpPr>
          <p:cxnSp>
            <p:nvCxnSpPr>
              <p:cNvPr id="1101" name="Google Shape;1101;p5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02" name="Google Shape;1102;p5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03" name="Google Shape;1103;p57"/>
            <p:cNvGrpSpPr/>
            <p:nvPr/>
          </p:nvGrpSpPr>
          <p:grpSpPr>
            <a:xfrm>
              <a:off x="2345091" y="-847090"/>
              <a:ext cx="139700" cy="800100"/>
              <a:chOff x="2339446" y="455930"/>
              <a:chExt cx="139700" cy="800100"/>
            </a:xfrm>
          </p:grpSpPr>
          <p:cxnSp>
            <p:nvCxnSpPr>
              <p:cNvPr id="1104" name="Google Shape;1104;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05" name="Google Shape;1105;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06" name="Google Shape;1106;p57"/>
            <p:cNvGrpSpPr/>
            <p:nvPr/>
          </p:nvGrpSpPr>
          <p:grpSpPr>
            <a:xfrm>
              <a:off x="3266546" y="-847090"/>
              <a:ext cx="139700" cy="800100"/>
              <a:chOff x="2339446" y="455930"/>
              <a:chExt cx="139700" cy="800100"/>
            </a:xfrm>
          </p:grpSpPr>
          <p:cxnSp>
            <p:nvCxnSpPr>
              <p:cNvPr id="1107" name="Google Shape;1107;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08" name="Google Shape;1108;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09" name="Google Shape;1109;p57"/>
            <p:cNvGrpSpPr/>
            <p:nvPr/>
          </p:nvGrpSpPr>
          <p:grpSpPr>
            <a:xfrm>
              <a:off x="4188001" y="-847090"/>
              <a:ext cx="139700" cy="800100"/>
              <a:chOff x="2339446" y="455930"/>
              <a:chExt cx="139700" cy="800100"/>
            </a:xfrm>
          </p:grpSpPr>
          <p:cxnSp>
            <p:nvCxnSpPr>
              <p:cNvPr id="1110" name="Google Shape;1110;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11" name="Google Shape;1111;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12" name="Google Shape;1112;p57"/>
            <p:cNvGrpSpPr/>
            <p:nvPr/>
          </p:nvGrpSpPr>
          <p:grpSpPr>
            <a:xfrm>
              <a:off x="5109456" y="-847090"/>
              <a:ext cx="139700" cy="800100"/>
              <a:chOff x="2339446" y="455930"/>
              <a:chExt cx="139700" cy="800100"/>
            </a:xfrm>
          </p:grpSpPr>
          <p:cxnSp>
            <p:nvCxnSpPr>
              <p:cNvPr id="1113" name="Google Shape;1113;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14" name="Google Shape;1114;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15" name="Google Shape;1115;p57"/>
            <p:cNvGrpSpPr/>
            <p:nvPr/>
          </p:nvGrpSpPr>
          <p:grpSpPr>
            <a:xfrm>
              <a:off x="6030911" y="-847090"/>
              <a:ext cx="139700" cy="800100"/>
              <a:chOff x="2339446" y="455930"/>
              <a:chExt cx="139700" cy="800100"/>
            </a:xfrm>
          </p:grpSpPr>
          <p:cxnSp>
            <p:nvCxnSpPr>
              <p:cNvPr id="1116" name="Google Shape;1116;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17" name="Google Shape;1117;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18" name="Google Shape;1118;p57"/>
            <p:cNvGrpSpPr/>
            <p:nvPr/>
          </p:nvGrpSpPr>
          <p:grpSpPr>
            <a:xfrm>
              <a:off x="6952366" y="-847090"/>
              <a:ext cx="139700" cy="800100"/>
              <a:chOff x="2339446" y="455930"/>
              <a:chExt cx="139700" cy="800100"/>
            </a:xfrm>
          </p:grpSpPr>
          <p:cxnSp>
            <p:nvCxnSpPr>
              <p:cNvPr id="1119" name="Google Shape;1119;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20" name="Google Shape;1120;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21" name="Google Shape;1121;p57"/>
            <p:cNvGrpSpPr/>
            <p:nvPr/>
          </p:nvGrpSpPr>
          <p:grpSpPr>
            <a:xfrm>
              <a:off x="7873821" y="-847090"/>
              <a:ext cx="139700" cy="800100"/>
              <a:chOff x="2339446" y="455930"/>
              <a:chExt cx="139700" cy="800100"/>
            </a:xfrm>
          </p:grpSpPr>
          <p:cxnSp>
            <p:nvCxnSpPr>
              <p:cNvPr id="1122" name="Google Shape;1122;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23" name="Google Shape;1123;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24" name="Google Shape;1124;p57"/>
            <p:cNvGrpSpPr/>
            <p:nvPr/>
          </p:nvGrpSpPr>
          <p:grpSpPr>
            <a:xfrm>
              <a:off x="8795276" y="-847090"/>
              <a:ext cx="139700" cy="800100"/>
              <a:chOff x="2339446" y="455930"/>
              <a:chExt cx="139700" cy="800100"/>
            </a:xfrm>
          </p:grpSpPr>
          <p:cxnSp>
            <p:nvCxnSpPr>
              <p:cNvPr id="1125" name="Google Shape;1125;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26" name="Google Shape;1126;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27" name="Google Shape;1127;p57"/>
            <p:cNvGrpSpPr/>
            <p:nvPr/>
          </p:nvGrpSpPr>
          <p:grpSpPr>
            <a:xfrm>
              <a:off x="9716731" y="-847090"/>
              <a:ext cx="139700" cy="800100"/>
              <a:chOff x="2339446" y="455930"/>
              <a:chExt cx="139700" cy="800100"/>
            </a:xfrm>
          </p:grpSpPr>
          <p:cxnSp>
            <p:nvCxnSpPr>
              <p:cNvPr id="1128" name="Google Shape;1128;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29" name="Google Shape;1129;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30" name="Google Shape;1130;p57"/>
            <p:cNvGrpSpPr/>
            <p:nvPr/>
          </p:nvGrpSpPr>
          <p:grpSpPr>
            <a:xfrm>
              <a:off x="10638186" y="-847090"/>
              <a:ext cx="139700" cy="800100"/>
              <a:chOff x="2339446" y="455930"/>
              <a:chExt cx="139700" cy="800100"/>
            </a:xfrm>
          </p:grpSpPr>
          <p:cxnSp>
            <p:nvCxnSpPr>
              <p:cNvPr id="1131" name="Google Shape;1131;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32" name="Google Shape;1132;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133" name="Google Shape;1133;p57"/>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134" name="Google Shape;1134;p57"/>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35" name="Google Shape;1135;p57"/>
          <p:cNvGrpSpPr/>
          <p:nvPr/>
        </p:nvGrpSpPr>
        <p:grpSpPr>
          <a:xfrm>
            <a:off x="607995" y="6946864"/>
            <a:ext cx="10976722" cy="340603"/>
            <a:chOff x="641881" y="-847090"/>
            <a:chExt cx="10917765" cy="800100"/>
          </a:xfrm>
        </p:grpSpPr>
        <p:grpSp>
          <p:nvGrpSpPr>
            <p:cNvPr id="1136" name="Google Shape;1136;p57"/>
            <p:cNvGrpSpPr/>
            <p:nvPr/>
          </p:nvGrpSpPr>
          <p:grpSpPr>
            <a:xfrm>
              <a:off x="1423636" y="-847090"/>
              <a:ext cx="139700" cy="800100"/>
              <a:chOff x="1416580" y="455930"/>
              <a:chExt cx="139700" cy="800100"/>
            </a:xfrm>
          </p:grpSpPr>
          <p:cxnSp>
            <p:nvCxnSpPr>
              <p:cNvPr id="1137" name="Google Shape;1137;p5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38" name="Google Shape;1138;p5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39" name="Google Shape;1139;p57"/>
            <p:cNvGrpSpPr/>
            <p:nvPr/>
          </p:nvGrpSpPr>
          <p:grpSpPr>
            <a:xfrm>
              <a:off x="2345091" y="-847090"/>
              <a:ext cx="139700" cy="800100"/>
              <a:chOff x="2339446" y="455930"/>
              <a:chExt cx="139700" cy="800100"/>
            </a:xfrm>
          </p:grpSpPr>
          <p:cxnSp>
            <p:nvCxnSpPr>
              <p:cNvPr id="1140" name="Google Shape;1140;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41" name="Google Shape;1141;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42" name="Google Shape;1142;p57"/>
            <p:cNvGrpSpPr/>
            <p:nvPr/>
          </p:nvGrpSpPr>
          <p:grpSpPr>
            <a:xfrm>
              <a:off x="3266546" y="-847090"/>
              <a:ext cx="139700" cy="800100"/>
              <a:chOff x="2339446" y="455930"/>
              <a:chExt cx="139700" cy="800100"/>
            </a:xfrm>
          </p:grpSpPr>
          <p:cxnSp>
            <p:nvCxnSpPr>
              <p:cNvPr id="1143" name="Google Shape;1143;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44" name="Google Shape;1144;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45" name="Google Shape;1145;p57"/>
            <p:cNvGrpSpPr/>
            <p:nvPr/>
          </p:nvGrpSpPr>
          <p:grpSpPr>
            <a:xfrm>
              <a:off x="4188001" y="-847090"/>
              <a:ext cx="139700" cy="800100"/>
              <a:chOff x="2339446" y="455930"/>
              <a:chExt cx="139700" cy="800100"/>
            </a:xfrm>
          </p:grpSpPr>
          <p:cxnSp>
            <p:nvCxnSpPr>
              <p:cNvPr id="1146" name="Google Shape;1146;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47" name="Google Shape;1147;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48" name="Google Shape;1148;p57"/>
            <p:cNvGrpSpPr/>
            <p:nvPr/>
          </p:nvGrpSpPr>
          <p:grpSpPr>
            <a:xfrm>
              <a:off x="5109456" y="-847090"/>
              <a:ext cx="139700" cy="800100"/>
              <a:chOff x="2339446" y="455930"/>
              <a:chExt cx="139700" cy="800100"/>
            </a:xfrm>
          </p:grpSpPr>
          <p:cxnSp>
            <p:nvCxnSpPr>
              <p:cNvPr id="1149" name="Google Shape;1149;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50" name="Google Shape;1150;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51" name="Google Shape;1151;p57"/>
            <p:cNvGrpSpPr/>
            <p:nvPr/>
          </p:nvGrpSpPr>
          <p:grpSpPr>
            <a:xfrm>
              <a:off x="6030911" y="-847090"/>
              <a:ext cx="139700" cy="800100"/>
              <a:chOff x="2339446" y="455930"/>
              <a:chExt cx="139700" cy="800100"/>
            </a:xfrm>
          </p:grpSpPr>
          <p:cxnSp>
            <p:nvCxnSpPr>
              <p:cNvPr id="1152" name="Google Shape;1152;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53" name="Google Shape;1153;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54" name="Google Shape;1154;p57"/>
            <p:cNvGrpSpPr/>
            <p:nvPr/>
          </p:nvGrpSpPr>
          <p:grpSpPr>
            <a:xfrm>
              <a:off x="6952366" y="-847090"/>
              <a:ext cx="139700" cy="800100"/>
              <a:chOff x="2339446" y="455930"/>
              <a:chExt cx="139700" cy="800100"/>
            </a:xfrm>
          </p:grpSpPr>
          <p:cxnSp>
            <p:nvCxnSpPr>
              <p:cNvPr id="1155" name="Google Shape;1155;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56" name="Google Shape;1156;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57" name="Google Shape;1157;p57"/>
            <p:cNvGrpSpPr/>
            <p:nvPr/>
          </p:nvGrpSpPr>
          <p:grpSpPr>
            <a:xfrm>
              <a:off x="7873821" y="-847090"/>
              <a:ext cx="139700" cy="800100"/>
              <a:chOff x="2339446" y="455930"/>
              <a:chExt cx="139700" cy="800100"/>
            </a:xfrm>
          </p:grpSpPr>
          <p:cxnSp>
            <p:nvCxnSpPr>
              <p:cNvPr id="1158" name="Google Shape;1158;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59" name="Google Shape;1159;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60" name="Google Shape;1160;p57"/>
            <p:cNvGrpSpPr/>
            <p:nvPr/>
          </p:nvGrpSpPr>
          <p:grpSpPr>
            <a:xfrm>
              <a:off x="8795276" y="-847090"/>
              <a:ext cx="139700" cy="800100"/>
              <a:chOff x="2339446" y="455930"/>
              <a:chExt cx="139700" cy="800100"/>
            </a:xfrm>
          </p:grpSpPr>
          <p:cxnSp>
            <p:nvCxnSpPr>
              <p:cNvPr id="1161" name="Google Shape;1161;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62" name="Google Shape;1162;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63" name="Google Shape;1163;p57"/>
            <p:cNvGrpSpPr/>
            <p:nvPr/>
          </p:nvGrpSpPr>
          <p:grpSpPr>
            <a:xfrm>
              <a:off x="9716731" y="-847090"/>
              <a:ext cx="139700" cy="800100"/>
              <a:chOff x="2339446" y="455930"/>
              <a:chExt cx="139700" cy="800100"/>
            </a:xfrm>
          </p:grpSpPr>
          <p:cxnSp>
            <p:nvCxnSpPr>
              <p:cNvPr id="1164" name="Google Shape;1164;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65" name="Google Shape;1165;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66" name="Google Shape;1166;p57"/>
            <p:cNvGrpSpPr/>
            <p:nvPr/>
          </p:nvGrpSpPr>
          <p:grpSpPr>
            <a:xfrm>
              <a:off x="10638186" y="-847090"/>
              <a:ext cx="139700" cy="800100"/>
              <a:chOff x="2339446" y="455930"/>
              <a:chExt cx="139700" cy="800100"/>
            </a:xfrm>
          </p:grpSpPr>
          <p:cxnSp>
            <p:nvCxnSpPr>
              <p:cNvPr id="1167" name="Google Shape;1167;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68" name="Google Shape;1168;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169" name="Google Shape;1169;p57"/>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170" name="Google Shape;1170;p57"/>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71" name="Google Shape;1171;p57"/>
          <p:cNvGrpSpPr/>
          <p:nvPr/>
        </p:nvGrpSpPr>
        <p:grpSpPr>
          <a:xfrm>
            <a:off x="-470014" y="334652"/>
            <a:ext cx="409026" cy="6150598"/>
            <a:chOff x="-718569" y="334652"/>
            <a:chExt cx="645558" cy="6150598"/>
          </a:xfrm>
        </p:grpSpPr>
        <p:grpSp>
          <p:nvGrpSpPr>
            <p:cNvPr id="1172" name="Google Shape;1172;p57"/>
            <p:cNvGrpSpPr/>
            <p:nvPr/>
          </p:nvGrpSpPr>
          <p:grpSpPr>
            <a:xfrm rot="-5400000">
              <a:off x="-421394" y="5495992"/>
              <a:ext cx="70688" cy="626078"/>
              <a:chOff x="1416580" y="455930"/>
              <a:chExt cx="139700" cy="800100"/>
            </a:xfrm>
          </p:grpSpPr>
          <p:cxnSp>
            <p:nvCxnSpPr>
              <p:cNvPr id="1173" name="Google Shape;1173;p5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74" name="Google Shape;1174;p5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75" name="Google Shape;1175;p57"/>
            <p:cNvGrpSpPr/>
            <p:nvPr/>
          </p:nvGrpSpPr>
          <p:grpSpPr>
            <a:xfrm rot="-5400000">
              <a:off x="-440874" y="5020427"/>
              <a:ext cx="70688" cy="626078"/>
              <a:chOff x="2339446" y="455930"/>
              <a:chExt cx="139700" cy="800100"/>
            </a:xfrm>
          </p:grpSpPr>
          <p:cxnSp>
            <p:nvCxnSpPr>
              <p:cNvPr id="1176" name="Google Shape;1176;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77" name="Google Shape;1177;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78" name="Google Shape;1178;p57"/>
            <p:cNvGrpSpPr/>
            <p:nvPr/>
          </p:nvGrpSpPr>
          <p:grpSpPr>
            <a:xfrm rot="-5400000">
              <a:off x="-440874" y="4544848"/>
              <a:ext cx="70688" cy="626078"/>
              <a:chOff x="2339446" y="455930"/>
              <a:chExt cx="139700" cy="800100"/>
            </a:xfrm>
          </p:grpSpPr>
          <p:cxnSp>
            <p:nvCxnSpPr>
              <p:cNvPr id="1179" name="Google Shape;1179;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80" name="Google Shape;1180;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81" name="Google Shape;1181;p57"/>
            <p:cNvGrpSpPr/>
            <p:nvPr/>
          </p:nvGrpSpPr>
          <p:grpSpPr>
            <a:xfrm rot="-5400000">
              <a:off x="-440874" y="4069269"/>
              <a:ext cx="70688" cy="626078"/>
              <a:chOff x="2339446" y="455930"/>
              <a:chExt cx="139700" cy="800100"/>
            </a:xfrm>
          </p:grpSpPr>
          <p:cxnSp>
            <p:nvCxnSpPr>
              <p:cNvPr id="1182" name="Google Shape;1182;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83" name="Google Shape;1183;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84" name="Google Shape;1184;p57"/>
            <p:cNvGrpSpPr/>
            <p:nvPr/>
          </p:nvGrpSpPr>
          <p:grpSpPr>
            <a:xfrm rot="-5400000">
              <a:off x="-440874" y="3593690"/>
              <a:ext cx="70688" cy="626078"/>
              <a:chOff x="2339446" y="455930"/>
              <a:chExt cx="139700" cy="800100"/>
            </a:xfrm>
          </p:grpSpPr>
          <p:cxnSp>
            <p:nvCxnSpPr>
              <p:cNvPr id="1185" name="Google Shape;1185;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86" name="Google Shape;1186;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87" name="Google Shape;1187;p57"/>
            <p:cNvGrpSpPr/>
            <p:nvPr/>
          </p:nvGrpSpPr>
          <p:grpSpPr>
            <a:xfrm rot="-5400000">
              <a:off x="-440874" y="3118111"/>
              <a:ext cx="70688" cy="626078"/>
              <a:chOff x="2339446" y="455930"/>
              <a:chExt cx="139700" cy="800100"/>
            </a:xfrm>
          </p:grpSpPr>
          <p:cxnSp>
            <p:nvCxnSpPr>
              <p:cNvPr id="1188" name="Google Shape;1188;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89" name="Google Shape;1189;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90" name="Google Shape;1190;p57"/>
            <p:cNvGrpSpPr/>
            <p:nvPr/>
          </p:nvGrpSpPr>
          <p:grpSpPr>
            <a:xfrm rot="-5400000">
              <a:off x="-440874" y="2642532"/>
              <a:ext cx="70688" cy="626078"/>
              <a:chOff x="2339446" y="455930"/>
              <a:chExt cx="139700" cy="800100"/>
            </a:xfrm>
          </p:grpSpPr>
          <p:cxnSp>
            <p:nvCxnSpPr>
              <p:cNvPr id="1191" name="Google Shape;1191;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92" name="Google Shape;1192;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93" name="Google Shape;1193;p57"/>
            <p:cNvGrpSpPr/>
            <p:nvPr/>
          </p:nvGrpSpPr>
          <p:grpSpPr>
            <a:xfrm rot="-5400000">
              <a:off x="-440874" y="2166953"/>
              <a:ext cx="70688" cy="626078"/>
              <a:chOff x="2339446" y="455930"/>
              <a:chExt cx="139700" cy="800100"/>
            </a:xfrm>
          </p:grpSpPr>
          <p:cxnSp>
            <p:nvCxnSpPr>
              <p:cNvPr id="1194" name="Google Shape;1194;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95" name="Google Shape;1195;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96" name="Google Shape;1196;p57"/>
            <p:cNvGrpSpPr/>
            <p:nvPr/>
          </p:nvGrpSpPr>
          <p:grpSpPr>
            <a:xfrm rot="-5400000">
              <a:off x="-440874" y="1691374"/>
              <a:ext cx="70688" cy="626078"/>
              <a:chOff x="2339446" y="455930"/>
              <a:chExt cx="139700" cy="800100"/>
            </a:xfrm>
          </p:grpSpPr>
          <p:cxnSp>
            <p:nvCxnSpPr>
              <p:cNvPr id="1197" name="Google Shape;1197;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98" name="Google Shape;1198;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99" name="Google Shape;1199;p57"/>
            <p:cNvGrpSpPr/>
            <p:nvPr/>
          </p:nvGrpSpPr>
          <p:grpSpPr>
            <a:xfrm rot="-5400000">
              <a:off x="-440874" y="1215795"/>
              <a:ext cx="70688" cy="626078"/>
              <a:chOff x="2339446" y="455930"/>
              <a:chExt cx="139700" cy="800100"/>
            </a:xfrm>
          </p:grpSpPr>
          <p:cxnSp>
            <p:nvCxnSpPr>
              <p:cNvPr id="1200" name="Google Shape;1200;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01" name="Google Shape;1201;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02" name="Google Shape;1202;p57"/>
            <p:cNvGrpSpPr/>
            <p:nvPr/>
          </p:nvGrpSpPr>
          <p:grpSpPr>
            <a:xfrm rot="-5400000">
              <a:off x="-440873" y="740216"/>
              <a:ext cx="70688" cy="626078"/>
              <a:chOff x="2339446" y="455930"/>
              <a:chExt cx="139700" cy="800100"/>
            </a:xfrm>
          </p:grpSpPr>
          <p:cxnSp>
            <p:nvCxnSpPr>
              <p:cNvPr id="1203" name="Google Shape;1203;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04" name="Google Shape;1204;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205" name="Google Shape;1205;p57"/>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206" name="Google Shape;1206;p57"/>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1207" name="Google Shape;1207;p57"/>
          <p:cNvGrpSpPr/>
          <p:nvPr/>
        </p:nvGrpSpPr>
        <p:grpSpPr>
          <a:xfrm>
            <a:off x="12303201" y="334652"/>
            <a:ext cx="402118" cy="6150598"/>
            <a:chOff x="-718569" y="334652"/>
            <a:chExt cx="645558" cy="6150598"/>
          </a:xfrm>
        </p:grpSpPr>
        <p:grpSp>
          <p:nvGrpSpPr>
            <p:cNvPr id="1208" name="Google Shape;1208;p57"/>
            <p:cNvGrpSpPr/>
            <p:nvPr/>
          </p:nvGrpSpPr>
          <p:grpSpPr>
            <a:xfrm rot="-5400000">
              <a:off x="-421394" y="5495992"/>
              <a:ext cx="70688" cy="626078"/>
              <a:chOff x="1416580" y="455930"/>
              <a:chExt cx="139700" cy="800100"/>
            </a:xfrm>
          </p:grpSpPr>
          <p:cxnSp>
            <p:nvCxnSpPr>
              <p:cNvPr id="1209" name="Google Shape;1209;p5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10" name="Google Shape;1210;p5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11" name="Google Shape;1211;p57"/>
            <p:cNvGrpSpPr/>
            <p:nvPr/>
          </p:nvGrpSpPr>
          <p:grpSpPr>
            <a:xfrm rot="-5400000">
              <a:off x="-440874" y="5020427"/>
              <a:ext cx="70688" cy="626078"/>
              <a:chOff x="2339446" y="455930"/>
              <a:chExt cx="139700" cy="800100"/>
            </a:xfrm>
          </p:grpSpPr>
          <p:cxnSp>
            <p:nvCxnSpPr>
              <p:cNvPr id="1212" name="Google Shape;1212;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13" name="Google Shape;1213;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14" name="Google Shape;1214;p57"/>
            <p:cNvGrpSpPr/>
            <p:nvPr/>
          </p:nvGrpSpPr>
          <p:grpSpPr>
            <a:xfrm rot="-5400000">
              <a:off x="-440874" y="4544848"/>
              <a:ext cx="70688" cy="626078"/>
              <a:chOff x="2339446" y="455930"/>
              <a:chExt cx="139700" cy="800100"/>
            </a:xfrm>
          </p:grpSpPr>
          <p:cxnSp>
            <p:nvCxnSpPr>
              <p:cNvPr id="1215" name="Google Shape;1215;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16" name="Google Shape;1216;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17" name="Google Shape;1217;p57"/>
            <p:cNvGrpSpPr/>
            <p:nvPr/>
          </p:nvGrpSpPr>
          <p:grpSpPr>
            <a:xfrm rot="-5400000">
              <a:off x="-440874" y="4069269"/>
              <a:ext cx="70688" cy="626078"/>
              <a:chOff x="2339446" y="455930"/>
              <a:chExt cx="139700" cy="800100"/>
            </a:xfrm>
          </p:grpSpPr>
          <p:cxnSp>
            <p:nvCxnSpPr>
              <p:cNvPr id="1218" name="Google Shape;1218;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19" name="Google Shape;1219;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20" name="Google Shape;1220;p57"/>
            <p:cNvGrpSpPr/>
            <p:nvPr/>
          </p:nvGrpSpPr>
          <p:grpSpPr>
            <a:xfrm rot="-5400000">
              <a:off x="-440874" y="3593690"/>
              <a:ext cx="70688" cy="626078"/>
              <a:chOff x="2339446" y="455930"/>
              <a:chExt cx="139700" cy="800100"/>
            </a:xfrm>
          </p:grpSpPr>
          <p:cxnSp>
            <p:nvCxnSpPr>
              <p:cNvPr id="1221" name="Google Shape;1221;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22" name="Google Shape;1222;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23" name="Google Shape;1223;p57"/>
            <p:cNvGrpSpPr/>
            <p:nvPr/>
          </p:nvGrpSpPr>
          <p:grpSpPr>
            <a:xfrm rot="-5400000">
              <a:off x="-440874" y="3118111"/>
              <a:ext cx="70688" cy="626078"/>
              <a:chOff x="2339446" y="455930"/>
              <a:chExt cx="139700" cy="800100"/>
            </a:xfrm>
          </p:grpSpPr>
          <p:cxnSp>
            <p:nvCxnSpPr>
              <p:cNvPr id="1224" name="Google Shape;1224;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25" name="Google Shape;1225;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26" name="Google Shape;1226;p57"/>
            <p:cNvGrpSpPr/>
            <p:nvPr/>
          </p:nvGrpSpPr>
          <p:grpSpPr>
            <a:xfrm rot="-5400000">
              <a:off x="-440874" y="2642532"/>
              <a:ext cx="70688" cy="626078"/>
              <a:chOff x="2339446" y="455930"/>
              <a:chExt cx="139700" cy="800100"/>
            </a:xfrm>
          </p:grpSpPr>
          <p:cxnSp>
            <p:nvCxnSpPr>
              <p:cNvPr id="1227" name="Google Shape;1227;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28" name="Google Shape;1228;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29" name="Google Shape;1229;p57"/>
            <p:cNvGrpSpPr/>
            <p:nvPr/>
          </p:nvGrpSpPr>
          <p:grpSpPr>
            <a:xfrm rot="-5400000">
              <a:off x="-440874" y="2166953"/>
              <a:ext cx="70688" cy="626078"/>
              <a:chOff x="2339446" y="455930"/>
              <a:chExt cx="139700" cy="800100"/>
            </a:xfrm>
          </p:grpSpPr>
          <p:cxnSp>
            <p:nvCxnSpPr>
              <p:cNvPr id="1230" name="Google Shape;1230;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31" name="Google Shape;1231;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32" name="Google Shape;1232;p57"/>
            <p:cNvGrpSpPr/>
            <p:nvPr/>
          </p:nvGrpSpPr>
          <p:grpSpPr>
            <a:xfrm rot="-5400000">
              <a:off x="-440874" y="1691374"/>
              <a:ext cx="70688" cy="626078"/>
              <a:chOff x="2339446" y="455930"/>
              <a:chExt cx="139700" cy="800100"/>
            </a:xfrm>
          </p:grpSpPr>
          <p:cxnSp>
            <p:nvCxnSpPr>
              <p:cNvPr id="1233" name="Google Shape;1233;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34" name="Google Shape;1234;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35" name="Google Shape;1235;p57"/>
            <p:cNvGrpSpPr/>
            <p:nvPr/>
          </p:nvGrpSpPr>
          <p:grpSpPr>
            <a:xfrm rot="-5400000">
              <a:off x="-440874" y="1215795"/>
              <a:ext cx="70688" cy="626078"/>
              <a:chOff x="2339446" y="455930"/>
              <a:chExt cx="139700" cy="800100"/>
            </a:xfrm>
          </p:grpSpPr>
          <p:cxnSp>
            <p:nvCxnSpPr>
              <p:cNvPr id="1236" name="Google Shape;1236;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37" name="Google Shape;1237;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38" name="Google Shape;1238;p57"/>
            <p:cNvGrpSpPr/>
            <p:nvPr/>
          </p:nvGrpSpPr>
          <p:grpSpPr>
            <a:xfrm rot="-5400000">
              <a:off x="-440873" y="740216"/>
              <a:ext cx="70688" cy="626078"/>
              <a:chOff x="2339446" y="455930"/>
              <a:chExt cx="139700" cy="800100"/>
            </a:xfrm>
          </p:grpSpPr>
          <p:cxnSp>
            <p:nvCxnSpPr>
              <p:cNvPr id="1239" name="Google Shape;1239;p5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40" name="Google Shape;1240;p5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241" name="Google Shape;1241;p57"/>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242" name="Google Shape;1242;p57"/>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PLAY VIDEO placeholder">
  <p:cSld name="PLAY VIDEO placeholder">
    <p:bg>
      <p:bgPr>
        <a:solidFill>
          <a:srgbClr val="000000"/>
        </a:solidFill>
        <a:effectLst/>
      </p:bgPr>
    </p:bg>
    <p:spTree>
      <p:nvGrpSpPr>
        <p:cNvPr id="1" name="Shape 1243"/>
        <p:cNvGrpSpPr/>
        <p:nvPr/>
      </p:nvGrpSpPr>
      <p:grpSpPr>
        <a:xfrm>
          <a:off x="0" y="0"/>
          <a:ext cx="0" cy="0"/>
          <a:chOff x="0" y="0"/>
          <a:chExt cx="0" cy="0"/>
        </a:xfrm>
      </p:grpSpPr>
      <p:pic>
        <p:nvPicPr>
          <p:cNvPr id="1244" name="Google Shape;1244;p58"/>
          <p:cNvPicPr preferRelativeResize="0"/>
          <p:nvPr/>
        </p:nvPicPr>
        <p:blipFill rotWithShape="1">
          <a:blip r:embed="rId2">
            <a:alphaModFix amt="57000"/>
          </a:blip>
          <a:srcRect/>
          <a:stretch/>
        </p:blipFill>
        <p:spPr>
          <a:xfrm>
            <a:off x="5050429" y="2117003"/>
            <a:ext cx="2334127" cy="2334127"/>
          </a:xfrm>
          <a:prstGeom prst="rect">
            <a:avLst/>
          </a:prstGeom>
          <a:noFill/>
          <a:ln>
            <a:noFill/>
          </a:ln>
        </p:spPr>
      </p:pic>
      <p:grpSp>
        <p:nvGrpSpPr>
          <p:cNvPr id="1245" name="Google Shape;1245;p58"/>
          <p:cNvGrpSpPr/>
          <p:nvPr/>
        </p:nvGrpSpPr>
        <p:grpSpPr>
          <a:xfrm>
            <a:off x="607995" y="-384971"/>
            <a:ext cx="10976722" cy="340523"/>
            <a:chOff x="641881" y="-847090"/>
            <a:chExt cx="10917765" cy="800100"/>
          </a:xfrm>
        </p:grpSpPr>
        <p:grpSp>
          <p:nvGrpSpPr>
            <p:cNvPr id="1246" name="Google Shape;1246;p58"/>
            <p:cNvGrpSpPr/>
            <p:nvPr/>
          </p:nvGrpSpPr>
          <p:grpSpPr>
            <a:xfrm>
              <a:off x="1423636" y="-847090"/>
              <a:ext cx="139700" cy="800100"/>
              <a:chOff x="1416580" y="455930"/>
              <a:chExt cx="139700" cy="800100"/>
            </a:xfrm>
          </p:grpSpPr>
          <p:cxnSp>
            <p:nvCxnSpPr>
              <p:cNvPr id="1247" name="Google Shape;1247;p58"/>
              <p:cNvCxnSpPr/>
              <p:nvPr/>
            </p:nvCxnSpPr>
            <p:spPr>
              <a:xfrm>
                <a:off x="1416580"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48" name="Google Shape;1248;p58"/>
              <p:cNvCxnSpPr/>
              <p:nvPr/>
            </p:nvCxnSpPr>
            <p:spPr>
              <a:xfrm>
                <a:off x="1556280"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49" name="Google Shape;1249;p58"/>
            <p:cNvGrpSpPr/>
            <p:nvPr/>
          </p:nvGrpSpPr>
          <p:grpSpPr>
            <a:xfrm>
              <a:off x="2345091" y="-847090"/>
              <a:ext cx="139700" cy="800100"/>
              <a:chOff x="2339446" y="455930"/>
              <a:chExt cx="139700" cy="800100"/>
            </a:xfrm>
          </p:grpSpPr>
          <p:cxnSp>
            <p:nvCxnSpPr>
              <p:cNvPr id="1250" name="Google Shape;1250;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51" name="Google Shape;1251;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52" name="Google Shape;1252;p58"/>
            <p:cNvGrpSpPr/>
            <p:nvPr/>
          </p:nvGrpSpPr>
          <p:grpSpPr>
            <a:xfrm>
              <a:off x="3266546" y="-847090"/>
              <a:ext cx="139700" cy="800100"/>
              <a:chOff x="2339446" y="455930"/>
              <a:chExt cx="139700" cy="800100"/>
            </a:xfrm>
          </p:grpSpPr>
          <p:cxnSp>
            <p:nvCxnSpPr>
              <p:cNvPr id="1253" name="Google Shape;1253;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54" name="Google Shape;1254;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55" name="Google Shape;1255;p58"/>
            <p:cNvGrpSpPr/>
            <p:nvPr/>
          </p:nvGrpSpPr>
          <p:grpSpPr>
            <a:xfrm>
              <a:off x="4188001" y="-847090"/>
              <a:ext cx="139700" cy="800100"/>
              <a:chOff x="2339446" y="455930"/>
              <a:chExt cx="139700" cy="800100"/>
            </a:xfrm>
          </p:grpSpPr>
          <p:cxnSp>
            <p:nvCxnSpPr>
              <p:cNvPr id="1256" name="Google Shape;1256;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57" name="Google Shape;1257;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58" name="Google Shape;1258;p58"/>
            <p:cNvGrpSpPr/>
            <p:nvPr/>
          </p:nvGrpSpPr>
          <p:grpSpPr>
            <a:xfrm>
              <a:off x="5109456" y="-847090"/>
              <a:ext cx="139700" cy="800100"/>
              <a:chOff x="2339446" y="455930"/>
              <a:chExt cx="139700" cy="800100"/>
            </a:xfrm>
          </p:grpSpPr>
          <p:cxnSp>
            <p:nvCxnSpPr>
              <p:cNvPr id="1259" name="Google Shape;1259;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60" name="Google Shape;1260;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61" name="Google Shape;1261;p58"/>
            <p:cNvGrpSpPr/>
            <p:nvPr/>
          </p:nvGrpSpPr>
          <p:grpSpPr>
            <a:xfrm>
              <a:off x="6030911" y="-847090"/>
              <a:ext cx="139700" cy="800100"/>
              <a:chOff x="2339446" y="455930"/>
              <a:chExt cx="139700" cy="800100"/>
            </a:xfrm>
          </p:grpSpPr>
          <p:cxnSp>
            <p:nvCxnSpPr>
              <p:cNvPr id="1262" name="Google Shape;1262;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63" name="Google Shape;1263;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64" name="Google Shape;1264;p58"/>
            <p:cNvGrpSpPr/>
            <p:nvPr/>
          </p:nvGrpSpPr>
          <p:grpSpPr>
            <a:xfrm>
              <a:off x="6952366" y="-847090"/>
              <a:ext cx="139700" cy="800100"/>
              <a:chOff x="2339446" y="455930"/>
              <a:chExt cx="139700" cy="800100"/>
            </a:xfrm>
          </p:grpSpPr>
          <p:cxnSp>
            <p:nvCxnSpPr>
              <p:cNvPr id="1265" name="Google Shape;1265;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66" name="Google Shape;1266;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67" name="Google Shape;1267;p58"/>
            <p:cNvGrpSpPr/>
            <p:nvPr/>
          </p:nvGrpSpPr>
          <p:grpSpPr>
            <a:xfrm>
              <a:off x="7873821" y="-847090"/>
              <a:ext cx="139700" cy="800100"/>
              <a:chOff x="2339446" y="455930"/>
              <a:chExt cx="139700" cy="800100"/>
            </a:xfrm>
          </p:grpSpPr>
          <p:cxnSp>
            <p:nvCxnSpPr>
              <p:cNvPr id="1268" name="Google Shape;1268;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69" name="Google Shape;1269;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70" name="Google Shape;1270;p58"/>
            <p:cNvGrpSpPr/>
            <p:nvPr/>
          </p:nvGrpSpPr>
          <p:grpSpPr>
            <a:xfrm>
              <a:off x="8795276" y="-847090"/>
              <a:ext cx="139700" cy="800100"/>
              <a:chOff x="2339446" y="455930"/>
              <a:chExt cx="139700" cy="800100"/>
            </a:xfrm>
          </p:grpSpPr>
          <p:cxnSp>
            <p:nvCxnSpPr>
              <p:cNvPr id="1271" name="Google Shape;1271;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72" name="Google Shape;1272;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73" name="Google Shape;1273;p58"/>
            <p:cNvGrpSpPr/>
            <p:nvPr/>
          </p:nvGrpSpPr>
          <p:grpSpPr>
            <a:xfrm>
              <a:off x="9716731" y="-847090"/>
              <a:ext cx="139700" cy="800100"/>
              <a:chOff x="2339446" y="455930"/>
              <a:chExt cx="139700" cy="800100"/>
            </a:xfrm>
          </p:grpSpPr>
          <p:cxnSp>
            <p:nvCxnSpPr>
              <p:cNvPr id="1274" name="Google Shape;1274;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75" name="Google Shape;1275;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76" name="Google Shape;1276;p58"/>
            <p:cNvGrpSpPr/>
            <p:nvPr/>
          </p:nvGrpSpPr>
          <p:grpSpPr>
            <a:xfrm>
              <a:off x="10638186" y="-847090"/>
              <a:ext cx="139700" cy="800100"/>
              <a:chOff x="2339446" y="455930"/>
              <a:chExt cx="139700" cy="800100"/>
            </a:xfrm>
          </p:grpSpPr>
          <p:cxnSp>
            <p:nvCxnSpPr>
              <p:cNvPr id="1277" name="Google Shape;1277;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78" name="Google Shape;1278;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cxnSp>
          <p:nvCxnSpPr>
            <p:cNvPr id="1279" name="Google Shape;1279;p58"/>
            <p:cNvCxnSpPr/>
            <p:nvPr/>
          </p:nvCxnSpPr>
          <p:spPr>
            <a:xfrm>
              <a:off x="11559646" y="-847090"/>
              <a:ext cx="0" cy="800100"/>
            </a:xfrm>
            <a:prstGeom prst="straightConnector1">
              <a:avLst/>
            </a:prstGeom>
            <a:noFill/>
            <a:ln w="12700" cap="flat" cmpd="sng">
              <a:solidFill>
                <a:schemeClr val="lt2"/>
              </a:solidFill>
              <a:prstDash val="solid"/>
              <a:round/>
              <a:headEnd type="none" w="sm" len="sm"/>
              <a:tailEnd type="none" w="sm" len="sm"/>
            </a:ln>
          </p:spPr>
        </p:cxnSp>
        <p:cxnSp>
          <p:nvCxnSpPr>
            <p:cNvPr id="1280" name="Google Shape;1280;p58"/>
            <p:cNvCxnSpPr/>
            <p:nvPr/>
          </p:nvCxnSpPr>
          <p:spPr>
            <a:xfrm>
              <a:off x="641881" y="-84709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81" name="Google Shape;1281;p58"/>
          <p:cNvGrpSpPr/>
          <p:nvPr/>
        </p:nvGrpSpPr>
        <p:grpSpPr>
          <a:xfrm>
            <a:off x="607995" y="6946864"/>
            <a:ext cx="10976722" cy="340603"/>
            <a:chOff x="641881" y="-847090"/>
            <a:chExt cx="10917765" cy="800100"/>
          </a:xfrm>
        </p:grpSpPr>
        <p:grpSp>
          <p:nvGrpSpPr>
            <p:cNvPr id="1282" name="Google Shape;1282;p58"/>
            <p:cNvGrpSpPr/>
            <p:nvPr/>
          </p:nvGrpSpPr>
          <p:grpSpPr>
            <a:xfrm>
              <a:off x="1423636" y="-847090"/>
              <a:ext cx="139700" cy="800100"/>
              <a:chOff x="1416580" y="455930"/>
              <a:chExt cx="139700" cy="800100"/>
            </a:xfrm>
          </p:grpSpPr>
          <p:cxnSp>
            <p:nvCxnSpPr>
              <p:cNvPr id="1283" name="Google Shape;1283;p58"/>
              <p:cNvCxnSpPr/>
              <p:nvPr/>
            </p:nvCxnSpPr>
            <p:spPr>
              <a:xfrm>
                <a:off x="1416580"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84" name="Google Shape;1284;p58"/>
              <p:cNvCxnSpPr/>
              <p:nvPr/>
            </p:nvCxnSpPr>
            <p:spPr>
              <a:xfrm>
                <a:off x="1556280"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85" name="Google Shape;1285;p58"/>
            <p:cNvGrpSpPr/>
            <p:nvPr/>
          </p:nvGrpSpPr>
          <p:grpSpPr>
            <a:xfrm>
              <a:off x="2345091" y="-847090"/>
              <a:ext cx="139700" cy="800100"/>
              <a:chOff x="2339446" y="455930"/>
              <a:chExt cx="139700" cy="800100"/>
            </a:xfrm>
          </p:grpSpPr>
          <p:cxnSp>
            <p:nvCxnSpPr>
              <p:cNvPr id="1286" name="Google Shape;1286;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87" name="Google Shape;1287;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88" name="Google Shape;1288;p58"/>
            <p:cNvGrpSpPr/>
            <p:nvPr/>
          </p:nvGrpSpPr>
          <p:grpSpPr>
            <a:xfrm>
              <a:off x="3266546" y="-847090"/>
              <a:ext cx="139700" cy="800100"/>
              <a:chOff x="2339446" y="455930"/>
              <a:chExt cx="139700" cy="800100"/>
            </a:xfrm>
          </p:grpSpPr>
          <p:cxnSp>
            <p:nvCxnSpPr>
              <p:cNvPr id="1289" name="Google Shape;1289;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90" name="Google Shape;1290;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91" name="Google Shape;1291;p58"/>
            <p:cNvGrpSpPr/>
            <p:nvPr/>
          </p:nvGrpSpPr>
          <p:grpSpPr>
            <a:xfrm>
              <a:off x="4188001" y="-847090"/>
              <a:ext cx="139700" cy="800100"/>
              <a:chOff x="2339446" y="455930"/>
              <a:chExt cx="139700" cy="800100"/>
            </a:xfrm>
          </p:grpSpPr>
          <p:cxnSp>
            <p:nvCxnSpPr>
              <p:cNvPr id="1292" name="Google Shape;1292;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93" name="Google Shape;1293;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94" name="Google Shape;1294;p58"/>
            <p:cNvGrpSpPr/>
            <p:nvPr/>
          </p:nvGrpSpPr>
          <p:grpSpPr>
            <a:xfrm>
              <a:off x="5109456" y="-847090"/>
              <a:ext cx="139700" cy="800100"/>
              <a:chOff x="2339446" y="455930"/>
              <a:chExt cx="139700" cy="800100"/>
            </a:xfrm>
          </p:grpSpPr>
          <p:cxnSp>
            <p:nvCxnSpPr>
              <p:cNvPr id="1295" name="Google Shape;1295;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96" name="Google Shape;1296;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297" name="Google Shape;1297;p58"/>
            <p:cNvGrpSpPr/>
            <p:nvPr/>
          </p:nvGrpSpPr>
          <p:grpSpPr>
            <a:xfrm>
              <a:off x="6030911" y="-847090"/>
              <a:ext cx="139700" cy="800100"/>
              <a:chOff x="2339446" y="455930"/>
              <a:chExt cx="139700" cy="800100"/>
            </a:xfrm>
          </p:grpSpPr>
          <p:cxnSp>
            <p:nvCxnSpPr>
              <p:cNvPr id="1298" name="Google Shape;1298;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299" name="Google Shape;1299;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00" name="Google Shape;1300;p58"/>
            <p:cNvGrpSpPr/>
            <p:nvPr/>
          </p:nvGrpSpPr>
          <p:grpSpPr>
            <a:xfrm>
              <a:off x="6952366" y="-847090"/>
              <a:ext cx="139700" cy="800100"/>
              <a:chOff x="2339446" y="455930"/>
              <a:chExt cx="139700" cy="800100"/>
            </a:xfrm>
          </p:grpSpPr>
          <p:cxnSp>
            <p:nvCxnSpPr>
              <p:cNvPr id="1301" name="Google Shape;1301;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02" name="Google Shape;1302;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03" name="Google Shape;1303;p58"/>
            <p:cNvGrpSpPr/>
            <p:nvPr/>
          </p:nvGrpSpPr>
          <p:grpSpPr>
            <a:xfrm>
              <a:off x="7873821" y="-847090"/>
              <a:ext cx="139700" cy="800100"/>
              <a:chOff x="2339446" y="455930"/>
              <a:chExt cx="139700" cy="800100"/>
            </a:xfrm>
          </p:grpSpPr>
          <p:cxnSp>
            <p:nvCxnSpPr>
              <p:cNvPr id="1304" name="Google Shape;1304;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05" name="Google Shape;1305;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06" name="Google Shape;1306;p58"/>
            <p:cNvGrpSpPr/>
            <p:nvPr/>
          </p:nvGrpSpPr>
          <p:grpSpPr>
            <a:xfrm>
              <a:off x="8795276" y="-847090"/>
              <a:ext cx="139700" cy="800100"/>
              <a:chOff x="2339446" y="455930"/>
              <a:chExt cx="139700" cy="800100"/>
            </a:xfrm>
          </p:grpSpPr>
          <p:cxnSp>
            <p:nvCxnSpPr>
              <p:cNvPr id="1307" name="Google Shape;1307;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08" name="Google Shape;1308;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09" name="Google Shape;1309;p58"/>
            <p:cNvGrpSpPr/>
            <p:nvPr/>
          </p:nvGrpSpPr>
          <p:grpSpPr>
            <a:xfrm>
              <a:off x="9716731" y="-847090"/>
              <a:ext cx="139700" cy="800100"/>
              <a:chOff x="2339446" y="455930"/>
              <a:chExt cx="139700" cy="800100"/>
            </a:xfrm>
          </p:grpSpPr>
          <p:cxnSp>
            <p:nvCxnSpPr>
              <p:cNvPr id="1310" name="Google Shape;1310;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11" name="Google Shape;1311;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12" name="Google Shape;1312;p58"/>
            <p:cNvGrpSpPr/>
            <p:nvPr/>
          </p:nvGrpSpPr>
          <p:grpSpPr>
            <a:xfrm>
              <a:off x="10638186" y="-847090"/>
              <a:ext cx="139700" cy="800100"/>
              <a:chOff x="2339446" y="455930"/>
              <a:chExt cx="139700" cy="800100"/>
            </a:xfrm>
          </p:grpSpPr>
          <p:cxnSp>
            <p:nvCxnSpPr>
              <p:cNvPr id="1313" name="Google Shape;1313;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14" name="Google Shape;1314;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cxnSp>
          <p:nvCxnSpPr>
            <p:cNvPr id="1315" name="Google Shape;1315;p58"/>
            <p:cNvCxnSpPr/>
            <p:nvPr/>
          </p:nvCxnSpPr>
          <p:spPr>
            <a:xfrm>
              <a:off x="11559646" y="-847090"/>
              <a:ext cx="0" cy="800100"/>
            </a:xfrm>
            <a:prstGeom prst="straightConnector1">
              <a:avLst/>
            </a:prstGeom>
            <a:noFill/>
            <a:ln w="12700" cap="flat" cmpd="sng">
              <a:solidFill>
                <a:schemeClr val="lt2"/>
              </a:solidFill>
              <a:prstDash val="solid"/>
              <a:round/>
              <a:headEnd type="none" w="sm" len="sm"/>
              <a:tailEnd type="none" w="sm" len="sm"/>
            </a:ln>
          </p:spPr>
        </p:cxnSp>
        <p:cxnSp>
          <p:nvCxnSpPr>
            <p:cNvPr id="1316" name="Google Shape;1316;p58"/>
            <p:cNvCxnSpPr/>
            <p:nvPr/>
          </p:nvCxnSpPr>
          <p:spPr>
            <a:xfrm>
              <a:off x="641881" y="-84709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17" name="Google Shape;1317;p58"/>
          <p:cNvGrpSpPr/>
          <p:nvPr/>
        </p:nvGrpSpPr>
        <p:grpSpPr>
          <a:xfrm>
            <a:off x="-470014" y="334652"/>
            <a:ext cx="409026" cy="6150598"/>
            <a:chOff x="-718569" y="334652"/>
            <a:chExt cx="645558" cy="6150598"/>
          </a:xfrm>
        </p:grpSpPr>
        <p:grpSp>
          <p:nvGrpSpPr>
            <p:cNvPr id="1318" name="Google Shape;1318;p58"/>
            <p:cNvGrpSpPr/>
            <p:nvPr/>
          </p:nvGrpSpPr>
          <p:grpSpPr>
            <a:xfrm rot="-5400000">
              <a:off x="-421394" y="5495992"/>
              <a:ext cx="70688" cy="626078"/>
              <a:chOff x="1416580" y="455930"/>
              <a:chExt cx="139700" cy="800100"/>
            </a:xfrm>
          </p:grpSpPr>
          <p:cxnSp>
            <p:nvCxnSpPr>
              <p:cNvPr id="1319" name="Google Shape;1319;p58"/>
              <p:cNvCxnSpPr/>
              <p:nvPr/>
            </p:nvCxnSpPr>
            <p:spPr>
              <a:xfrm>
                <a:off x="1416580"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20" name="Google Shape;1320;p58"/>
              <p:cNvCxnSpPr/>
              <p:nvPr/>
            </p:nvCxnSpPr>
            <p:spPr>
              <a:xfrm>
                <a:off x="1556280"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21" name="Google Shape;1321;p58"/>
            <p:cNvGrpSpPr/>
            <p:nvPr/>
          </p:nvGrpSpPr>
          <p:grpSpPr>
            <a:xfrm rot="-5400000">
              <a:off x="-440874" y="5020427"/>
              <a:ext cx="70688" cy="626078"/>
              <a:chOff x="2339446" y="455930"/>
              <a:chExt cx="139700" cy="800100"/>
            </a:xfrm>
          </p:grpSpPr>
          <p:cxnSp>
            <p:nvCxnSpPr>
              <p:cNvPr id="1322" name="Google Shape;1322;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23" name="Google Shape;1323;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24" name="Google Shape;1324;p58"/>
            <p:cNvGrpSpPr/>
            <p:nvPr/>
          </p:nvGrpSpPr>
          <p:grpSpPr>
            <a:xfrm rot="-5400000">
              <a:off x="-440874" y="4544848"/>
              <a:ext cx="70688" cy="626078"/>
              <a:chOff x="2339446" y="455930"/>
              <a:chExt cx="139700" cy="800100"/>
            </a:xfrm>
          </p:grpSpPr>
          <p:cxnSp>
            <p:nvCxnSpPr>
              <p:cNvPr id="1325" name="Google Shape;1325;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26" name="Google Shape;1326;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27" name="Google Shape;1327;p58"/>
            <p:cNvGrpSpPr/>
            <p:nvPr/>
          </p:nvGrpSpPr>
          <p:grpSpPr>
            <a:xfrm rot="-5400000">
              <a:off x="-440874" y="4069269"/>
              <a:ext cx="70688" cy="626078"/>
              <a:chOff x="2339446" y="455930"/>
              <a:chExt cx="139700" cy="800100"/>
            </a:xfrm>
          </p:grpSpPr>
          <p:cxnSp>
            <p:nvCxnSpPr>
              <p:cNvPr id="1328" name="Google Shape;1328;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29" name="Google Shape;1329;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30" name="Google Shape;1330;p58"/>
            <p:cNvGrpSpPr/>
            <p:nvPr/>
          </p:nvGrpSpPr>
          <p:grpSpPr>
            <a:xfrm rot="-5400000">
              <a:off x="-440874" y="3593690"/>
              <a:ext cx="70688" cy="626078"/>
              <a:chOff x="2339446" y="455930"/>
              <a:chExt cx="139700" cy="800100"/>
            </a:xfrm>
          </p:grpSpPr>
          <p:cxnSp>
            <p:nvCxnSpPr>
              <p:cNvPr id="1331" name="Google Shape;1331;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32" name="Google Shape;1332;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33" name="Google Shape;1333;p58"/>
            <p:cNvGrpSpPr/>
            <p:nvPr/>
          </p:nvGrpSpPr>
          <p:grpSpPr>
            <a:xfrm rot="-5400000">
              <a:off x="-440874" y="3118111"/>
              <a:ext cx="70688" cy="626078"/>
              <a:chOff x="2339446" y="455930"/>
              <a:chExt cx="139700" cy="800100"/>
            </a:xfrm>
          </p:grpSpPr>
          <p:cxnSp>
            <p:nvCxnSpPr>
              <p:cNvPr id="1334" name="Google Shape;1334;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35" name="Google Shape;1335;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36" name="Google Shape;1336;p58"/>
            <p:cNvGrpSpPr/>
            <p:nvPr/>
          </p:nvGrpSpPr>
          <p:grpSpPr>
            <a:xfrm rot="-5400000">
              <a:off x="-440874" y="2642532"/>
              <a:ext cx="70688" cy="626078"/>
              <a:chOff x="2339446" y="455930"/>
              <a:chExt cx="139700" cy="800100"/>
            </a:xfrm>
          </p:grpSpPr>
          <p:cxnSp>
            <p:nvCxnSpPr>
              <p:cNvPr id="1337" name="Google Shape;1337;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38" name="Google Shape;1338;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39" name="Google Shape;1339;p58"/>
            <p:cNvGrpSpPr/>
            <p:nvPr/>
          </p:nvGrpSpPr>
          <p:grpSpPr>
            <a:xfrm rot="-5400000">
              <a:off x="-440874" y="2166953"/>
              <a:ext cx="70688" cy="626078"/>
              <a:chOff x="2339446" y="455930"/>
              <a:chExt cx="139700" cy="800100"/>
            </a:xfrm>
          </p:grpSpPr>
          <p:cxnSp>
            <p:nvCxnSpPr>
              <p:cNvPr id="1340" name="Google Shape;1340;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41" name="Google Shape;1341;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42" name="Google Shape;1342;p58"/>
            <p:cNvGrpSpPr/>
            <p:nvPr/>
          </p:nvGrpSpPr>
          <p:grpSpPr>
            <a:xfrm rot="-5400000">
              <a:off x="-440874" y="1691374"/>
              <a:ext cx="70688" cy="626078"/>
              <a:chOff x="2339446" y="455930"/>
              <a:chExt cx="139700" cy="800100"/>
            </a:xfrm>
          </p:grpSpPr>
          <p:cxnSp>
            <p:nvCxnSpPr>
              <p:cNvPr id="1343" name="Google Shape;1343;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44" name="Google Shape;1344;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45" name="Google Shape;1345;p58"/>
            <p:cNvGrpSpPr/>
            <p:nvPr/>
          </p:nvGrpSpPr>
          <p:grpSpPr>
            <a:xfrm rot="-5400000">
              <a:off x="-440874" y="1215795"/>
              <a:ext cx="70688" cy="626078"/>
              <a:chOff x="2339446" y="455930"/>
              <a:chExt cx="139700" cy="800100"/>
            </a:xfrm>
          </p:grpSpPr>
          <p:cxnSp>
            <p:nvCxnSpPr>
              <p:cNvPr id="1346" name="Google Shape;1346;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47" name="Google Shape;1347;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48" name="Google Shape;1348;p58"/>
            <p:cNvGrpSpPr/>
            <p:nvPr/>
          </p:nvGrpSpPr>
          <p:grpSpPr>
            <a:xfrm rot="-5400000">
              <a:off x="-440873" y="740216"/>
              <a:ext cx="70688" cy="626078"/>
              <a:chOff x="2339446" y="455930"/>
              <a:chExt cx="139700" cy="800100"/>
            </a:xfrm>
          </p:grpSpPr>
          <p:cxnSp>
            <p:nvCxnSpPr>
              <p:cNvPr id="1349" name="Google Shape;1349;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50" name="Google Shape;1350;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cxnSp>
          <p:nvCxnSpPr>
            <p:cNvPr id="1351" name="Google Shape;1351;p58"/>
            <p:cNvCxnSpPr/>
            <p:nvPr/>
          </p:nvCxnSpPr>
          <p:spPr>
            <a:xfrm rot="10800000">
              <a:off x="-405501" y="334652"/>
              <a:ext cx="0" cy="626100"/>
            </a:xfrm>
            <a:prstGeom prst="straightConnector1">
              <a:avLst/>
            </a:prstGeom>
            <a:noFill/>
            <a:ln w="12700" cap="flat" cmpd="sng">
              <a:solidFill>
                <a:schemeClr val="lt2"/>
              </a:solidFill>
              <a:prstDash val="solid"/>
              <a:round/>
              <a:headEnd type="none" w="sm" len="sm"/>
              <a:tailEnd type="none" w="sm" len="sm"/>
            </a:ln>
          </p:spPr>
        </p:cxnSp>
        <p:cxnSp>
          <p:nvCxnSpPr>
            <p:cNvPr id="1352" name="Google Shape;1352;p58"/>
            <p:cNvCxnSpPr/>
            <p:nvPr/>
          </p:nvCxnSpPr>
          <p:spPr>
            <a:xfrm rot="10800000">
              <a:off x="-405501" y="5859150"/>
              <a:ext cx="0" cy="626100"/>
            </a:xfrm>
            <a:prstGeom prst="straightConnector1">
              <a:avLst/>
            </a:prstGeom>
            <a:noFill/>
            <a:ln w="12700" cap="flat" cmpd="sng">
              <a:solidFill>
                <a:schemeClr val="lt2"/>
              </a:solidFill>
              <a:prstDash val="solid"/>
              <a:round/>
              <a:headEnd type="none" w="sm" len="sm"/>
              <a:tailEnd type="none" w="sm" len="sm"/>
            </a:ln>
          </p:spPr>
        </p:cxnSp>
      </p:grpSp>
      <p:grpSp>
        <p:nvGrpSpPr>
          <p:cNvPr id="1353" name="Google Shape;1353;p58"/>
          <p:cNvGrpSpPr/>
          <p:nvPr/>
        </p:nvGrpSpPr>
        <p:grpSpPr>
          <a:xfrm>
            <a:off x="12303201" y="334652"/>
            <a:ext cx="402118" cy="6150598"/>
            <a:chOff x="-718569" y="334652"/>
            <a:chExt cx="645558" cy="6150598"/>
          </a:xfrm>
        </p:grpSpPr>
        <p:grpSp>
          <p:nvGrpSpPr>
            <p:cNvPr id="1354" name="Google Shape;1354;p58"/>
            <p:cNvGrpSpPr/>
            <p:nvPr/>
          </p:nvGrpSpPr>
          <p:grpSpPr>
            <a:xfrm rot="-5400000">
              <a:off x="-421394" y="5495992"/>
              <a:ext cx="70688" cy="626078"/>
              <a:chOff x="1416580" y="455930"/>
              <a:chExt cx="139700" cy="800100"/>
            </a:xfrm>
          </p:grpSpPr>
          <p:cxnSp>
            <p:nvCxnSpPr>
              <p:cNvPr id="1355" name="Google Shape;1355;p58"/>
              <p:cNvCxnSpPr/>
              <p:nvPr/>
            </p:nvCxnSpPr>
            <p:spPr>
              <a:xfrm>
                <a:off x="1416580"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56" name="Google Shape;1356;p58"/>
              <p:cNvCxnSpPr/>
              <p:nvPr/>
            </p:nvCxnSpPr>
            <p:spPr>
              <a:xfrm>
                <a:off x="1556280"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57" name="Google Shape;1357;p58"/>
            <p:cNvGrpSpPr/>
            <p:nvPr/>
          </p:nvGrpSpPr>
          <p:grpSpPr>
            <a:xfrm rot="-5400000">
              <a:off x="-440874" y="5020427"/>
              <a:ext cx="70688" cy="626078"/>
              <a:chOff x="2339446" y="455930"/>
              <a:chExt cx="139700" cy="800100"/>
            </a:xfrm>
          </p:grpSpPr>
          <p:cxnSp>
            <p:nvCxnSpPr>
              <p:cNvPr id="1358" name="Google Shape;1358;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59" name="Google Shape;1359;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60" name="Google Shape;1360;p58"/>
            <p:cNvGrpSpPr/>
            <p:nvPr/>
          </p:nvGrpSpPr>
          <p:grpSpPr>
            <a:xfrm rot="-5400000">
              <a:off x="-440874" y="4544848"/>
              <a:ext cx="70688" cy="626078"/>
              <a:chOff x="2339446" y="455930"/>
              <a:chExt cx="139700" cy="800100"/>
            </a:xfrm>
          </p:grpSpPr>
          <p:cxnSp>
            <p:nvCxnSpPr>
              <p:cNvPr id="1361" name="Google Shape;1361;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62" name="Google Shape;1362;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63" name="Google Shape;1363;p58"/>
            <p:cNvGrpSpPr/>
            <p:nvPr/>
          </p:nvGrpSpPr>
          <p:grpSpPr>
            <a:xfrm rot="-5400000">
              <a:off x="-440874" y="4069269"/>
              <a:ext cx="70688" cy="626078"/>
              <a:chOff x="2339446" y="455930"/>
              <a:chExt cx="139700" cy="800100"/>
            </a:xfrm>
          </p:grpSpPr>
          <p:cxnSp>
            <p:nvCxnSpPr>
              <p:cNvPr id="1364" name="Google Shape;1364;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65" name="Google Shape;1365;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66" name="Google Shape;1366;p58"/>
            <p:cNvGrpSpPr/>
            <p:nvPr/>
          </p:nvGrpSpPr>
          <p:grpSpPr>
            <a:xfrm rot="-5400000">
              <a:off x="-440874" y="3593690"/>
              <a:ext cx="70688" cy="626078"/>
              <a:chOff x="2339446" y="455930"/>
              <a:chExt cx="139700" cy="800100"/>
            </a:xfrm>
          </p:grpSpPr>
          <p:cxnSp>
            <p:nvCxnSpPr>
              <p:cNvPr id="1367" name="Google Shape;1367;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68" name="Google Shape;1368;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69" name="Google Shape;1369;p58"/>
            <p:cNvGrpSpPr/>
            <p:nvPr/>
          </p:nvGrpSpPr>
          <p:grpSpPr>
            <a:xfrm rot="-5400000">
              <a:off x="-440874" y="3118111"/>
              <a:ext cx="70688" cy="626078"/>
              <a:chOff x="2339446" y="455930"/>
              <a:chExt cx="139700" cy="800100"/>
            </a:xfrm>
          </p:grpSpPr>
          <p:cxnSp>
            <p:nvCxnSpPr>
              <p:cNvPr id="1370" name="Google Shape;1370;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71" name="Google Shape;1371;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72" name="Google Shape;1372;p58"/>
            <p:cNvGrpSpPr/>
            <p:nvPr/>
          </p:nvGrpSpPr>
          <p:grpSpPr>
            <a:xfrm rot="-5400000">
              <a:off x="-440874" y="2642532"/>
              <a:ext cx="70688" cy="626078"/>
              <a:chOff x="2339446" y="455930"/>
              <a:chExt cx="139700" cy="800100"/>
            </a:xfrm>
          </p:grpSpPr>
          <p:cxnSp>
            <p:nvCxnSpPr>
              <p:cNvPr id="1373" name="Google Shape;1373;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74" name="Google Shape;1374;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75" name="Google Shape;1375;p58"/>
            <p:cNvGrpSpPr/>
            <p:nvPr/>
          </p:nvGrpSpPr>
          <p:grpSpPr>
            <a:xfrm rot="-5400000">
              <a:off x="-440874" y="2166953"/>
              <a:ext cx="70688" cy="626078"/>
              <a:chOff x="2339446" y="455930"/>
              <a:chExt cx="139700" cy="800100"/>
            </a:xfrm>
          </p:grpSpPr>
          <p:cxnSp>
            <p:nvCxnSpPr>
              <p:cNvPr id="1376" name="Google Shape;1376;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77" name="Google Shape;1377;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78" name="Google Shape;1378;p58"/>
            <p:cNvGrpSpPr/>
            <p:nvPr/>
          </p:nvGrpSpPr>
          <p:grpSpPr>
            <a:xfrm rot="-5400000">
              <a:off x="-440874" y="1691374"/>
              <a:ext cx="70688" cy="626078"/>
              <a:chOff x="2339446" y="455930"/>
              <a:chExt cx="139700" cy="800100"/>
            </a:xfrm>
          </p:grpSpPr>
          <p:cxnSp>
            <p:nvCxnSpPr>
              <p:cNvPr id="1379" name="Google Shape;1379;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80" name="Google Shape;1380;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81" name="Google Shape;1381;p58"/>
            <p:cNvGrpSpPr/>
            <p:nvPr/>
          </p:nvGrpSpPr>
          <p:grpSpPr>
            <a:xfrm rot="-5400000">
              <a:off x="-440874" y="1215795"/>
              <a:ext cx="70688" cy="626078"/>
              <a:chOff x="2339446" y="455930"/>
              <a:chExt cx="139700" cy="800100"/>
            </a:xfrm>
          </p:grpSpPr>
          <p:cxnSp>
            <p:nvCxnSpPr>
              <p:cNvPr id="1382" name="Google Shape;1382;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83" name="Google Shape;1383;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384" name="Google Shape;1384;p58"/>
            <p:cNvGrpSpPr/>
            <p:nvPr/>
          </p:nvGrpSpPr>
          <p:grpSpPr>
            <a:xfrm rot="-5400000">
              <a:off x="-440873" y="740216"/>
              <a:ext cx="70688" cy="626078"/>
              <a:chOff x="2339446" y="455930"/>
              <a:chExt cx="139700" cy="800100"/>
            </a:xfrm>
          </p:grpSpPr>
          <p:cxnSp>
            <p:nvCxnSpPr>
              <p:cNvPr id="1385" name="Google Shape;1385;p5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386" name="Google Shape;1386;p5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cxnSp>
          <p:nvCxnSpPr>
            <p:cNvPr id="1387" name="Google Shape;1387;p58"/>
            <p:cNvCxnSpPr/>
            <p:nvPr/>
          </p:nvCxnSpPr>
          <p:spPr>
            <a:xfrm rot="10800000">
              <a:off x="-405501" y="334652"/>
              <a:ext cx="0" cy="626100"/>
            </a:xfrm>
            <a:prstGeom prst="straightConnector1">
              <a:avLst/>
            </a:prstGeom>
            <a:noFill/>
            <a:ln w="12700" cap="flat" cmpd="sng">
              <a:solidFill>
                <a:schemeClr val="lt2"/>
              </a:solidFill>
              <a:prstDash val="solid"/>
              <a:round/>
              <a:headEnd type="none" w="sm" len="sm"/>
              <a:tailEnd type="none" w="sm" len="sm"/>
            </a:ln>
          </p:spPr>
        </p:cxnSp>
        <p:cxnSp>
          <p:nvCxnSpPr>
            <p:cNvPr id="1388" name="Google Shape;1388;p58"/>
            <p:cNvCxnSpPr/>
            <p:nvPr/>
          </p:nvCxnSpPr>
          <p:spPr>
            <a:xfrm rot="10800000">
              <a:off x="-405501" y="5859150"/>
              <a:ext cx="0" cy="626100"/>
            </a:xfrm>
            <a:prstGeom prst="straightConnector1">
              <a:avLst/>
            </a:prstGeom>
            <a:noFill/>
            <a:ln w="12700" cap="flat" cmpd="sng">
              <a:solidFill>
                <a:schemeClr val="lt2"/>
              </a:solidFill>
              <a:prstDash val="solid"/>
              <a:round/>
              <a:headEnd type="none" w="sm" len="sm"/>
              <a:tailEnd type="none" w="sm" len="sm"/>
            </a:ln>
          </p:spPr>
        </p:cxnSp>
      </p:gr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ull mobile device on blue gradation">
  <p:cSld name="Full mobile device on blue gradation">
    <p:bg>
      <p:bgPr>
        <a:gradFill>
          <a:gsLst>
            <a:gs pos="0">
              <a:srgbClr val="005993"/>
            </a:gs>
            <a:gs pos="35000">
              <a:srgbClr val="0377A8"/>
            </a:gs>
            <a:gs pos="75000">
              <a:srgbClr val="09CADF"/>
            </a:gs>
            <a:gs pos="100000">
              <a:srgbClr val="00DDDF"/>
            </a:gs>
          </a:gsLst>
          <a:lin ang="3600008" scaled="0"/>
        </a:gradFill>
        <a:effectLst/>
      </p:bgPr>
    </p:bg>
    <p:spTree>
      <p:nvGrpSpPr>
        <p:cNvPr id="1" name="Shape 1389"/>
        <p:cNvGrpSpPr/>
        <p:nvPr/>
      </p:nvGrpSpPr>
      <p:grpSpPr>
        <a:xfrm>
          <a:off x="0" y="0"/>
          <a:ext cx="0" cy="0"/>
          <a:chOff x="0" y="0"/>
          <a:chExt cx="0" cy="0"/>
        </a:xfrm>
      </p:grpSpPr>
      <p:sp>
        <p:nvSpPr>
          <p:cNvPr id="1390" name="Google Shape;1390;p59"/>
          <p:cNvSpPr txBox="1">
            <a:spLocks noGrp="1"/>
          </p:cNvSpPr>
          <p:nvPr>
            <p:ph type="title"/>
          </p:nvPr>
        </p:nvSpPr>
        <p:spPr>
          <a:xfrm>
            <a:off x="501174" y="457200"/>
            <a:ext cx="3200400" cy="29718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1" name="Google Shape;1391;p59"/>
          <p:cNvSpPr/>
          <p:nvPr/>
        </p:nvSpPr>
        <p:spPr>
          <a:xfrm>
            <a:off x="4934985" y="167795"/>
            <a:ext cx="3117600" cy="6353700"/>
          </a:xfrm>
          <a:prstGeom prst="roundRect">
            <a:avLst>
              <a:gd name="adj" fmla="val 16667"/>
            </a:avLst>
          </a:prstGeom>
          <a:solidFill>
            <a:srgbClr val="FCFDFC"/>
          </a:solidFill>
          <a:ln>
            <a:noFill/>
          </a:ln>
          <a:effectLst>
            <a:outerShdw blurRad="139700" dist="12700" dir="10200000" algn="t" rotWithShape="0">
              <a:srgbClr val="000000">
                <a:alpha val="1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
        <p:nvSpPr>
          <p:cNvPr id="1392" name="Google Shape;1392;p59"/>
          <p:cNvSpPr>
            <a:spLocks noGrp="1"/>
          </p:cNvSpPr>
          <p:nvPr>
            <p:ph type="pic" idx="2"/>
          </p:nvPr>
        </p:nvSpPr>
        <p:spPr>
          <a:xfrm>
            <a:off x="5049378" y="728902"/>
            <a:ext cx="2888700" cy="5395500"/>
          </a:xfrm>
          <a:prstGeom prst="roundRect">
            <a:avLst>
              <a:gd name="adj" fmla="val 0"/>
            </a:avLst>
          </a:prstGeom>
          <a:solidFill>
            <a:srgbClr val="FCFDFC"/>
          </a:solidFill>
          <a:ln w="9525" cap="flat" cmpd="sng">
            <a:solidFill>
              <a:srgbClr val="E7E8E9"/>
            </a:solidFill>
            <a:prstDash val="solid"/>
            <a:round/>
            <a:headEnd type="none" w="sm" len="sm"/>
            <a:tailEnd type="none" w="sm" len="sm"/>
          </a:ln>
        </p:spPr>
        <p:txBody>
          <a:bodyPr spcFirstLastPara="1" wrap="square" lIns="91400" tIns="45700" rIns="91400" bIns="45700" anchor="ctr" anchorCtr="0">
            <a:noAutofit/>
          </a:bodyPr>
          <a:lstStyle>
            <a:lvl1pPr marR="0" lvl="0" algn="l" rtl="0">
              <a:lnSpc>
                <a:spcPct val="95000"/>
              </a:lnSpc>
              <a:spcBef>
                <a:spcPts val="1800"/>
              </a:spcBef>
              <a:spcAft>
                <a:spcPts val="0"/>
              </a:spcAft>
              <a:buClr>
                <a:srgbClr val="C7CAD0"/>
              </a:buClr>
              <a:buSzPts val="1600"/>
              <a:buFont typeface="Arial"/>
              <a:buNone/>
              <a:defRPr sz="1600" b="1" i="0" u="none" strike="noStrike" cap="none">
                <a:solidFill>
                  <a:srgbClr val="C7CAD0"/>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93" name="Google Shape;1393;p59"/>
          <p:cNvSpPr/>
          <p:nvPr/>
        </p:nvSpPr>
        <p:spPr>
          <a:xfrm>
            <a:off x="6250378" y="443254"/>
            <a:ext cx="486600" cy="5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Column">
  <p:cSld name="3-Column">
    <p:spTree>
      <p:nvGrpSpPr>
        <p:cNvPr id="1" name="Shape 1544"/>
        <p:cNvGrpSpPr/>
        <p:nvPr/>
      </p:nvGrpSpPr>
      <p:grpSpPr>
        <a:xfrm>
          <a:off x="0" y="0"/>
          <a:ext cx="0" cy="0"/>
          <a:chOff x="0" y="0"/>
          <a:chExt cx="0" cy="0"/>
        </a:xfrm>
      </p:grpSpPr>
      <p:sp>
        <p:nvSpPr>
          <p:cNvPr id="1545" name="Google Shape;1545;p20"/>
          <p:cNvSpPr txBox="1">
            <a:spLocks noGrp="1"/>
          </p:cNvSpPr>
          <p:nvPr>
            <p:ph type="body" idx="1"/>
          </p:nvPr>
        </p:nvSpPr>
        <p:spPr>
          <a:xfrm>
            <a:off x="7756275" y="1810751"/>
            <a:ext cx="3960900" cy="4272000"/>
          </a:xfrm>
          <a:prstGeom prst="rect">
            <a:avLst/>
          </a:prstGeom>
          <a:noFill/>
          <a:ln>
            <a:noFill/>
          </a:ln>
        </p:spPr>
        <p:txBody>
          <a:bodyPr spcFirstLastPara="1" wrap="square" lIns="91400" tIns="45700" rIns="91400" bIns="45700" anchor="t" anchorCtr="0">
            <a:noAutofit/>
          </a:bodyPr>
          <a:lstStyle>
            <a:lvl1pPr marL="457200" marR="0" lvl="0" indent="-228600" algn="l">
              <a:lnSpc>
                <a:spcPct val="95000"/>
              </a:lnSpc>
              <a:spcBef>
                <a:spcPts val="1800"/>
              </a:spcBef>
              <a:spcAft>
                <a:spcPts val="0"/>
              </a:spcAft>
              <a:buClr>
                <a:schemeClr val="dk1"/>
              </a:buClr>
              <a:buSzPts val="1800"/>
              <a:buNone/>
              <a:defRPr sz="1800" i="0" u="none" strike="noStrike" cap="none">
                <a:solidFill>
                  <a:schemeClr val="dk1"/>
                </a:solidFill>
              </a:defRPr>
            </a:lvl1pPr>
            <a:lvl2pPr marL="914400" marR="0" lvl="1" indent="-228600" algn="l">
              <a:lnSpc>
                <a:spcPct val="95000"/>
              </a:lnSpc>
              <a:spcBef>
                <a:spcPts val="400"/>
              </a:spcBef>
              <a:spcAft>
                <a:spcPts val="0"/>
              </a:spcAft>
              <a:buClr>
                <a:schemeClr val="dk1"/>
              </a:buClr>
              <a:buSzPts val="1620"/>
              <a:buNone/>
              <a:defRPr sz="1800" i="0" u="none" strike="noStrike" cap="none">
                <a:solidFill>
                  <a:schemeClr val="dk1"/>
                </a:solidFill>
              </a:defRPr>
            </a:lvl2pPr>
            <a:lvl3pPr marL="1371600" marR="0" lvl="2" indent="-320039" algn="l">
              <a:lnSpc>
                <a:spcPct val="95000"/>
              </a:lnSpc>
              <a:spcBef>
                <a:spcPts val="400"/>
              </a:spcBef>
              <a:spcAft>
                <a:spcPts val="0"/>
              </a:spcAft>
              <a:buClr>
                <a:schemeClr val="dk1"/>
              </a:buClr>
              <a:buSzPts val="1440"/>
              <a:buChar char="•"/>
              <a:defRPr sz="1600" i="0" u="none" strike="noStrike" cap="none">
                <a:solidFill>
                  <a:schemeClr val="dk1"/>
                </a:solidFill>
              </a:defRPr>
            </a:lvl3pPr>
            <a:lvl4pPr marL="1828800" marR="0" lvl="3" indent="-330200" algn="l">
              <a:lnSpc>
                <a:spcPct val="95000"/>
              </a:lnSpc>
              <a:spcBef>
                <a:spcPts val="400"/>
              </a:spcBef>
              <a:spcAft>
                <a:spcPts val="0"/>
              </a:spcAft>
              <a:buClr>
                <a:schemeClr val="dk1"/>
              </a:buClr>
              <a:buSzPts val="1600"/>
              <a:buChar char="–"/>
              <a:defRPr sz="1600" i="0" u="none" strike="noStrike" cap="none">
                <a:solidFill>
                  <a:schemeClr val="dk1"/>
                </a:solidFill>
              </a:defRPr>
            </a:lvl4pPr>
            <a:lvl5pPr marL="2286000" marR="0" lvl="4" indent="-228600" algn="l">
              <a:lnSpc>
                <a:spcPct val="95000"/>
              </a:lnSpc>
              <a:spcBef>
                <a:spcPts val="400"/>
              </a:spcBef>
              <a:spcAft>
                <a:spcPts val="0"/>
              </a:spcAft>
              <a:buClr>
                <a:schemeClr val="dk1"/>
              </a:buClr>
              <a:buSzPts val="1260"/>
              <a:buNone/>
              <a:defRPr sz="1400" i="0" u="none" strike="noStrike" cap="none">
                <a:solidFill>
                  <a:schemeClr val="dk1"/>
                </a:solidFill>
              </a:defRPr>
            </a:lvl5pPr>
            <a:lvl6pPr marL="2743200" marR="0" lvl="5" indent="-330200" algn="l">
              <a:lnSpc>
                <a:spcPct val="95000"/>
              </a:lnSpc>
              <a:spcBef>
                <a:spcPts val="400"/>
              </a:spcBef>
              <a:spcAft>
                <a:spcPts val="0"/>
              </a:spcAft>
              <a:buClr>
                <a:schemeClr val="dk1"/>
              </a:buClr>
              <a:buSzPts val="1600"/>
              <a:buChar char="•"/>
              <a:defRPr sz="1600" i="0" u="none" strike="noStrike" cap="none">
                <a:solidFill>
                  <a:schemeClr val="dk1"/>
                </a:solidFill>
              </a:defRPr>
            </a:lvl6pPr>
            <a:lvl7pPr marL="3200400" marR="0" lvl="6" indent="-330200" algn="l">
              <a:lnSpc>
                <a:spcPct val="95000"/>
              </a:lnSpc>
              <a:spcBef>
                <a:spcPts val="400"/>
              </a:spcBef>
              <a:spcAft>
                <a:spcPts val="0"/>
              </a:spcAft>
              <a:buClr>
                <a:schemeClr val="dk1"/>
              </a:buClr>
              <a:buSzPts val="1600"/>
              <a:buChar char="•"/>
              <a:defRPr sz="1600" i="0" u="none" strike="noStrike" cap="none">
                <a:solidFill>
                  <a:schemeClr val="dk1"/>
                </a:solidFill>
              </a:defRPr>
            </a:lvl7pPr>
            <a:lvl8pPr marL="3657600" marR="0" lvl="7" indent="-330200" algn="l">
              <a:lnSpc>
                <a:spcPct val="95000"/>
              </a:lnSpc>
              <a:spcBef>
                <a:spcPts val="400"/>
              </a:spcBef>
              <a:spcAft>
                <a:spcPts val="0"/>
              </a:spcAft>
              <a:buClr>
                <a:schemeClr val="dk1"/>
              </a:buClr>
              <a:buSzPts val="1600"/>
              <a:buChar char="•"/>
              <a:defRPr sz="1600" i="0" u="none" strike="noStrike" cap="none">
                <a:solidFill>
                  <a:schemeClr val="dk1"/>
                </a:solidFill>
              </a:defRPr>
            </a:lvl8pPr>
            <a:lvl9pPr marL="4114800" marR="0" lvl="8" indent="-330200" algn="l">
              <a:lnSpc>
                <a:spcPct val="95000"/>
              </a:lnSpc>
              <a:spcBef>
                <a:spcPts val="400"/>
              </a:spcBef>
              <a:spcAft>
                <a:spcPts val="400"/>
              </a:spcAft>
              <a:buClr>
                <a:schemeClr val="dk1"/>
              </a:buClr>
              <a:buSzPts val="1600"/>
              <a:buChar char="•"/>
              <a:defRPr sz="1600" i="0" u="none" strike="noStrike" cap="none">
                <a:solidFill>
                  <a:schemeClr val="dk1"/>
                </a:solidFill>
              </a:defRPr>
            </a:lvl9pPr>
          </a:lstStyle>
          <a:p>
            <a:endParaRPr/>
          </a:p>
        </p:txBody>
      </p:sp>
      <p:sp>
        <p:nvSpPr>
          <p:cNvPr id="1546" name="Google Shape;1546;p20"/>
          <p:cNvSpPr txBox="1">
            <a:spLocks noGrp="1"/>
          </p:cNvSpPr>
          <p:nvPr>
            <p:ph type="body" idx="2"/>
          </p:nvPr>
        </p:nvSpPr>
        <p:spPr>
          <a:xfrm>
            <a:off x="3888752" y="1810751"/>
            <a:ext cx="4269000" cy="4272000"/>
          </a:xfrm>
          <a:prstGeom prst="rect">
            <a:avLst/>
          </a:prstGeom>
          <a:noFill/>
          <a:ln>
            <a:noFill/>
          </a:ln>
        </p:spPr>
        <p:txBody>
          <a:bodyPr spcFirstLastPara="1" wrap="square" lIns="91400" tIns="45700" rIns="91400" bIns="45700" anchor="t" anchorCtr="0">
            <a:noAutofit/>
          </a:bodyPr>
          <a:lstStyle>
            <a:lvl1pPr marL="457200" marR="0" lvl="0" indent="-228600" algn="l">
              <a:lnSpc>
                <a:spcPct val="95000"/>
              </a:lnSpc>
              <a:spcBef>
                <a:spcPts val="1800"/>
              </a:spcBef>
              <a:spcAft>
                <a:spcPts val="0"/>
              </a:spcAft>
              <a:buClr>
                <a:schemeClr val="dk1"/>
              </a:buClr>
              <a:buSzPts val="1800"/>
              <a:buNone/>
              <a:defRPr sz="1800" i="0" u="none" strike="noStrike" cap="none">
                <a:solidFill>
                  <a:schemeClr val="dk1"/>
                </a:solidFill>
              </a:defRPr>
            </a:lvl1pPr>
            <a:lvl2pPr marL="914400" marR="0" lvl="1" indent="-228600" algn="l">
              <a:lnSpc>
                <a:spcPct val="95000"/>
              </a:lnSpc>
              <a:spcBef>
                <a:spcPts val="400"/>
              </a:spcBef>
              <a:spcAft>
                <a:spcPts val="0"/>
              </a:spcAft>
              <a:buClr>
                <a:schemeClr val="dk1"/>
              </a:buClr>
              <a:buSzPts val="1620"/>
              <a:buNone/>
              <a:defRPr sz="1800" i="0" u="none" strike="noStrike" cap="none">
                <a:solidFill>
                  <a:schemeClr val="dk1"/>
                </a:solidFill>
              </a:defRPr>
            </a:lvl2pPr>
            <a:lvl3pPr marL="1371600" marR="0" lvl="2" indent="-320039" algn="l">
              <a:lnSpc>
                <a:spcPct val="95000"/>
              </a:lnSpc>
              <a:spcBef>
                <a:spcPts val="400"/>
              </a:spcBef>
              <a:spcAft>
                <a:spcPts val="0"/>
              </a:spcAft>
              <a:buClr>
                <a:schemeClr val="dk1"/>
              </a:buClr>
              <a:buSzPts val="1440"/>
              <a:buChar char="•"/>
              <a:defRPr sz="1600" i="0" u="none" strike="noStrike" cap="none">
                <a:solidFill>
                  <a:schemeClr val="dk1"/>
                </a:solidFill>
              </a:defRPr>
            </a:lvl3pPr>
            <a:lvl4pPr marL="1828800" marR="0" lvl="3" indent="-330200" algn="l">
              <a:lnSpc>
                <a:spcPct val="95000"/>
              </a:lnSpc>
              <a:spcBef>
                <a:spcPts val="400"/>
              </a:spcBef>
              <a:spcAft>
                <a:spcPts val="0"/>
              </a:spcAft>
              <a:buClr>
                <a:schemeClr val="dk1"/>
              </a:buClr>
              <a:buSzPts val="1600"/>
              <a:buChar char="–"/>
              <a:defRPr sz="1600" i="0" u="none" strike="noStrike" cap="none">
                <a:solidFill>
                  <a:schemeClr val="dk1"/>
                </a:solidFill>
              </a:defRPr>
            </a:lvl4pPr>
            <a:lvl5pPr marL="2286000" marR="0" lvl="4" indent="-228600" algn="l">
              <a:lnSpc>
                <a:spcPct val="95000"/>
              </a:lnSpc>
              <a:spcBef>
                <a:spcPts val="400"/>
              </a:spcBef>
              <a:spcAft>
                <a:spcPts val="0"/>
              </a:spcAft>
              <a:buClr>
                <a:schemeClr val="dk1"/>
              </a:buClr>
              <a:buSzPts val="1260"/>
              <a:buNone/>
              <a:defRPr sz="1400" i="0" u="none" strike="noStrike" cap="none">
                <a:solidFill>
                  <a:schemeClr val="dk1"/>
                </a:solidFill>
              </a:defRPr>
            </a:lvl5pPr>
            <a:lvl6pPr marL="2743200" marR="0" lvl="5" indent="-330200" algn="l">
              <a:lnSpc>
                <a:spcPct val="95000"/>
              </a:lnSpc>
              <a:spcBef>
                <a:spcPts val="400"/>
              </a:spcBef>
              <a:spcAft>
                <a:spcPts val="0"/>
              </a:spcAft>
              <a:buClr>
                <a:schemeClr val="dk1"/>
              </a:buClr>
              <a:buSzPts val="1600"/>
              <a:buChar char="•"/>
              <a:defRPr sz="1600" i="0" u="none" strike="noStrike" cap="none">
                <a:solidFill>
                  <a:schemeClr val="dk1"/>
                </a:solidFill>
              </a:defRPr>
            </a:lvl6pPr>
            <a:lvl7pPr marL="3200400" marR="0" lvl="6" indent="-330200" algn="l">
              <a:lnSpc>
                <a:spcPct val="95000"/>
              </a:lnSpc>
              <a:spcBef>
                <a:spcPts val="400"/>
              </a:spcBef>
              <a:spcAft>
                <a:spcPts val="0"/>
              </a:spcAft>
              <a:buClr>
                <a:schemeClr val="dk1"/>
              </a:buClr>
              <a:buSzPts val="1600"/>
              <a:buChar char="•"/>
              <a:defRPr sz="1600" i="0" u="none" strike="noStrike" cap="none">
                <a:solidFill>
                  <a:schemeClr val="dk1"/>
                </a:solidFill>
              </a:defRPr>
            </a:lvl7pPr>
            <a:lvl8pPr marL="3657600" marR="0" lvl="7" indent="-330200" algn="l">
              <a:lnSpc>
                <a:spcPct val="95000"/>
              </a:lnSpc>
              <a:spcBef>
                <a:spcPts val="400"/>
              </a:spcBef>
              <a:spcAft>
                <a:spcPts val="0"/>
              </a:spcAft>
              <a:buClr>
                <a:schemeClr val="dk1"/>
              </a:buClr>
              <a:buSzPts val="1600"/>
              <a:buChar char="•"/>
              <a:defRPr sz="1600" i="0" u="none" strike="noStrike" cap="none">
                <a:solidFill>
                  <a:schemeClr val="dk1"/>
                </a:solidFill>
              </a:defRPr>
            </a:lvl8pPr>
            <a:lvl9pPr marL="4114800" marR="0" lvl="8" indent="-330200" algn="l">
              <a:lnSpc>
                <a:spcPct val="95000"/>
              </a:lnSpc>
              <a:spcBef>
                <a:spcPts val="400"/>
              </a:spcBef>
              <a:spcAft>
                <a:spcPts val="400"/>
              </a:spcAft>
              <a:buClr>
                <a:schemeClr val="dk1"/>
              </a:buClr>
              <a:buSzPts val="1600"/>
              <a:buChar char="•"/>
              <a:defRPr sz="1600" i="0" u="none" strike="noStrike" cap="none">
                <a:solidFill>
                  <a:schemeClr val="dk1"/>
                </a:solidFill>
              </a:defRPr>
            </a:lvl9pPr>
          </a:lstStyle>
          <a:p>
            <a:endParaRPr/>
          </a:p>
        </p:txBody>
      </p:sp>
      <p:sp>
        <p:nvSpPr>
          <p:cNvPr id="1547" name="Google Shape;1547;p20"/>
          <p:cNvSpPr txBox="1">
            <a:spLocks noGrp="1"/>
          </p:cNvSpPr>
          <p:nvPr>
            <p:ph type="body" idx="3"/>
          </p:nvPr>
        </p:nvSpPr>
        <p:spPr>
          <a:xfrm>
            <a:off x="517300" y="1810751"/>
            <a:ext cx="4088100" cy="4272000"/>
          </a:xfrm>
          <a:prstGeom prst="rect">
            <a:avLst/>
          </a:prstGeom>
          <a:noFill/>
          <a:ln>
            <a:noFill/>
          </a:ln>
        </p:spPr>
        <p:txBody>
          <a:bodyPr spcFirstLastPara="1" wrap="square" lIns="91400" tIns="45700" rIns="91400" bIns="45700" anchor="t" anchorCtr="0">
            <a:noAutofit/>
          </a:bodyPr>
          <a:lstStyle>
            <a:lvl1pPr marL="457200" marR="0" lvl="0" indent="-228600" algn="l">
              <a:lnSpc>
                <a:spcPct val="95000"/>
              </a:lnSpc>
              <a:spcBef>
                <a:spcPts val="1800"/>
              </a:spcBef>
              <a:spcAft>
                <a:spcPts val="0"/>
              </a:spcAft>
              <a:buClr>
                <a:schemeClr val="dk1"/>
              </a:buClr>
              <a:buSzPts val="1800"/>
              <a:buNone/>
              <a:defRPr sz="1800" i="0" u="none" strike="noStrike" cap="none">
                <a:solidFill>
                  <a:schemeClr val="dk1"/>
                </a:solidFill>
              </a:defRPr>
            </a:lvl1pPr>
            <a:lvl2pPr marL="914400" marR="0" lvl="1" indent="-228600" algn="l">
              <a:lnSpc>
                <a:spcPct val="95000"/>
              </a:lnSpc>
              <a:spcBef>
                <a:spcPts val="400"/>
              </a:spcBef>
              <a:spcAft>
                <a:spcPts val="0"/>
              </a:spcAft>
              <a:buClr>
                <a:schemeClr val="dk1"/>
              </a:buClr>
              <a:buSzPts val="1620"/>
              <a:buNone/>
              <a:defRPr sz="1800" i="0" u="none" strike="noStrike" cap="none">
                <a:solidFill>
                  <a:schemeClr val="dk1"/>
                </a:solidFill>
              </a:defRPr>
            </a:lvl2pPr>
            <a:lvl3pPr marL="1371600" marR="0" lvl="2" indent="-320039" algn="l">
              <a:lnSpc>
                <a:spcPct val="95000"/>
              </a:lnSpc>
              <a:spcBef>
                <a:spcPts val="400"/>
              </a:spcBef>
              <a:spcAft>
                <a:spcPts val="0"/>
              </a:spcAft>
              <a:buClr>
                <a:schemeClr val="dk1"/>
              </a:buClr>
              <a:buSzPts val="1440"/>
              <a:buChar char="•"/>
              <a:defRPr sz="1600" i="0" u="none" strike="noStrike" cap="none">
                <a:solidFill>
                  <a:schemeClr val="dk1"/>
                </a:solidFill>
              </a:defRPr>
            </a:lvl3pPr>
            <a:lvl4pPr marL="1828800" marR="0" lvl="3" indent="-330200" algn="l">
              <a:lnSpc>
                <a:spcPct val="95000"/>
              </a:lnSpc>
              <a:spcBef>
                <a:spcPts val="400"/>
              </a:spcBef>
              <a:spcAft>
                <a:spcPts val="0"/>
              </a:spcAft>
              <a:buClr>
                <a:schemeClr val="dk1"/>
              </a:buClr>
              <a:buSzPts val="1600"/>
              <a:buChar char="–"/>
              <a:defRPr sz="1600" i="0" u="none" strike="noStrike" cap="none">
                <a:solidFill>
                  <a:schemeClr val="dk1"/>
                </a:solidFill>
              </a:defRPr>
            </a:lvl4pPr>
            <a:lvl5pPr marL="2286000" marR="0" lvl="4" indent="-228600" algn="l">
              <a:lnSpc>
                <a:spcPct val="95000"/>
              </a:lnSpc>
              <a:spcBef>
                <a:spcPts val="400"/>
              </a:spcBef>
              <a:spcAft>
                <a:spcPts val="0"/>
              </a:spcAft>
              <a:buClr>
                <a:schemeClr val="dk1"/>
              </a:buClr>
              <a:buSzPts val="1260"/>
              <a:buNone/>
              <a:defRPr sz="1400" i="0" u="none" strike="noStrike" cap="none">
                <a:solidFill>
                  <a:schemeClr val="dk1"/>
                </a:solidFill>
              </a:defRPr>
            </a:lvl5pPr>
            <a:lvl6pPr marL="2743200" marR="0" lvl="5" indent="-330200" algn="l">
              <a:lnSpc>
                <a:spcPct val="95000"/>
              </a:lnSpc>
              <a:spcBef>
                <a:spcPts val="400"/>
              </a:spcBef>
              <a:spcAft>
                <a:spcPts val="0"/>
              </a:spcAft>
              <a:buClr>
                <a:schemeClr val="dk1"/>
              </a:buClr>
              <a:buSzPts val="1600"/>
              <a:buChar char="•"/>
              <a:defRPr sz="1600" i="0" u="none" strike="noStrike" cap="none">
                <a:solidFill>
                  <a:schemeClr val="dk1"/>
                </a:solidFill>
              </a:defRPr>
            </a:lvl6pPr>
            <a:lvl7pPr marL="3200400" marR="0" lvl="6" indent="-330200" algn="l">
              <a:lnSpc>
                <a:spcPct val="95000"/>
              </a:lnSpc>
              <a:spcBef>
                <a:spcPts val="400"/>
              </a:spcBef>
              <a:spcAft>
                <a:spcPts val="0"/>
              </a:spcAft>
              <a:buClr>
                <a:schemeClr val="dk1"/>
              </a:buClr>
              <a:buSzPts val="1600"/>
              <a:buChar char="•"/>
              <a:defRPr sz="1600" i="0" u="none" strike="noStrike" cap="none">
                <a:solidFill>
                  <a:schemeClr val="dk1"/>
                </a:solidFill>
              </a:defRPr>
            </a:lvl7pPr>
            <a:lvl8pPr marL="3657600" marR="0" lvl="7" indent="-330200" algn="l">
              <a:lnSpc>
                <a:spcPct val="95000"/>
              </a:lnSpc>
              <a:spcBef>
                <a:spcPts val="400"/>
              </a:spcBef>
              <a:spcAft>
                <a:spcPts val="0"/>
              </a:spcAft>
              <a:buClr>
                <a:schemeClr val="dk1"/>
              </a:buClr>
              <a:buSzPts val="1600"/>
              <a:buChar char="•"/>
              <a:defRPr sz="1600" i="0" u="none" strike="noStrike" cap="none">
                <a:solidFill>
                  <a:schemeClr val="dk1"/>
                </a:solidFill>
              </a:defRPr>
            </a:lvl8pPr>
            <a:lvl9pPr marL="4114800" marR="0" lvl="8" indent="-330200" algn="l">
              <a:lnSpc>
                <a:spcPct val="95000"/>
              </a:lnSpc>
              <a:spcBef>
                <a:spcPts val="400"/>
              </a:spcBef>
              <a:spcAft>
                <a:spcPts val="400"/>
              </a:spcAft>
              <a:buClr>
                <a:schemeClr val="dk1"/>
              </a:buClr>
              <a:buSzPts val="1600"/>
              <a:buChar char="•"/>
              <a:defRPr sz="1600" i="0" u="none" strike="noStrike" cap="none">
                <a:solidFill>
                  <a:schemeClr val="dk1"/>
                </a:solidFill>
              </a:defRPr>
            </a:lvl9pPr>
          </a:lstStyle>
          <a:p>
            <a:endParaRPr/>
          </a:p>
        </p:txBody>
      </p:sp>
      <p:sp>
        <p:nvSpPr>
          <p:cNvPr id="1548" name="Google Shape;1548;p20"/>
          <p:cNvSpPr txBox="1">
            <a:spLocks noGrp="1"/>
          </p:cNvSpPr>
          <p:nvPr>
            <p:ph type="title"/>
          </p:nvPr>
        </p:nvSpPr>
        <p:spPr>
          <a:xfrm>
            <a:off x="501173" y="314477"/>
            <a:ext cx="11105400" cy="546600"/>
          </a:xfrm>
          <a:prstGeom prst="rect">
            <a:avLst/>
          </a:prstGeom>
          <a:noFill/>
          <a:ln>
            <a:noFill/>
          </a:ln>
        </p:spPr>
        <p:txBody>
          <a:bodyPr spcFirstLastPara="1" wrap="square" lIns="91400" tIns="45700" rIns="91400" bIns="45700" anchor="t" anchorCtr="0">
            <a:noAutofit/>
          </a:bodyPr>
          <a:lstStyle>
            <a:lvl1pPr marR="0" lvl="0" algn="l">
              <a:lnSpc>
                <a:spcPct val="95000"/>
              </a:lnSpc>
              <a:spcBef>
                <a:spcPts val="0"/>
              </a:spcBef>
              <a:spcAft>
                <a:spcPts val="0"/>
              </a:spcAft>
              <a:buClr>
                <a:schemeClr val="accent1"/>
              </a:buClr>
              <a:buSzPts val="3000"/>
              <a:buFont typeface="Calibri"/>
              <a:buNone/>
              <a:defRPr sz="2999" i="0" u="none" strike="noStrike" cap="none">
                <a:solidFill>
                  <a:schemeClr val="accen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Alt for Q&amp;A Slido and Big Statement">
  <p:cSld name="Alt for Q&amp;A Slido and Big Statement">
    <p:bg>
      <p:bgPr>
        <a:gradFill>
          <a:gsLst>
            <a:gs pos="0">
              <a:srgbClr val="003B62"/>
            </a:gs>
            <a:gs pos="1000">
              <a:srgbClr val="003B62"/>
            </a:gs>
            <a:gs pos="39000">
              <a:srgbClr val="005993"/>
            </a:gs>
            <a:gs pos="64000">
              <a:srgbClr val="0377A8"/>
            </a:gs>
            <a:gs pos="100000">
              <a:srgbClr val="00DDDF"/>
            </a:gs>
          </a:gsLst>
          <a:lin ang="19200160" scaled="0"/>
        </a:gradFill>
        <a:effectLst/>
      </p:bgPr>
    </p:bg>
    <p:spTree>
      <p:nvGrpSpPr>
        <p:cNvPr id="1" name="Shape 304"/>
        <p:cNvGrpSpPr/>
        <p:nvPr/>
      </p:nvGrpSpPr>
      <p:grpSpPr>
        <a:xfrm>
          <a:off x="0" y="0"/>
          <a:ext cx="0" cy="0"/>
          <a:chOff x="0" y="0"/>
          <a:chExt cx="0" cy="0"/>
        </a:xfrm>
      </p:grpSpPr>
      <p:grpSp>
        <p:nvGrpSpPr>
          <p:cNvPr id="305" name="Google Shape;305;p25"/>
          <p:cNvGrpSpPr/>
          <p:nvPr/>
        </p:nvGrpSpPr>
        <p:grpSpPr>
          <a:xfrm>
            <a:off x="607995" y="-384971"/>
            <a:ext cx="10976722" cy="340523"/>
            <a:chOff x="641881" y="-847090"/>
            <a:chExt cx="10917765" cy="800100"/>
          </a:xfrm>
        </p:grpSpPr>
        <p:grpSp>
          <p:nvGrpSpPr>
            <p:cNvPr id="306" name="Google Shape;306;p25"/>
            <p:cNvGrpSpPr/>
            <p:nvPr/>
          </p:nvGrpSpPr>
          <p:grpSpPr>
            <a:xfrm>
              <a:off x="1423636" y="-847090"/>
              <a:ext cx="139700" cy="800100"/>
              <a:chOff x="1416580" y="455930"/>
              <a:chExt cx="139700" cy="800100"/>
            </a:xfrm>
          </p:grpSpPr>
          <p:cxnSp>
            <p:nvCxnSpPr>
              <p:cNvPr id="307" name="Google Shape;307;p2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08" name="Google Shape;308;p2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09" name="Google Shape;309;p25"/>
            <p:cNvGrpSpPr/>
            <p:nvPr/>
          </p:nvGrpSpPr>
          <p:grpSpPr>
            <a:xfrm>
              <a:off x="2345091" y="-847090"/>
              <a:ext cx="139700" cy="800100"/>
              <a:chOff x="2339446" y="455930"/>
              <a:chExt cx="139700" cy="800100"/>
            </a:xfrm>
          </p:grpSpPr>
          <p:cxnSp>
            <p:nvCxnSpPr>
              <p:cNvPr id="310" name="Google Shape;310;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11" name="Google Shape;311;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12" name="Google Shape;312;p25"/>
            <p:cNvGrpSpPr/>
            <p:nvPr/>
          </p:nvGrpSpPr>
          <p:grpSpPr>
            <a:xfrm>
              <a:off x="3266546" y="-847090"/>
              <a:ext cx="139700" cy="800100"/>
              <a:chOff x="2339446" y="455930"/>
              <a:chExt cx="139700" cy="800100"/>
            </a:xfrm>
          </p:grpSpPr>
          <p:cxnSp>
            <p:nvCxnSpPr>
              <p:cNvPr id="313" name="Google Shape;313;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14" name="Google Shape;314;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15" name="Google Shape;315;p25"/>
            <p:cNvGrpSpPr/>
            <p:nvPr/>
          </p:nvGrpSpPr>
          <p:grpSpPr>
            <a:xfrm>
              <a:off x="4188001" y="-847090"/>
              <a:ext cx="139700" cy="800100"/>
              <a:chOff x="2339446" y="455930"/>
              <a:chExt cx="139700" cy="800100"/>
            </a:xfrm>
          </p:grpSpPr>
          <p:cxnSp>
            <p:nvCxnSpPr>
              <p:cNvPr id="316" name="Google Shape;316;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17" name="Google Shape;317;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18" name="Google Shape;318;p25"/>
            <p:cNvGrpSpPr/>
            <p:nvPr/>
          </p:nvGrpSpPr>
          <p:grpSpPr>
            <a:xfrm>
              <a:off x="5109456" y="-847090"/>
              <a:ext cx="139700" cy="800100"/>
              <a:chOff x="2339446" y="455930"/>
              <a:chExt cx="139700" cy="800100"/>
            </a:xfrm>
          </p:grpSpPr>
          <p:cxnSp>
            <p:nvCxnSpPr>
              <p:cNvPr id="319" name="Google Shape;319;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20" name="Google Shape;320;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21" name="Google Shape;321;p25"/>
            <p:cNvGrpSpPr/>
            <p:nvPr/>
          </p:nvGrpSpPr>
          <p:grpSpPr>
            <a:xfrm>
              <a:off x="6030911" y="-847090"/>
              <a:ext cx="139700" cy="800100"/>
              <a:chOff x="2339446" y="455930"/>
              <a:chExt cx="139700" cy="800100"/>
            </a:xfrm>
          </p:grpSpPr>
          <p:cxnSp>
            <p:nvCxnSpPr>
              <p:cNvPr id="322" name="Google Shape;322;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23" name="Google Shape;323;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24" name="Google Shape;324;p25"/>
            <p:cNvGrpSpPr/>
            <p:nvPr/>
          </p:nvGrpSpPr>
          <p:grpSpPr>
            <a:xfrm>
              <a:off x="6952366" y="-847090"/>
              <a:ext cx="139700" cy="800100"/>
              <a:chOff x="2339446" y="455930"/>
              <a:chExt cx="139700" cy="800100"/>
            </a:xfrm>
          </p:grpSpPr>
          <p:cxnSp>
            <p:nvCxnSpPr>
              <p:cNvPr id="325" name="Google Shape;325;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26" name="Google Shape;326;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27" name="Google Shape;327;p25"/>
            <p:cNvGrpSpPr/>
            <p:nvPr/>
          </p:nvGrpSpPr>
          <p:grpSpPr>
            <a:xfrm>
              <a:off x="7873821" y="-847090"/>
              <a:ext cx="139700" cy="800100"/>
              <a:chOff x="2339446" y="455930"/>
              <a:chExt cx="139700" cy="800100"/>
            </a:xfrm>
          </p:grpSpPr>
          <p:cxnSp>
            <p:nvCxnSpPr>
              <p:cNvPr id="328" name="Google Shape;328;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29" name="Google Shape;329;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30" name="Google Shape;330;p25"/>
            <p:cNvGrpSpPr/>
            <p:nvPr/>
          </p:nvGrpSpPr>
          <p:grpSpPr>
            <a:xfrm>
              <a:off x="8795276" y="-847090"/>
              <a:ext cx="139700" cy="800100"/>
              <a:chOff x="2339446" y="455930"/>
              <a:chExt cx="139700" cy="800100"/>
            </a:xfrm>
          </p:grpSpPr>
          <p:cxnSp>
            <p:nvCxnSpPr>
              <p:cNvPr id="331" name="Google Shape;331;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32" name="Google Shape;332;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33" name="Google Shape;333;p25"/>
            <p:cNvGrpSpPr/>
            <p:nvPr/>
          </p:nvGrpSpPr>
          <p:grpSpPr>
            <a:xfrm>
              <a:off x="9716731" y="-847090"/>
              <a:ext cx="139700" cy="800100"/>
              <a:chOff x="2339446" y="455930"/>
              <a:chExt cx="139700" cy="800100"/>
            </a:xfrm>
          </p:grpSpPr>
          <p:cxnSp>
            <p:nvCxnSpPr>
              <p:cNvPr id="334" name="Google Shape;334;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35" name="Google Shape;335;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36" name="Google Shape;336;p25"/>
            <p:cNvGrpSpPr/>
            <p:nvPr/>
          </p:nvGrpSpPr>
          <p:grpSpPr>
            <a:xfrm>
              <a:off x="10638186" y="-847090"/>
              <a:ext cx="139700" cy="800100"/>
              <a:chOff x="2339446" y="455930"/>
              <a:chExt cx="139700" cy="800100"/>
            </a:xfrm>
          </p:grpSpPr>
          <p:cxnSp>
            <p:nvCxnSpPr>
              <p:cNvPr id="337" name="Google Shape;337;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38" name="Google Shape;338;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339" name="Google Shape;339;p25"/>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340" name="Google Shape;340;p25"/>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41" name="Google Shape;341;p25"/>
          <p:cNvGrpSpPr/>
          <p:nvPr/>
        </p:nvGrpSpPr>
        <p:grpSpPr>
          <a:xfrm>
            <a:off x="607995" y="6946864"/>
            <a:ext cx="10976722" cy="340603"/>
            <a:chOff x="641881" y="-847090"/>
            <a:chExt cx="10917765" cy="800100"/>
          </a:xfrm>
        </p:grpSpPr>
        <p:grpSp>
          <p:nvGrpSpPr>
            <p:cNvPr id="342" name="Google Shape;342;p25"/>
            <p:cNvGrpSpPr/>
            <p:nvPr/>
          </p:nvGrpSpPr>
          <p:grpSpPr>
            <a:xfrm>
              <a:off x="1423636" y="-847090"/>
              <a:ext cx="139700" cy="800100"/>
              <a:chOff x="1416580" y="455930"/>
              <a:chExt cx="139700" cy="800100"/>
            </a:xfrm>
          </p:grpSpPr>
          <p:cxnSp>
            <p:nvCxnSpPr>
              <p:cNvPr id="343" name="Google Shape;343;p2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44" name="Google Shape;344;p2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45" name="Google Shape;345;p25"/>
            <p:cNvGrpSpPr/>
            <p:nvPr/>
          </p:nvGrpSpPr>
          <p:grpSpPr>
            <a:xfrm>
              <a:off x="2345091" y="-847090"/>
              <a:ext cx="139700" cy="800100"/>
              <a:chOff x="2339446" y="455930"/>
              <a:chExt cx="139700" cy="800100"/>
            </a:xfrm>
          </p:grpSpPr>
          <p:cxnSp>
            <p:nvCxnSpPr>
              <p:cNvPr id="346" name="Google Shape;346;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47" name="Google Shape;347;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48" name="Google Shape;348;p25"/>
            <p:cNvGrpSpPr/>
            <p:nvPr/>
          </p:nvGrpSpPr>
          <p:grpSpPr>
            <a:xfrm>
              <a:off x="3266546" y="-847090"/>
              <a:ext cx="139700" cy="800100"/>
              <a:chOff x="2339446" y="455930"/>
              <a:chExt cx="139700" cy="800100"/>
            </a:xfrm>
          </p:grpSpPr>
          <p:cxnSp>
            <p:nvCxnSpPr>
              <p:cNvPr id="349" name="Google Shape;349;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50" name="Google Shape;350;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51" name="Google Shape;351;p25"/>
            <p:cNvGrpSpPr/>
            <p:nvPr/>
          </p:nvGrpSpPr>
          <p:grpSpPr>
            <a:xfrm>
              <a:off x="4188001" y="-847090"/>
              <a:ext cx="139700" cy="800100"/>
              <a:chOff x="2339446" y="455930"/>
              <a:chExt cx="139700" cy="800100"/>
            </a:xfrm>
          </p:grpSpPr>
          <p:cxnSp>
            <p:nvCxnSpPr>
              <p:cNvPr id="352" name="Google Shape;352;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53" name="Google Shape;353;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54" name="Google Shape;354;p25"/>
            <p:cNvGrpSpPr/>
            <p:nvPr/>
          </p:nvGrpSpPr>
          <p:grpSpPr>
            <a:xfrm>
              <a:off x="5109456" y="-847090"/>
              <a:ext cx="139700" cy="800100"/>
              <a:chOff x="2339446" y="455930"/>
              <a:chExt cx="139700" cy="800100"/>
            </a:xfrm>
          </p:grpSpPr>
          <p:cxnSp>
            <p:nvCxnSpPr>
              <p:cNvPr id="355" name="Google Shape;355;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56" name="Google Shape;356;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57" name="Google Shape;357;p25"/>
            <p:cNvGrpSpPr/>
            <p:nvPr/>
          </p:nvGrpSpPr>
          <p:grpSpPr>
            <a:xfrm>
              <a:off x="6030911" y="-847090"/>
              <a:ext cx="139700" cy="800100"/>
              <a:chOff x="2339446" y="455930"/>
              <a:chExt cx="139700" cy="800100"/>
            </a:xfrm>
          </p:grpSpPr>
          <p:cxnSp>
            <p:nvCxnSpPr>
              <p:cNvPr id="358" name="Google Shape;358;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59" name="Google Shape;359;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60" name="Google Shape;360;p25"/>
            <p:cNvGrpSpPr/>
            <p:nvPr/>
          </p:nvGrpSpPr>
          <p:grpSpPr>
            <a:xfrm>
              <a:off x="6952366" y="-847090"/>
              <a:ext cx="139700" cy="800100"/>
              <a:chOff x="2339446" y="455930"/>
              <a:chExt cx="139700" cy="800100"/>
            </a:xfrm>
          </p:grpSpPr>
          <p:cxnSp>
            <p:nvCxnSpPr>
              <p:cNvPr id="361" name="Google Shape;361;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62" name="Google Shape;362;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63" name="Google Shape;363;p25"/>
            <p:cNvGrpSpPr/>
            <p:nvPr/>
          </p:nvGrpSpPr>
          <p:grpSpPr>
            <a:xfrm>
              <a:off x="7873821" y="-847090"/>
              <a:ext cx="139700" cy="800100"/>
              <a:chOff x="2339446" y="455930"/>
              <a:chExt cx="139700" cy="800100"/>
            </a:xfrm>
          </p:grpSpPr>
          <p:cxnSp>
            <p:nvCxnSpPr>
              <p:cNvPr id="364" name="Google Shape;364;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65" name="Google Shape;365;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66" name="Google Shape;366;p25"/>
            <p:cNvGrpSpPr/>
            <p:nvPr/>
          </p:nvGrpSpPr>
          <p:grpSpPr>
            <a:xfrm>
              <a:off x="8795276" y="-847090"/>
              <a:ext cx="139700" cy="800100"/>
              <a:chOff x="2339446" y="455930"/>
              <a:chExt cx="139700" cy="800100"/>
            </a:xfrm>
          </p:grpSpPr>
          <p:cxnSp>
            <p:nvCxnSpPr>
              <p:cNvPr id="367" name="Google Shape;367;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68" name="Google Shape;368;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69" name="Google Shape;369;p25"/>
            <p:cNvGrpSpPr/>
            <p:nvPr/>
          </p:nvGrpSpPr>
          <p:grpSpPr>
            <a:xfrm>
              <a:off x="9716731" y="-847090"/>
              <a:ext cx="139700" cy="800100"/>
              <a:chOff x="2339446" y="455930"/>
              <a:chExt cx="139700" cy="800100"/>
            </a:xfrm>
          </p:grpSpPr>
          <p:cxnSp>
            <p:nvCxnSpPr>
              <p:cNvPr id="370" name="Google Shape;370;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71" name="Google Shape;371;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72" name="Google Shape;372;p25"/>
            <p:cNvGrpSpPr/>
            <p:nvPr/>
          </p:nvGrpSpPr>
          <p:grpSpPr>
            <a:xfrm>
              <a:off x="10638186" y="-847090"/>
              <a:ext cx="139700" cy="800100"/>
              <a:chOff x="2339446" y="455930"/>
              <a:chExt cx="139700" cy="800100"/>
            </a:xfrm>
          </p:grpSpPr>
          <p:cxnSp>
            <p:nvCxnSpPr>
              <p:cNvPr id="373" name="Google Shape;373;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74" name="Google Shape;374;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375" name="Google Shape;375;p25"/>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376" name="Google Shape;376;p25"/>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77" name="Google Shape;377;p25"/>
          <p:cNvGrpSpPr/>
          <p:nvPr/>
        </p:nvGrpSpPr>
        <p:grpSpPr>
          <a:xfrm>
            <a:off x="-470014" y="334652"/>
            <a:ext cx="409026" cy="6150598"/>
            <a:chOff x="-718569" y="334652"/>
            <a:chExt cx="645558" cy="6150598"/>
          </a:xfrm>
        </p:grpSpPr>
        <p:grpSp>
          <p:nvGrpSpPr>
            <p:cNvPr id="378" name="Google Shape;378;p25"/>
            <p:cNvGrpSpPr/>
            <p:nvPr/>
          </p:nvGrpSpPr>
          <p:grpSpPr>
            <a:xfrm rot="-5400000">
              <a:off x="-421394" y="5495992"/>
              <a:ext cx="70688" cy="626078"/>
              <a:chOff x="1416580" y="455930"/>
              <a:chExt cx="139700" cy="800100"/>
            </a:xfrm>
          </p:grpSpPr>
          <p:cxnSp>
            <p:nvCxnSpPr>
              <p:cNvPr id="379" name="Google Shape;379;p2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80" name="Google Shape;380;p2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81" name="Google Shape;381;p25"/>
            <p:cNvGrpSpPr/>
            <p:nvPr/>
          </p:nvGrpSpPr>
          <p:grpSpPr>
            <a:xfrm rot="-5400000">
              <a:off x="-440874" y="5020427"/>
              <a:ext cx="70688" cy="626078"/>
              <a:chOff x="2339446" y="455930"/>
              <a:chExt cx="139700" cy="800100"/>
            </a:xfrm>
          </p:grpSpPr>
          <p:cxnSp>
            <p:nvCxnSpPr>
              <p:cNvPr id="382" name="Google Shape;382;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83" name="Google Shape;383;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84" name="Google Shape;384;p25"/>
            <p:cNvGrpSpPr/>
            <p:nvPr/>
          </p:nvGrpSpPr>
          <p:grpSpPr>
            <a:xfrm rot="-5400000">
              <a:off x="-440874" y="4544848"/>
              <a:ext cx="70688" cy="626078"/>
              <a:chOff x="2339446" y="455930"/>
              <a:chExt cx="139700" cy="800100"/>
            </a:xfrm>
          </p:grpSpPr>
          <p:cxnSp>
            <p:nvCxnSpPr>
              <p:cNvPr id="385" name="Google Shape;385;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86" name="Google Shape;386;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87" name="Google Shape;387;p25"/>
            <p:cNvGrpSpPr/>
            <p:nvPr/>
          </p:nvGrpSpPr>
          <p:grpSpPr>
            <a:xfrm rot="-5400000">
              <a:off x="-440874" y="4069269"/>
              <a:ext cx="70688" cy="626078"/>
              <a:chOff x="2339446" y="455930"/>
              <a:chExt cx="139700" cy="800100"/>
            </a:xfrm>
          </p:grpSpPr>
          <p:cxnSp>
            <p:nvCxnSpPr>
              <p:cNvPr id="388" name="Google Shape;388;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89" name="Google Shape;389;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90" name="Google Shape;390;p25"/>
            <p:cNvGrpSpPr/>
            <p:nvPr/>
          </p:nvGrpSpPr>
          <p:grpSpPr>
            <a:xfrm rot="-5400000">
              <a:off x="-440874" y="3593690"/>
              <a:ext cx="70688" cy="626078"/>
              <a:chOff x="2339446" y="455930"/>
              <a:chExt cx="139700" cy="800100"/>
            </a:xfrm>
          </p:grpSpPr>
          <p:cxnSp>
            <p:nvCxnSpPr>
              <p:cNvPr id="391" name="Google Shape;391;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92" name="Google Shape;392;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93" name="Google Shape;393;p25"/>
            <p:cNvGrpSpPr/>
            <p:nvPr/>
          </p:nvGrpSpPr>
          <p:grpSpPr>
            <a:xfrm rot="-5400000">
              <a:off x="-440874" y="3118111"/>
              <a:ext cx="70688" cy="626078"/>
              <a:chOff x="2339446" y="455930"/>
              <a:chExt cx="139700" cy="800100"/>
            </a:xfrm>
          </p:grpSpPr>
          <p:cxnSp>
            <p:nvCxnSpPr>
              <p:cNvPr id="394" name="Google Shape;394;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95" name="Google Shape;395;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96" name="Google Shape;396;p25"/>
            <p:cNvGrpSpPr/>
            <p:nvPr/>
          </p:nvGrpSpPr>
          <p:grpSpPr>
            <a:xfrm rot="-5400000">
              <a:off x="-440874" y="2642532"/>
              <a:ext cx="70688" cy="626078"/>
              <a:chOff x="2339446" y="455930"/>
              <a:chExt cx="139700" cy="800100"/>
            </a:xfrm>
          </p:grpSpPr>
          <p:cxnSp>
            <p:nvCxnSpPr>
              <p:cNvPr id="397" name="Google Shape;397;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98" name="Google Shape;398;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99" name="Google Shape;399;p25"/>
            <p:cNvGrpSpPr/>
            <p:nvPr/>
          </p:nvGrpSpPr>
          <p:grpSpPr>
            <a:xfrm rot="-5400000">
              <a:off x="-440874" y="2166953"/>
              <a:ext cx="70688" cy="626078"/>
              <a:chOff x="2339446" y="455930"/>
              <a:chExt cx="139700" cy="800100"/>
            </a:xfrm>
          </p:grpSpPr>
          <p:cxnSp>
            <p:nvCxnSpPr>
              <p:cNvPr id="400" name="Google Shape;400;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01" name="Google Shape;401;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02" name="Google Shape;402;p25"/>
            <p:cNvGrpSpPr/>
            <p:nvPr/>
          </p:nvGrpSpPr>
          <p:grpSpPr>
            <a:xfrm rot="-5400000">
              <a:off x="-440874" y="1691374"/>
              <a:ext cx="70688" cy="626078"/>
              <a:chOff x="2339446" y="455930"/>
              <a:chExt cx="139700" cy="800100"/>
            </a:xfrm>
          </p:grpSpPr>
          <p:cxnSp>
            <p:nvCxnSpPr>
              <p:cNvPr id="403" name="Google Shape;403;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04" name="Google Shape;404;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05" name="Google Shape;405;p25"/>
            <p:cNvGrpSpPr/>
            <p:nvPr/>
          </p:nvGrpSpPr>
          <p:grpSpPr>
            <a:xfrm rot="-5400000">
              <a:off x="-440874" y="1215795"/>
              <a:ext cx="70688" cy="626078"/>
              <a:chOff x="2339446" y="455930"/>
              <a:chExt cx="139700" cy="800100"/>
            </a:xfrm>
          </p:grpSpPr>
          <p:cxnSp>
            <p:nvCxnSpPr>
              <p:cNvPr id="406" name="Google Shape;406;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07" name="Google Shape;407;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08" name="Google Shape;408;p25"/>
            <p:cNvGrpSpPr/>
            <p:nvPr/>
          </p:nvGrpSpPr>
          <p:grpSpPr>
            <a:xfrm rot="-5400000">
              <a:off x="-440873" y="740216"/>
              <a:ext cx="70688" cy="626078"/>
              <a:chOff x="2339446" y="455930"/>
              <a:chExt cx="139700" cy="800100"/>
            </a:xfrm>
          </p:grpSpPr>
          <p:cxnSp>
            <p:nvCxnSpPr>
              <p:cNvPr id="409" name="Google Shape;409;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10" name="Google Shape;410;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411" name="Google Shape;411;p25"/>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412" name="Google Shape;412;p25"/>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413" name="Google Shape;413;p25"/>
          <p:cNvGrpSpPr/>
          <p:nvPr/>
        </p:nvGrpSpPr>
        <p:grpSpPr>
          <a:xfrm>
            <a:off x="12303201" y="334652"/>
            <a:ext cx="402118" cy="6150598"/>
            <a:chOff x="-718569" y="334652"/>
            <a:chExt cx="645558" cy="6150598"/>
          </a:xfrm>
        </p:grpSpPr>
        <p:grpSp>
          <p:nvGrpSpPr>
            <p:cNvPr id="414" name="Google Shape;414;p25"/>
            <p:cNvGrpSpPr/>
            <p:nvPr/>
          </p:nvGrpSpPr>
          <p:grpSpPr>
            <a:xfrm rot="-5400000">
              <a:off x="-421394" y="5495992"/>
              <a:ext cx="70688" cy="626078"/>
              <a:chOff x="1416580" y="455930"/>
              <a:chExt cx="139700" cy="800100"/>
            </a:xfrm>
          </p:grpSpPr>
          <p:cxnSp>
            <p:nvCxnSpPr>
              <p:cNvPr id="415" name="Google Shape;415;p2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16" name="Google Shape;416;p2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17" name="Google Shape;417;p25"/>
            <p:cNvGrpSpPr/>
            <p:nvPr/>
          </p:nvGrpSpPr>
          <p:grpSpPr>
            <a:xfrm rot="-5400000">
              <a:off x="-440874" y="5020427"/>
              <a:ext cx="70688" cy="626078"/>
              <a:chOff x="2339446" y="455930"/>
              <a:chExt cx="139700" cy="800100"/>
            </a:xfrm>
          </p:grpSpPr>
          <p:cxnSp>
            <p:nvCxnSpPr>
              <p:cNvPr id="418" name="Google Shape;418;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19" name="Google Shape;419;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20" name="Google Shape;420;p25"/>
            <p:cNvGrpSpPr/>
            <p:nvPr/>
          </p:nvGrpSpPr>
          <p:grpSpPr>
            <a:xfrm rot="-5400000">
              <a:off x="-440874" y="4544848"/>
              <a:ext cx="70688" cy="626078"/>
              <a:chOff x="2339446" y="455930"/>
              <a:chExt cx="139700" cy="800100"/>
            </a:xfrm>
          </p:grpSpPr>
          <p:cxnSp>
            <p:nvCxnSpPr>
              <p:cNvPr id="421" name="Google Shape;421;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22" name="Google Shape;422;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23" name="Google Shape;423;p25"/>
            <p:cNvGrpSpPr/>
            <p:nvPr/>
          </p:nvGrpSpPr>
          <p:grpSpPr>
            <a:xfrm rot="-5400000">
              <a:off x="-440874" y="4069269"/>
              <a:ext cx="70688" cy="626078"/>
              <a:chOff x="2339446" y="455930"/>
              <a:chExt cx="139700" cy="800100"/>
            </a:xfrm>
          </p:grpSpPr>
          <p:cxnSp>
            <p:nvCxnSpPr>
              <p:cNvPr id="424" name="Google Shape;424;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25" name="Google Shape;425;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26" name="Google Shape;426;p25"/>
            <p:cNvGrpSpPr/>
            <p:nvPr/>
          </p:nvGrpSpPr>
          <p:grpSpPr>
            <a:xfrm rot="-5400000">
              <a:off x="-440874" y="3593690"/>
              <a:ext cx="70688" cy="626078"/>
              <a:chOff x="2339446" y="455930"/>
              <a:chExt cx="139700" cy="800100"/>
            </a:xfrm>
          </p:grpSpPr>
          <p:cxnSp>
            <p:nvCxnSpPr>
              <p:cNvPr id="427" name="Google Shape;427;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28" name="Google Shape;428;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29" name="Google Shape;429;p25"/>
            <p:cNvGrpSpPr/>
            <p:nvPr/>
          </p:nvGrpSpPr>
          <p:grpSpPr>
            <a:xfrm rot="-5400000">
              <a:off x="-440874" y="3118111"/>
              <a:ext cx="70688" cy="626078"/>
              <a:chOff x="2339446" y="455930"/>
              <a:chExt cx="139700" cy="800100"/>
            </a:xfrm>
          </p:grpSpPr>
          <p:cxnSp>
            <p:nvCxnSpPr>
              <p:cNvPr id="430" name="Google Shape;430;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31" name="Google Shape;431;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32" name="Google Shape;432;p25"/>
            <p:cNvGrpSpPr/>
            <p:nvPr/>
          </p:nvGrpSpPr>
          <p:grpSpPr>
            <a:xfrm rot="-5400000">
              <a:off x="-440874" y="2642532"/>
              <a:ext cx="70688" cy="626078"/>
              <a:chOff x="2339446" y="455930"/>
              <a:chExt cx="139700" cy="800100"/>
            </a:xfrm>
          </p:grpSpPr>
          <p:cxnSp>
            <p:nvCxnSpPr>
              <p:cNvPr id="433" name="Google Shape;433;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34" name="Google Shape;434;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35" name="Google Shape;435;p25"/>
            <p:cNvGrpSpPr/>
            <p:nvPr/>
          </p:nvGrpSpPr>
          <p:grpSpPr>
            <a:xfrm rot="-5400000">
              <a:off x="-440874" y="2166953"/>
              <a:ext cx="70688" cy="626078"/>
              <a:chOff x="2339446" y="455930"/>
              <a:chExt cx="139700" cy="800100"/>
            </a:xfrm>
          </p:grpSpPr>
          <p:cxnSp>
            <p:nvCxnSpPr>
              <p:cNvPr id="436" name="Google Shape;436;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37" name="Google Shape;437;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38" name="Google Shape;438;p25"/>
            <p:cNvGrpSpPr/>
            <p:nvPr/>
          </p:nvGrpSpPr>
          <p:grpSpPr>
            <a:xfrm rot="-5400000">
              <a:off x="-440874" y="1691374"/>
              <a:ext cx="70688" cy="626078"/>
              <a:chOff x="2339446" y="455930"/>
              <a:chExt cx="139700" cy="800100"/>
            </a:xfrm>
          </p:grpSpPr>
          <p:cxnSp>
            <p:nvCxnSpPr>
              <p:cNvPr id="439" name="Google Shape;439;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40" name="Google Shape;440;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41" name="Google Shape;441;p25"/>
            <p:cNvGrpSpPr/>
            <p:nvPr/>
          </p:nvGrpSpPr>
          <p:grpSpPr>
            <a:xfrm rot="-5400000">
              <a:off x="-440874" y="1215795"/>
              <a:ext cx="70688" cy="626078"/>
              <a:chOff x="2339446" y="455930"/>
              <a:chExt cx="139700" cy="800100"/>
            </a:xfrm>
          </p:grpSpPr>
          <p:cxnSp>
            <p:nvCxnSpPr>
              <p:cNvPr id="442" name="Google Shape;442;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43" name="Google Shape;443;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44" name="Google Shape;444;p25"/>
            <p:cNvGrpSpPr/>
            <p:nvPr/>
          </p:nvGrpSpPr>
          <p:grpSpPr>
            <a:xfrm rot="-5400000">
              <a:off x="-440873" y="740216"/>
              <a:ext cx="70688" cy="626078"/>
              <a:chOff x="2339446" y="455930"/>
              <a:chExt cx="139700" cy="800100"/>
            </a:xfrm>
          </p:grpSpPr>
          <p:cxnSp>
            <p:nvCxnSpPr>
              <p:cNvPr id="445" name="Google Shape;445;p2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46" name="Google Shape;446;p2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447" name="Google Shape;447;p25"/>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448" name="Google Shape;448;p25"/>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
        <p:nvSpPr>
          <p:cNvPr id="449" name="Google Shape;449;p25"/>
          <p:cNvSpPr txBox="1">
            <a:spLocks noGrp="1"/>
          </p:cNvSpPr>
          <p:nvPr>
            <p:ph type="title"/>
          </p:nvPr>
        </p:nvSpPr>
        <p:spPr>
          <a:xfrm>
            <a:off x="505402" y="1972099"/>
            <a:ext cx="9237300" cy="2904900"/>
          </a:xfrm>
          <a:prstGeom prst="rect">
            <a:avLst/>
          </a:prstGeom>
          <a:noFill/>
          <a:ln>
            <a:noFill/>
          </a:ln>
        </p:spPr>
        <p:txBody>
          <a:bodyPr spcFirstLastPara="1" wrap="square" lIns="91400" tIns="45700" rIns="91400" bIns="45700" anchor="ctr" anchorCtr="0">
            <a:noAutofit/>
          </a:bodyPr>
          <a:lstStyle>
            <a:lvl1pPr lvl="0" algn="l">
              <a:lnSpc>
                <a:spcPct val="90000"/>
              </a:lnSpc>
              <a:spcBef>
                <a:spcPts val="0"/>
              </a:spcBef>
              <a:spcAft>
                <a:spcPts val="0"/>
              </a:spcAft>
              <a:buClr>
                <a:schemeClr val="lt1"/>
              </a:buClr>
              <a:buSzPts val="6000"/>
              <a:buFont typeface="Arial"/>
              <a:buNone/>
              <a:defRPr sz="60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549"/>
        <p:cNvGrpSpPr/>
        <p:nvPr/>
      </p:nvGrpSpPr>
      <p:grpSpPr>
        <a:xfrm>
          <a:off x="0" y="0"/>
          <a:ext cx="0" cy="0"/>
          <a:chOff x="0" y="0"/>
          <a:chExt cx="0" cy="0"/>
        </a:xfrm>
      </p:grpSpPr>
      <p:pic>
        <p:nvPicPr>
          <p:cNvPr id="1550" name="Google Shape;1550;p21" descr="nacce-arrow-01.jpg"/>
          <p:cNvPicPr preferRelativeResize="0"/>
          <p:nvPr/>
        </p:nvPicPr>
        <p:blipFill rotWithShape="1">
          <a:blip r:embed="rId2">
            <a:alphaModFix/>
          </a:blip>
          <a:srcRect/>
          <a:stretch/>
        </p:blipFill>
        <p:spPr>
          <a:xfrm rot="10800000" flipH="1">
            <a:off x="4375323" y="2342019"/>
            <a:ext cx="2578638" cy="144120"/>
          </a:xfrm>
          <a:prstGeom prst="rect">
            <a:avLst/>
          </a:prstGeom>
          <a:noFill/>
          <a:ln>
            <a:noFill/>
          </a:ln>
        </p:spPr>
      </p:pic>
      <p:sp>
        <p:nvSpPr>
          <p:cNvPr id="1551" name="Google Shape;1551;p21"/>
          <p:cNvSpPr txBox="1">
            <a:spLocks noGrp="1"/>
          </p:cNvSpPr>
          <p:nvPr>
            <p:ph type="ctrTitle"/>
          </p:nvPr>
        </p:nvSpPr>
        <p:spPr>
          <a:xfrm>
            <a:off x="1057999" y="1112212"/>
            <a:ext cx="10360500" cy="1053900"/>
          </a:xfrm>
          <a:prstGeom prst="rect">
            <a:avLst/>
          </a:prstGeom>
          <a:noFill/>
          <a:ln>
            <a:noFill/>
          </a:ln>
        </p:spPr>
        <p:txBody>
          <a:bodyPr spcFirstLastPara="1" wrap="square" lIns="121875" tIns="60925" rIns="121875" bIns="60925" anchor="b" anchorCtr="0">
            <a:noAutofit/>
          </a:bodyPr>
          <a:lstStyle>
            <a:lvl1pPr lvl="0" algn="ctr">
              <a:lnSpc>
                <a:spcPct val="95000"/>
              </a:lnSpc>
              <a:spcBef>
                <a:spcPts val="0"/>
              </a:spcBef>
              <a:spcAft>
                <a:spcPts val="0"/>
              </a:spcAft>
              <a:buClr>
                <a:srgbClr val="17218C"/>
              </a:buClr>
              <a:buSzPts val="56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2" name="Google Shape;1552;p21"/>
          <p:cNvSpPr txBox="1">
            <a:spLocks noGrp="1"/>
          </p:cNvSpPr>
          <p:nvPr>
            <p:ph type="subTitle" idx="1"/>
          </p:nvPr>
        </p:nvSpPr>
        <p:spPr>
          <a:xfrm>
            <a:off x="1828324" y="2682700"/>
            <a:ext cx="8532300" cy="1752900"/>
          </a:xfrm>
          <a:prstGeom prst="rect">
            <a:avLst/>
          </a:prstGeom>
          <a:noFill/>
          <a:ln>
            <a:noFill/>
          </a:ln>
        </p:spPr>
        <p:txBody>
          <a:bodyPr spcFirstLastPara="1" wrap="square" lIns="121875" tIns="60925" rIns="121875" bIns="60925" anchor="t" anchorCtr="0">
            <a:noAutofit/>
          </a:bodyPr>
          <a:lstStyle>
            <a:lvl1pPr lvl="0" algn="ctr">
              <a:lnSpc>
                <a:spcPct val="95000"/>
              </a:lnSpc>
              <a:spcBef>
                <a:spcPts val="900"/>
              </a:spcBef>
              <a:spcAft>
                <a:spcPts val="0"/>
              </a:spcAft>
              <a:buClr>
                <a:srgbClr val="888888"/>
              </a:buClr>
              <a:buSzPts val="4300"/>
              <a:buNone/>
              <a:defRPr>
                <a:solidFill>
                  <a:srgbClr val="888888"/>
                </a:solidFill>
              </a:defRPr>
            </a:lvl1pPr>
            <a:lvl2pPr lvl="1" algn="ctr">
              <a:lnSpc>
                <a:spcPct val="95000"/>
              </a:lnSpc>
              <a:spcBef>
                <a:spcPts val="700"/>
              </a:spcBef>
              <a:spcAft>
                <a:spcPts val="0"/>
              </a:spcAft>
              <a:buClr>
                <a:srgbClr val="888888"/>
              </a:buClr>
              <a:buSzPts val="3700"/>
              <a:buNone/>
              <a:defRPr>
                <a:solidFill>
                  <a:srgbClr val="888888"/>
                </a:solidFill>
              </a:defRPr>
            </a:lvl2pPr>
            <a:lvl3pPr lvl="2" algn="ctr">
              <a:lnSpc>
                <a:spcPct val="95000"/>
              </a:lnSpc>
              <a:spcBef>
                <a:spcPts val="600"/>
              </a:spcBef>
              <a:spcAft>
                <a:spcPts val="0"/>
              </a:spcAft>
              <a:buClr>
                <a:srgbClr val="888888"/>
              </a:buClr>
              <a:buSzPts val="3200"/>
              <a:buNone/>
              <a:defRPr>
                <a:solidFill>
                  <a:srgbClr val="888888"/>
                </a:solidFill>
              </a:defRPr>
            </a:lvl3pPr>
            <a:lvl4pPr lvl="3" algn="ctr">
              <a:lnSpc>
                <a:spcPct val="108571"/>
              </a:lnSpc>
              <a:spcBef>
                <a:spcPts val="500"/>
              </a:spcBef>
              <a:spcAft>
                <a:spcPts val="0"/>
              </a:spcAft>
              <a:buClr>
                <a:srgbClr val="888888"/>
              </a:buClr>
              <a:buSzPts val="2700"/>
              <a:buNone/>
              <a:defRPr>
                <a:solidFill>
                  <a:srgbClr val="888888"/>
                </a:solidFill>
              </a:defRPr>
            </a:lvl4pPr>
            <a:lvl5pPr lvl="4" algn="ctr">
              <a:lnSpc>
                <a:spcPct val="108571"/>
              </a:lnSpc>
              <a:spcBef>
                <a:spcPts val="500"/>
              </a:spcBef>
              <a:spcAft>
                <a:spcPts val="0"/>
              </a:spcAft>
              <a:buClr>
                <a:srgbClr val="888888"/>
              </a:buClr>
              <a:buSzPts val="2700"/>
              <a:buNone/>
              <a:defRPr>
                <a:solidFill>
                  <a:srgbClr val="888888"/>
                </a:solidFill>
              </a:defRPr>
            </a:lvl5pPr>
            <a:lvl6pPr lvl="5" algn="ctr">
              <a:lnSpc>
                <a:spcPct val="95000"/>
              </a:lnSpc>
              <a:spcBef>
                <a:spcPts val="500"/>
              </a:spcBef>
              <a:spcAft>
                <a:spcPts val="0"/>
              </a:spcAft>
              <a:buClr>
                <a:srgbClr val="888888"/>
              </a:buClr>
              <a:buSzPts val="2700"/>
              <a:buNone/>
              <a:defRPr>
                <a:solidFill>
                  <a:srgbClr val="888888"/>
                </a:solidFill>
              </a:defRPr>
            </a:lvl6pPr>
            <a:lvl7pPr lvl="6" algn="ctr">
              <a:lnSpc>
                <a:spcPct val="95000"/>
              </a:lnSpc>
              <a:spcBef>
                <a:spcPts val="500"/>
              </a:spcBef>
              <a:spcAft>
                <a:spcPts val="0"/>
              </a:spcAft>
              <a:buClr>
                <a:srgbClr val="888888"/>
              </a:buClr>
              <a:buSzPts val="2700"/>
              <a:buNone/>
              <a:defRPr>
                <a:solidFill>
                  <a:srgbClr val="888888"/>
                </a:solidFill>
              </a:defRPr>
            </a:lvl7pPr>
            <a:lvl8pPr lvl="7" algn="ctr">
              <a:lnSpc>
                <a:spcPct val="95000"/>
              </a:lnSpc>
              <a:spcBef>
                <a:spcPts val="500"/>
              </a:spcBef>
              <a:spcAft>
                <a:spcPts val="0"/>
              </a:spcAft>
              <a:buClr>
                <a:srgbClr val="888888"/>
              </a:buClr>
              <a:buSzPts val="2700"/>
              <a:buNone/>
              <a:defRPr>
                <a:solidFill>
                  <a:srgbClr val="888888"/>
                </a:solidFill>
              </a:defRPr>
            </a:lvl8pPr>
            <a:lvl9pPr lvl="8" algn="ctr">
              <a:lnSpc>
                <a:spcPct val="95000"/>
              </a:lnSpc>
              <a:spcBef>
                <a:spcPts val="500"/>
              </a:spcBef>
              <a:spcAft>
                <a:spcPts val="400"/>
              </a:spcAft>
              <a:buClr>
                <a:srgbClr val="888888"/>
              </a:buClr>
              <a:buSzPts val="2700"/>
              <a:buNone/>
              <a:defRPr>
                <a:solidFill>
                  <a:srgbClr val="888888"/>
                </a:solidFill>
              </a:defRPr>
            </a:lvl9pPr>
          </a:lstStyle>
          <a:p>
            <a:endParaRPr/>
          </a:p>
        </p:txBody>
      </p:sp>
      <p:sp>
        <p:nvSpPr>
          <p:cNvPr id="1553" name="Google Shape;1553;p21"/>
          <p:cNvSpPr txBox="1">
            <a:spLocks noGrp="1"/>
          </p:cNvSpPr>
          <p:nvPr>
            <p:ph type="dt" idx="10"/>
          </p:nvPr>
        </p:nvSpPr>
        <p:spPr>
          <a:xfrm>
            <a:off x="609441" y="6356350"/>
            <a:ext cx="2844000" cy="365100"/>
          </a:xfrm>
          <a:prstGeom prst="rect">
            <a:avLst/>
          </a:prstGeom>
          <a:noFill/>
          <a:ln>
            <a:noFill/>
          </a:ln>
        </p:spPr>
        <p:txBody>
          <a:bodyPr spcFirstLastPara="1" wrap="square" lIns="121875" tIns="60925" rIns="121875" bIns="6092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554" name="Google Shape;1554;p21"/>
          <p:cNvSpPr txBox="1">
            <a:spLocks noGrp="1"/>
          </p:cNvSpPr>
          <p:nvPr>
            <p:ph type="sldNum" idx="12"/>
          </p:nvPr>
        </p:nvSpPr>
        <p:spPr>
          <a:xfrm>
            <a:off x="8735325" y="6356350"/>
            <a:ext cx="2844000" cy="365100"/>
          </a:xfrm>
          <a:prstGeom prst="rect">
            <a:avLst/>
          </a:prstGeom>
          <a:noFill/>
          <a:ln>
            <a:noFill/>
          </a:ln>
        </p:spPr>
        <p:txBody>
          <a:bodyPr spcFirstLastPara="1" wrap="square" lIns="121875" tIns="60925" rIns="121875" bIns="60925"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Divider - Intuit Blue Type">
  <p:cSld name="Divider - Intuit Blue Type">
    <p:bg>
      <p:bgPr>
        <a:solidFill>
          <a:srgbClr val="FCFDFC"/>
        </a:solidFill>
        <a:effectLst/>
      </p:bgPr>
    </p:bg>
    <p:spTree>
      <p:nvGrpSpPr>
        <p:cNvPr id="1" name="Shape 1555"/>
        <p:cNvGrpSpPr/>
        <p:nvPr/>
      </p:nvGrpSpPr>
      <p:grpSpPr>
        <a:xfrm>
          <a:off x="0" y="0"/>
          <a:ext cx="0" cy="0"/>
          <a:chOff x="0" y="0"/>
          <a:chExt cx="0" cy="0"/>
        </a:xfrm>
      </p:grpSpPr>
      <p:sp>
        <p:nvSpPr>
          <p:cNvPr id="1556" name="Google Shape;1556;p22"/>
          <p:cNvSpPr txBox="1">
            <a:spLocks noGrp="1"/>
          </p:cNvSpPr>
          <p:nvPr>
            <p:ph type="title"/>
          </p:nvPr>
        </p:nvSpPr>
        <p:spPr>
          <a:xfrm>
            <a:off x="506253" y="2746962"/>
            <a:ext cx="10977000" cy="1355100"/>
          </a:xfrm>
          <a:prstGeom prst="rect">
            <a:avLst/>
          </a:prstGeom>
          <a:noFill/>
          <a:ln>
            <a:noFill/>
          </a:ln>
        </p:spPr>
        <p:txBody>
          <a:bodyPr spcFirstLastPara="1" wrap="square" lIns="91400" tIns="45700" rIns="91400" bIns="45700" anchor="ctr" anchorCtr="0">
            <a:noAutofit/>
          </a:bodyPr>
          <a:lstStyle>
            <a:lvl1pPr lvl="0" algn="l">
              <a:lnSpc>
                <a:spcPct val="90000"/>
              </a:lnSpc>
              <a:spcBef>
                <a:spcPts val="0"/>
              </a:spcBef>
              <a:spcAft>
                <a:spcPts val="0"/>
              </a:spcAft>
              <a:buClr>
                <a:srgbClr val="0077C5"/>
              </a:buClr>
              <a:buSzPts val="6000"/>
              <a:buFont typeface="Arial"/>
              <a:buNone/>
              <a:defRPr sz="6000" b="1" i="0" cap="none">
                <a:solidFill>
                  <a:srgbClr val="0077C5"/>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557" name="Google Shape;1557;p22"/>
          <p:cNvGrpSpPr/>
          <p:nvPr/>
        </p:nvGrpSpPr>
        <p:grpSpPr>
          <a:xfrm>
            <a:off x="607995" y="-384971"/>
            <a:ext cx="10976722" cy="340523"/>
            <a:chOff x="641881" y="-847090"/>
            <a:chExt cx="10917765" cy="800100"/>
          </a:xfrm>
        </p:grpSpPr>
        <p:grpSp>
          <p:nvGrpSpPr>
            <p:cNvPr id="1558" name="Google Shape;1558;p22"/>
            <p:cNvGrpSpPr/>
            <p:nvPr/>
          </p:nvGrpSpPr>
          <p:grpSpPr>
            <a:xfrm>
              <a:off x="1423636" y="-847090"/>
              <a:ext cx="139700" cy="800100"/>
              <a:chOff x="1416580" y="455930"/>
              <a:chExt cx="139700" cy="800100"/>
            </a:xfrm>
          </p:grpSpPr>
          <p:cxnSp>
            <p:nvCxnSpPr>
              <p:cNvPr id="1559" name="Google Shape;1559;p2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60" name="Google Shape;1560;p2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61" name="Google Shape;1561;p22"/>
            <p:cNvGrpSpPr/>
            <p:nvPr/>
          </p:nvGrpSpPr>
          <p:grpSpPr>
            <a:xfrm>
              <a:off x="2345091" y="-847090"/>
              <a:ext cx="139700" cy="800100"/>
              <a:chOff x="2339446" y="455930"/>
              <a:chExt cx="139700" cy="800100"/>
            </a:xfrm>
          </p:grpSpPr>
          <p:cxnSp>
            <p:nvCxnSpPr>
              <p:cNvPr id="1562" name="Google Shape;1562;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63" name="Google Shape;1563;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64" name="Google Shape;1564;p22"/>
            <p:cNvGrpSpPr/>
            <p:nvPr/>
          </p:nvGrpSpPr>
          <p:grpSpPr>
            <a:xfrm>
              <a:off x="3266546" y="-847090"/>
              <a:ext cx="139700" cy="800100"/>
              <a:chOff x="2339446" y="455930"/>
              <a:chExt cx="139700" cy="800100"/>
            </a:xfrm>
          </p:grpSpPr>
          <p:cxnSp>
            <p:nvCxnSpPr>
              <p:cNvPr id="1565" name="Google Shape;1565;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66" name="Google Shape;1566;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67" name="Google Shape;1567;p22"/>
            <p:cNvGrpSpPr/>
            <p:nvPr/>
          </p:nvGrpSpPr>
          <p:grpSpPr>
            <a:xfrm>
              <a:off x="4188001" y="-847090"/>
              <a:ext cx="139700" cy="800100"/>
              <a:chOff x="2339446" y="455930"/>
              <a:chExt cx="139700" cy="800100"/>
            </a:xfrm>
          </p:grpSpPr>
          <p:cxnSp>
            <p:nvCxnSpPr>
              <p:cNvPr id="1568" name="Google Shape;1568;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69" name="Google Shape;1569;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70" name="Google Shape;1570;p22"/>
            <p:cNvGrpSpPr/>
            <p:nvPr/>
          </p:nvGrpSpPr>
          <p:grpSpPr>
            <a:xfrm>
              <a:off x="5109456" y="-847090"/>
              <a:ext cx="139700" cy="800100"/>
              <a:chOff x="2339446" y="455930"/>
              <a:chExt cx="139700" cy="800100"/>
            </a:xfrm>
          </p:grpSpPr>
          <p:cxnSp>
            <p:nvCxnSpPr>
              <p:cNvPr id="1571" name="Google Shape;1571;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72" name="Google Shape;1572;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73" name="Google Shape;1573;p22"/>
            <p:cNvGrpSpPr/>
            <p:nvPr/>
          </p:nvGrpSpPr>
          <p:grpSpPr>
            <a:xfrm>
              <a:off x="6030911" y="-847090"/>
              <a:ext cx="139700" cy="800100"/>
              <a:chOff x="2339446" y="455930"/>
              <a:chExt cx="139700" cy="800100"/>
            </a:xfrm>
          </p:grpSpPr>
          <p:cxnSp>
            <p:nvCxnSpPr>
              <p:cNvPr id="1574" name="Google Shape;1574;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75" name="Google Shape;1575;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76" name="Google Shape;1576;p22"/>
            <p:cNvGrpSpPr/>
            <p:nvPr/>
          </p:nvGrpSpPr>
          <p:grpSpPr>
            <a:xfrm>
              <a:off x="6952366" y="-847090"/>
              <a:ext cx="139700" cy="800100"/>
              <a:chOff x="2339446" y="455930"/>
              <a:chExt cx="139700" cy="800100"/>
            </a:xfrm>
          </p:grpSpPr>
          <p:cxnSp>
            <p:nvCxnSpPr>
              <p:cNvPr id="1577" name="Google Shape;1577;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78" name="Google Shape;1578;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79" name="Google Shape;1579;p22"/>
            <p:cNvGrpSpPr/>
            <p:nvPr/>
          </p:nvGrpSpPr>
          <p:grpSpPr>
            <a:xfrm>
              <a:off x="7873821" y="-847090"/>
              <a:ext cx="139700" cy="800100"/>
              <a:chOff x="2339446" y="455930"/>
              <a:chExt cx="139700" cy="800100"/>
            </a:xfrm>
          </p:grpSpPr>
          <p:cxnSp>
            <p:nvCxnSpPr>
              <p:cNvPr id="1580" name="Google Shape;1580;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81" name="Google Shape;1581;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82" name="Google Shape;1582;p22"/>
            <p:cNvGrpSpPr/>
            <p:nvPr/>
          </p:nvGrpSpPr>
          <p:grpSpPr>
            <a:xfrm>
              <a:off x="8795276" y="-847090"/>
              <a:ext cx="139700" cy="800100"/>
              <a:chOff x="2339446" y="455930"/>
              <a:chExt cx="139700" cy="800100"/>
            </a:xfrm>
          </p:grpSpPr>
          <p:cxnSp>
            <p:nvCxnSpPr>
              <p:cNvPr id="1583" name="Google Shape;1583;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84" name="Google Shape;1584;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85" name="Google Shape;1585;p22"/>
            <p:cNvGrpSpPr/>
            <p:nvPr/>
          </p:nvGrpSpPr>
          <p:grpSpPr>
            <a:xfrm>
              <a:off x="9716731" y="-847090"/>
              <a:ext cx="139700" cy="800100"/>
              <a:chOff x="2339446" y="455930"/>
              <a:chExt cx="139700" cy="800100"/>
            </a:xfrm>
          </p:grpSpPr>
          <p:cxnSp>
            <p:nvCxnSpPr>
              <p:cNvPr id="1586" name="Google Shape;1586;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87" name="Google Shape;1587;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88" name="Google Shape;1588;p22"/>
            <p:cNvGrpSpPr/>
            <p:nvPr/>
          </p:nvGrpSpPr>
          <p:grpSpPr>
            <a:xfrm>
              <a:off x="10638186" y="-847090"/>
              <a:ext cx="139700" cy="800100"/>
              <a:chOff x="2339446" y="455930"/>
              <a:chExt cx="139700" cy="800100"/>
            </a:xfrm>
          </p:grpSpPr>
          <p:cxnSp>
            <p:nvCxnSpPr>
              <p:cNvPr id="1589" name="Google Shape;1589;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90" name="Google Shape;1590;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591" name="Google Shape;1591;p22"/>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592" name="Google Shape;1592;p22"/>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93" name="Google Shape;1593;p22"/>
          <p:cNvGrpSpPr/>
          <p:nvPr/>
        </p:nvGrpSpPr>
        <p:grpSpPr>
          <a:xfrm>
            <a:off x="607995" y="6946864"/>
            <a:ext cx="10976722" cy="340603"/>
            <a:chOff x="641881" y="-847090"/>
            <a:chExt cx="10917765" cy="800100"/>
          </a:xfrm>
        </p:grpSpPr>
        <p:grpSp>
          <p:nvGrpSpPr>
            <p:cNvPr id="1594" name="Google Shape;1594;p22"/>
            <p:cNvGrpSpPr/>
            <p:nvPr/>
          </p:nvGrpSpPr>
          <p:grpSpPr>
            <a:xfrm>
              <a:off x="1423636" y="-847090"/>
              <a:ext cx="139700" cy="800100"/>
              <a:chOff x="1416580" y="455930"/>
              <a:chExt cx="139700" cy="800100"/>
            </a:xfrm>
          </p:grpSpPr>
          <p:cxnSp>
            <p:nvCxnSpPr>
              <p:cNvPr id="1595" name="Google Shape;1595;p2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96" name="Google Shape;1596;p2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97" name="Google Shape;1597;p22"/>
            <p:cNvGrpSpPr/>
            <p:nvPr/>
          </p:nvGrpSpPr>
          <p:grpSpPr>
            <a:xfrm>
              <a:off x="2345091" y="-847090"/>
              <a:ext cx="139700" cy="800100"/>
              <a:chOff x="2339446" y="455930"/>
              <a:chExt cx="139700" cy="800100"/>
            </a:xfrm>
          </p:grpSpPr>
          <p:cxnSp>
            <p:nvCxnSpPr>
              <p:cNvPr id="1598" name="Google Shape;1598;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99" name="Google Shape;1599;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00" name="Google Shape;1600;p22"/>
            <p:cNvGrpSpPr/>
            <p:nvPr/>
          </p:nvGrpSpPr>
          <p:grpSpPr>
            <a:xfrm>
              <a:off x="3266546" y="-847090"/>
              <a:ext cx="139700" cy="800100"/>
              <a:chOff x="2339446" y="455930"/>
              <a:chExt cx="139700" cy="800100"/>
            </a:xfrm>
          </p:grpSpPr>
          <p:cxnSp>
            <p:nvCxnSpPr>
              <p:cNvPr id="1601" name="Google Shape;1601;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02" name="Google Shape;1602;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03" name="Google Shape;1603;p22"/>
            <p:cNvGrpSpPr/>
            <p:nvPr/>
          </p:nvGrpSpPr>
          <p:grpSpPr>
            <a:xfrm>
              <a:off x="4188001" y="-847090"/>
              <a:ext cx="139700" cy="800100"/>
              <a:chOff x="2339446" y="455930"/>
              <a:chExt cx="139700" cy="800100"/>
            </a:xfrm>
          </p:grpSpPr>
          <p:cxnSp>
            <p:nvCxnSpPr>
              <p:cNvPr id="1604" name="Google Shape;1604;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05" name="Google Shape;1605;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06" name="Google Shape;1606;p22"/>
            <p:cNvGrpSpPr/>
            <p:nvPr/>
          </p:nvGrpSpPr>
          <p:grpSpPr>
            <a:xfrm>
              <a:off x="5109456" y="-847090"/>
              <a:ext cx="139700" cy="800100"/>
              <a:chOff x="2339446" y="455930"/>
              <a:chExt cx="139700" cy="800100"/>
            </a:xfrm>
          </p:grpSpPr>
          <p:cxnSp>
            <p:nvCxnSpPr>
              <p:cNvPr id="1607" name="Google Shape;1607;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08" name="Google Shape;1608;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09" name="Google Shape;1609;p22"/>
            <p:cNvGrpSpPr/>
            <p:nvPr/>
          </p:nvGrpSpPr>
          <p:grpSpPr>
            <a:xfrm>
              <a:off x="6030911" y="-847090"/>
              <a:ext cx="139700" cy="800100"/>
              <a:chOff x="2339446" y="455930"/>
              <a:chExt cx="139700" cy="800100"/>
            </a:xfrm>
          </p:grpSpPr>
          <p:cxnSp>
            <p:nvCxnSpPr>
              <p:cNvPr id="1610" name="Google Shape;1610;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11" name="Google Shape;1611;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12" name="Google Shape;1612;p22"/>
            <p:cNvGrpSpPr/>
            <p:nvPr/>
          </p:nvGrpSpPr>
          <p:grpSpPr>
            <a:xfrm>
              <a:off x="6952366" y="-847090"/>
              <a:ext cx="139700" cy="800100"/>
              <a:chOff x="2339446" y="455930"/>
              <a:chExt cx="139700" cy="800100"/>
            </a:xfrm>
          </p:grpSpPr>
          <p:cxnSp>
            <p:nvCxnSpPr>
              <p:cNvPr id="1613" name="Google Shape;1613;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14" name="Google Shape;1614;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15" name="Google Shape;1615;p22"/>
            <p:cNvGrpSpPr/>
            <p:nvPr/>
          </p:nvGrpSpPr>
          <p:grpSpPr>
            <a:xfrm>
              <a:off x="7873821" y="-847090"/>
              <a:ext cx="139700" cy="800100"/>
              <a:chOff x="2339446" y="455930"/>
              <a:chExt cx="139700" cy="800100"/>
            </a:xfrm>
          </p:grpSpPr>
          <p:cxnSp>
            <p:nvCxnSpPr>
              <p:cNvPr id="1616" name="Google Shape;1616;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17" name="Google Shape;1617;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18" name="Google Shape;1618;p22"/>
            <p:cNvGrpSpPr/>
            <p:nvPr/>
          </p:nvGrpSpPr>
          <p:grpSpPr>
            <a:xfrm>
              <a:off x="8795276" y="-847090"/>
              <a:ext cx="139700" cy="800100"/>
              <a:chOff x="2339446" y="455930"/>
              <a:chExt cx="139700" cy="800100"/>
            </a:xfrm>
          </p:grpSpPr>
          <p:cxnSp>
            <p:nvCxnSpPr>
              <p:cNvPr id="1619" name="Google Shape;1619;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20" name="Google Shape;1620;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21" name="Google Shape;1621;p22"/>
            <p:cNvGrpSpPr/>
            <p:nvPr/>
          </p:nvGrpSpPr>
          <p:grpSpPr>
            <a:xfrm>
              <a:off x="9716731" y="-847090"/>
              <a:ext cx="139700" cy="800100"/>
              <a:chOff x="2339446" y="455930"/>
              <a:chExt cx="139700" cy="800100"/>
            </a:xfrm>
          </p:grpSpPr>
          <p:cxnSp>
            <p:nvCxnSpPr>
              <p:cNvPr id="1622" name="Google Shape;1622;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23" name="Google Shape;1623;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24" name="Google Shape;1624;p22"/>
            <p:cNvGrpSpPr/>
            <p:nvPr/>
          </p:nvGrpSpPr>
          <p:grpSpPr>
            <a:xfrm>
              <a:off x="10638186" y="-847090"/>
              <a:ext cx="139700" cy="800100"/>
              <a:chOff x="2339446" y="455930"/>
              <a:chExt cx="139700" cy="800100"/>
            </a:xfrm>
          </p:grpSpPr>
          <p:cxnSp>
            <p:nvCxnSpPr>
              <p:cNvPr id="1625" name="Google Shape;1625;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26" name="Google Shape;1626;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627" name="Google Shape;1627;p22"/>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628" name="Google Shape;1628;p22"/>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29" name="Google Shape;1629;p22"/>
          <p:cNvGrpSpPr/>
          <p:nvPr/>
        </p:nvGrpSpPr>
        <p:grpSpPr>
          <a:xfrm>
            <a:off x="-470014" y="334652"/>
            <a:ext cx="409026" cy="6150598"/>
            <a:chOff x="-718569" y="334652"/>
            <a:chExt cx="645558" cy="6150598"/>
          </a:xfrm>
        </p:grpSpPr>
        <p:grpSp>
          <p:nvGrpSpPr>
            <p:cNvPr id="1630" name="Google Shape;1630;p22"/>
            <p:cNvGrpSpPr/>
            <p:nvPr/>
          </p:nvGrpSpPr>
          <p:grpSpPr>
            <a:xfrm rot="-5400000">
              <a:off x="-421394" y="5495992"/>
              <a:ext cx="70688" cy="626078"/>
              <a:chOff x="1416580" y="455930"/>
              <a:chExt cx="139700" cy="800100"/>
            </a:xfrm>
          </p:grpSpPr>
          <p:cxnSp>
            <p:nvCxnSpPr>
              <p:cNvPr id="1631" name="Google Shape;1631;p2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32" name="Google Shape;1632;p2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33" name="Google Shape;1633;p22"/>
            <p:cNvGrpSpPr/>
            <p:nvPr/>
          </p:nvGrpSpPr>
          <p:grpSpPr>
            <a:xfrm rot="-5400000">
              <a:off x="-440874" y="5020427"/>
              <a:ext cx="70688" cy="626078"/>
              <a:chOff x="2339446" y="455930"/>
              <a:chExt cx="139700" cy="800100"/>
            </a:xfrm>
          </p:grpSpPr>
          <p:cxnSp>
            <p:nvCxnSpPr>
              <p:cNvPr id="1634" name="Google Shape;1634;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35" name="Google Shape;1635;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36" name="Google Shape;1636;p22"/>
            <p:cNvGrpSpPr/>
            <p:nvPr/>
          </p:nvGrpSpPr>
          <p:grpSpPr>
            <a:xfrm rot="-5400000">
              <a:off x="-440874" y="4544848"/>
              <a:ext cx="70688" cy="626078"/>
              <a:chOff x="2339446" y="455930"/>
              <a:chExt cx="139700" cy="800100"/>
            </a:xfrm>
          </p:grpSpPr>
          <p:cxnSp>
            <p:nvCxnSpPr>
              <p:cNvPr id="1637" name="Google Shape;1637;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38" name="Google Shape;1638;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39" name="Google Shape;1639;p22"/>
            <p:cNvGrpSpPr/>
            <p:nvPr/>
          </p:nvGrpSpPr>
          <p:grpSpPr>
            <a:xfrm rot="-5400000">
              <a:off x="-440874" y="4069269"/>
              <a:ext cx="70688" cy="626078"/>
              <a:chOff x="2339446" y="455930"/>
              <a:chExt cx="139700" cy="800100"/>
            </a:xfrm>
          </p:grpSpPr>
          <p:cxnSp>
            <p:nvCxnSpPr>
              <p:cNvPr id="1640" name="Google Shape;1640;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41" name="Google Shape;1641;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42" name="Google Shape;1642;p22"/>
            <p:cNvGrpSpPr/>
            <p:nvPr/>
          </p:nvGrpSpPr>
          <p:grpSpPr>
            <a:xfrm rot="-5400000">
              <a:off x="-440874" y="3593690"/>
              <a:ext cx="70688" cy="626078"/>
              <a:chOff x="2339446" y="455930"/>
              <a:chExt cx="139700" cy="800100"/>
            </a:xfrm>
          </p:grpSpPr>
          <p:cxnSp>
            <p:nvCxnSpPr>
              <p:cNvPr id="1643" name="Google Shape;1643;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44" name="Google Shape;1644;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45" name="Google Shape;1645;p22"/>
            <p:cNvGrpSpPr/>
            <p:nvPr/>
          </p:nvGrpSpPr>
          <p:grpSpPr>
            <a:xfrm rot="-5400000">
              <a:off x="-440874" y="3118111"/>
              <a:ext cx="70688" cy="626078"/>
              <a:chOff x="2339446" y="455930"/>
              <a:chExt cx="139700" cy="800100"/>
            </a:xfrm>
          </p:grpSpPr>
          <p:cxnSp>
            <p:nvCxnSpPr>
              <p:cNvPr id="1646" name="Google Shape;1646;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47" name="Google Shape;1647;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48" name="Google Shape;1648;p22"/>
            <p:cNvGrpSpPr/>
            <p:nvPr/>
          </p:nvGrpSpPr>
          <p:grpSpPr>
            <a:xfrm rot="-5400000">
              <a:off x="-440874" y="2642532"/>
              <a:ext cx="70688" cy="626078"/>
              <a:chOff x="2339446" y="455930"/>
              <a:chExt cx="139700" cy="800100"/>
            </a:xfrm>
          </p:grpSpPr>
          <p:cxnSp>
            <p:nvCxnSpPr>
              <p:cNvPr id="1649" name="Google Shape;1649;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50" name="Google Shape;1650;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51" name="Google Shape;1651;p22"/>
            <p:cNvGrpSpPr/>
            <p:nvPr/>
          </p:nvGrpSpPr>
          <p:grpSpPr>
            <a:xfrm rot="-5400000">
              <a:off x="-440874" y="2166953"/>
              <a:ext cx="70688" cy="626078"/>
              <a:chOff x="2339446" y="455930"/>
              <a:chExt cx="139700" cy="800100"/>
            </a:xfrm>
          </p:grpSpPr>
          <p:cxnSp>
            <p:nvCxnSpPr>
              <p:cNvPr id="1652" name="Google Shape;1652;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53" name="Google Shape;1653;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54" name="Google Shape;1654;p22"/>
            <p:cNvGrpSpPr/>
            <p:nvPr/>
          </p:nvGrpSpPr>
          <p:grpSpPr>
            <a:xfrm rot="-5400000">
              <a:off x="-440874" y="1691374"/>
              <a:ext cx="70688" cy="626078"/>
              <a:chOff x="2339446" y="455930"/>
              <a:chExt cx="139700" cy="800100"/>
            </a:xfrm>
          </p:grpSpPr>
          <p:cxnSp>
            <p:nvCxnSpPr>
              <p:cNvPr id="1655" name="Google Shape;1655;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56" name="Google Shape;1656;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57" name="Google Shape;1657;p22"/>
            <p:cNvGrpSpPr/>
            <p:nvPr/>
          </p:nvGrpSpPr>
          <p:grpSpPr>
            <a:xfrm rot="-5400000">
              <a:off x="-440874" y="1215795"/>
              <a:ext cx="70688" cy="626078"/>
              <a:chOff x="2339446" y="455930"/>
              <a:chExt cx="139700" cy="800100"/>
            </a:xfrm>
          </p:grpSpPr>
          <p:cxnSp>
            <p:nvCxnSpPr>
              <p:cNvPr id="1658" name="Google Shape;1658;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59" name="Google Shape;1659;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60" name="Google Shape;1660;p22"/>
            <p:cNvGrpSpPr/>
            <p:nvPr/>
          </p:nvGrpSpPr>
          <p:grpSpPr>
            <a:xfrm rot="-5400000">
              <a:off x="-440873" y="740216"/>
              <a:ext cx="70688" cy="626078"/>
              <a:chOff x="2339446" y="455930"/>
              <a:chExt cx="139700" cy="800100"/>
            </a:xfrm>
          </p:grpSpPr>
          <p:cxnSp>
            <p:nvCxnSpPr>
              <p:cNvPr id="1661" name="Google Shape;1661;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62" name="Google Shape;1662;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663" name="Google Shape;1663;p22"/>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664" name="Google Shape;1664;p22"/>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1665" name="Google Shape;1665;p22"/>
          <p:cNvGrpSpPr/>
          <p:nvPr/>
        </p:nvGrpSpPr>
        <p:grpSpPr>
          <a:xfrm>
            <a:off x="12303201" y="334652"/>
            <a:ext cx="402118" cy="6150598"/>
            <a:chOff x="-718569" y="334652"/>
            <a:chExt cx="645558" cy="6150598"/>
          </a:xfrm>
        </p:grpSpPr>
        <p:grpSp>
          <p:nvGrpSpPr>
            <p:cNvPr id="1666" name="Google Shape;1666;p22"/>
            <p:cNvGrpSpPr/>
            <p:nvPr/>
          </p:nvGrpSpPr>
          <p:grpSpPr>
            <a:xfrm rot="-5400000">
              <a:off x="-421394" y="5495992"/>
              <a:ext cx="70688" cy="626078"/>
              <a:chOff x="1416580" y="455930"/>
              <a:chExt cx="139700" cy="800100"/>
            </a:xfrm>
          </p:grpSpPr>
          <p:cxnSp>
            <p:nvCxnSpPr>
              <p:cNvPr id="1667" name="Google Shape;1667;p2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68" name="Google Shape;1668;p2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69" name="Google Shape;1669;p22"/>
            <p:cNvGrpSpPr/>
            <p:nvPr/>
          </p:nvGrpSpPr>
          <p:grpSpPr>
            <a:xfrm rot="-5400000">
              <a:off x="-440874" y="5020427"/>
              <a:ext cx="70688" cy="626078"/>
              <a:chOff x="2339446" y="455930"/>
              <a:chExt cx="139700" cy="800100"/>
            </a:xfrm>
          </p:grpSpPr>
          <p:cxnSp>
            <p:nvCxnSpPr>
              <p:cNvPr id="1670" name="Google Shape;1670;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71" name="Google Shape;1671;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72" name="Google Shape;1672;p22"/>
            <p:cNvGrpSpPr/>
            <p:nvPr/>
          </p:nvGrpSpPr>
          <p:grpSpPr>
            <a:xfrm rot="-5400000">
              <a:off x="-440874" y="4544848"/>
              <a:ext cx="70688" cy="626078"/>
              <a:chOff x="2339446" y="455930"/>
              <a:chExt cx="139700" cy="800100"/>
            </a:xfrm>
          </p:grpSpPr>
          <p:cxnSp>
            <p:nvCxnSpPr>
              <p:cNvPr id="1673" name="Google Shape;1673;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74" name="Google Shape;1674;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75" name="Google Shape;1675;p22"/>
            <p:cNvGrpSpPr/>
            <p:nvPr/>
          </p:nvGrpSpPr>
          <p:grpSpPr>
            <a:xfrm rot="-5400000">
              <a:off x="-440874" y="4069269"/>
              <a:ext cx="70688" cy="626078"/>
              <a:chOff x="2339446" y="455930"/>
              <a:chExt cx="139700" cy="800100"/>
            </a:xfrm>
          </p:grpSpPr>
          <p:cxnSp>
            <p:nvCxnSpPr>
              <p:cNvPr id="1676" name="Google Shape;1676;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77" name="Google Shape;1677;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78" name="Google Shape;1678;p22"/>
            <p:cNvGrpSpPr/>
            <p:nvPr/>
          </p:nvGrpSpPr>
          <p:grpSpPr>
            <a:xfrm rot="-5400000">
              <a:off x="-440874" y="3593690"/>
              <a:ext cx="70688" cy="626078"/>
              <a:chOff x="2339446" y="455930"/>
              <a:chExt cx="139700" cy="800100"/>
            </a:xfrm>
          </p:grpSpPr>
          <p:cxnSp>
            <p:nvCxnSpPr>
              <p:cNvPr id="1679" name="Google Shape;1679;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80" name="Google Shape;1680;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81" name="Google Shape;1681;p22"/>
            <p:cNvGrpSpPr/>
            <p:nvPr/>
          </p:nvGrpSpPr>
          <p:grpSpPr>
            <a:xfrm rot="-5400000">
              <a:off x="-440874" y="3118111"/>
              <a:ext cx="70688" cy="626078"/>
              <a:chOff x="2339446" y="455930"/>
              <a:chExt cx="139700" cy="800100"/>
            </a:xfrm>
          </p:grpSpPr>
          <p:cxnSp>
            <p:nvCxnSpPr>
              <p:cNvPr id="1682" name="Google Shape;1682;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83" name="Google Shape;1683;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84" name="Google Shape;1684;p22"/>
            <p:cNvGrpSpPr/>
            <p:nvPr/>
          </p:nvGrpSpPr>
          <p:grpSpPr>
            <a:xfrm rot="-5400000">
              <a:off x="-440874" y="2642532"/>
              <a:ext cx="70688" cy="626078"/>
              <a:chOff x="2339446" y="455930"/>
              <a:chExt cx="139700" cy="800100"/>
            </a:xfrm>
          </p:grpSpPr>
          <p:cxnSp>
            <p:nvCxnSpPr>
              <p:cNvPr id="1685" name="Google Shape;1685;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86" name="Google Shape;1686;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87" name="Google Shape;1687;p22"/>
            <p:cNvGrpSpPr/>
            <p:nvPr/>
          </p:nvGrpSpPr>
          <p:grpSpPr>
            <a:xfrm rot="-5400000">
              <a:off x="-440874" y="2166953"/>
              <a:ext cx="70688" cy="626078"/>
              <a:chOff x="2339446" y="455930"/>
              <a:chExt cx="139700" cy="800100"/>
            </a:xfrm>
          </p:grpSpPr>
          <p:cxnSp>
            <p:nvCxnSpPr>
              <p:cNvPr id="1688" name="Google Shape;1688;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89" name="Google Shape;1689;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90" name="Google Shape;1690;p22"/>
            <p:cNvGrpSpPr/>
            <p:nvPr/>
          </p:nvGrpSpPr>
          <p:grpSpPr>
            <a:xfrm rot="-5400000">
              <a:off x="-440874" y="1691374"/>
              <a:ext cx="70688" cy="626078"/>
              <a:chOff x="2339446" y="455930"/>
              <a:chExt cx="139700" cy="800100"/>
            </a:xfrm>
          </p:grpSpPr>
          <p:cxnSp>
            <p:nvCxnSpPr>
              <p:cNvPr id="1691" name="Google Shape;1691;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92" name="Google Shape;1692;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93" name="Google Shape;1693;p22"/>
            <p:cNvGrpSpPr/>
            <p:nvPr/>
          </p:nvGrpSpPr>
          <p:grpSpPr>
            <a:xfrm rot="-5400000">
              <a:off x="-440874" y="1215795"/>
              <a:ext cx="70688" cy="626078"/>
              <a:chOff x="2339446" y="455930"/>
              <a:chExt cx="139700" cy="800100"/>
            </a:xfrm>
          </p:grpSpPr>
          <p:cxnSp>
            <p:nvCxnSpPr>
              <p:cNvPr id="1694" name="Google Shape;1694;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95" name="Google Shape;1695;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96" name="Google Shape;1696;p22"/>
            <p:cNvGrpSpPr/>
            <p:nvPr/>
          </p:nvGrpSpPr>
          <p:grpSpPr>
            <a:xfrm rot="-5400000">
              <a:off x="-440873" y="740216"/>
              <a:ext cx="70688" cy="626078"/>
              <a:chOff x="2339446" y="455930"/>
              <a:chExt cx="139700" cy="800100"/>
            </a:xfrm>
          </p:grpSpPr>
          <p:cxnSp>
            <p:nvCxnSpPr>
              <p:cNvPr id="1697" name="Google Shape;1697;p2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98" name="Google Shape;1698;p2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699" name="Google Shape;1699;p22"/>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700" name="Google Shape;1700;p22"/>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1701"/>
        <p:cNvGrpSpPr/>
        <p:nvPr/>
      </p:nvGrpSpPr>
      <p:grpSpPr>
        <a:xfrm>
          <a:off x="0" y="0"/>
          <a:ext cx="0" cy="0"/>
          <a:chOff x="0" y="0"/>
          <a:chExt cx="0" cy="0"/>
        </a:xfrm>
      </p:grpSpPr>
      <p:sp>
        <p:nvSpPr>
          <p:cNvPr id="1702" name="Google Shape;1702;p26"/>
          <p:cNvSpPr txBox="1">
            <a:spLocks noGrp="1"/>
          </p:cNvSpPr>
          <p:nvPr>
            <p:ph type="body" idx="1"/>
          </p:nvPr>
        </p:nvSpPr>
        <p:spPr>
          <a:xfrm>
            <a:off x="502920" y="5063693"/>
            <a:ext cx="7083300" cy="1176300"/>
          </a:xfrm>
          <a:prstGeom prst="rect">
            <a:avLst/>
          </a:prstGeom>
          <a:noFill/>
          <a:ln>
            <a:noFill/>
          </a:ln>
        </p:spPr>
        <p:txBody>
          <a:bodyPr spcFirstLastPara="1" wrap="square" lIns="91425" tIns="45700" rIns="91400" bIns="45700" anchor="t" anchorCtr="0">
            <a:noAutofit/>
          </a:bodyPr>
          <a:lstStyle>
            <a:lvl1pPr marL="457200" lvl="0" indent="-228600" algn="l">
              <a:lnSpc>
                <a:spcPct val="95000"/>
              </a:lnSpc>
              <a:spcBef>
                <a:spcPts val="1800"/>
              </a:spcBef>
              <a:spcAft>
                <a:spcPts val="0"/>
              </a:spcAft>
              <a:buClr>
                <a:schemeClr val="dk1"/>
              </a:buClr>
              <a:buSzPts val="2298"/>
              <a:buFont typeface="Arial"/>
              <a:buNone/>
              <a:defRPr sz="2298" b="0" i="0" cap="none">
                <a:solidFill>
                  <a:schemeClr val="dk1"/>
                </a:solidFill>
                <a:latin typeface="Arial"/>
                <a:ea typeface="Arial"/>
                <a:cs typeface="Arial"/>
                <a:sym typeface="Arial"/>
              </a:defRPr>
            </a:lvl1pPr>
            <a:lvl2pPr marL="914400" lvl="1" indent="-228600" algn="l">
              <a:lnSpc>
                <a:spcPct val="95000"/>
              </a:lnSpc>
              <a:spcBef>
                <a:spcPts val="400"/>
              </a:spcBef>
              <a:spcAft>
                <a:spcPts val="0"/>
              </a:spcAft>
              <a:buClr>
                <a:schemeClr val="lt1"/>
              </a:buClr>
              <a:buSzPts val="1350"/>
              <a:buFont typeface="Arial"/>
              <a:buNone/>
              <a:defRPr sz="1500">
                <a:solidFill>
                  <a:schemeClr val="lt1"/>
                </a:solidFill>
              </a:defRPr>
            </a:lvl2pPr>
            <a:lvl3pPr marL="1371600" lvl="2" indent="-228600" algn="l">
              <a:lnSpc>
                <a:spcPct val="95000"/>
              </a:lnSpc>
              <a:spcBef>
                <a:spcPts val="400"/>
              </a:spcBef>
              <a:spcAft>
                <a:spcPts val="0"/>
              </a:spcAft>
              <a:buClr>
                <a:schemeClr val="lt1"/>
              </a:buClr>
              <a:buSzPts val="1350"/>
              <a:buFont typeface="Arial"/>
              <a:buNone/>
              <a:defRPr sz="1500">
                <a:solidFill>
                  <a:schemeClr val="lt1"/>
                </a:solidFill>
              </a:defRPr>
            </a:lvl3pPr>
            <a:lvl4pPr marL="1828800" lvl="3" indent="-228600" algn="l">
              <a:lnSpc>
                <a:spcPct val="101333"/>
              </a:lnSpc>
              <a:spcBef>
                <a:spcPts val="400"/>
              </a:spcBef>
              <a:spcAft>
                <a:spcPts val="0"/>
              </a:spcAft>
              <a:buClr>
                <a:schemeClr val="lt1"/>
              </a:buClr>
              <a:buSzPts val="1500"/>
              <a:buFont typeface="Arial"/>
              <a:buNone/>
              <a:defRPr sz="1500">
                <a:solidFill>
                  <a:schemeClr val="lt1"/>
                </a:solidFill>
              </a:defRPr>
            </a:lvl4pPr>
            <a:lvl5pPr marL="2286000" lvl="4" indent="-228600" algn="l">
              <a:lnSpc>
                <a:spcPct val="101333"/>
              </a:lnSpc>
              <a:spcBef>
                <a:spcPts val="400"/>
              </a:spcBef>
              <a:spcAft>
                <a:spcPts val="0"/>
              </a:spcAft>
              <a:buSzPts val="1350"/>
              <a:buFont typeface="Arial"/>
              <a:buNone/>
              <a:defRPr sz="1500">
                <a:solidFill>
                  <a:schemeClr val="lt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703" name="Google Shape;1703;p26"/>
          <p:cNvSpPr txBox="1">
            <a:spLocks noGrp="1"/>
          </p:cNvSpPr>
          <p:nvPr>
            <p:ph type="title"/>
          </p:nvPr>
        </p:nvSpPr>
        <p:spPr>
          <a:xfrm>
            <a:off x="502920" y="1974971"/>
            <a:ext cx="8712900" cy="2437200"/>
          </a:xfrm>
          <a:prstGeom prst="rect">
            <a:avLst/>
          </a:prstGeom>
          <a:noFill/>
          <a:ln>
            <a:noFill/>
          </a:ln>
        </p:spPr>
        <p:txBody>
          <a:bodyPr spcFirstLastPara="1" wrap="square" lIns="91400" tIns="45700" rIns="91400" bIns="45700" anchor="b" anchorCtr="0">
            <a:noAutofit/>
          </a:bodyPr>
          <a:lstStyle>
            <a:lvl1pPr lvl="0" algn="l">
              <a:lnSpc>
                <a:spcPct val="95000"/>
              </a:lnSpc>
              <a:spcBef>
                <a:spcPts val="0"/>
              </a:spcBef>
              <a:spcAft>
                <a:spcPts val="0"/>
              </a:spcAft>
              <a:buClr>
                <a:srgbClr val="000000"/>
              </a:buClr>
              <a:buSzPts val="7000"/>
              <a:buFont typeface="Arial"/>
              <a:buNone/>
              <a:defRPr sz="7000" b="1" i="0" cap="none">
                <a:solidFill>
                  <a:srgbClr val="00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4" name="Google Shape;1704;p26"/>
          <p:cNvSpPr txBox="1">
            <a:spLocks noGrp="1"/>
          </p:cNvSpPr>
          <p:nvPr>
            <p:ph type="dt" idx="10"/>
          </p:nvPr>
        </p:nvSpPr>
        <p:spPr>
          <a:xfrm>
            <a:off x="502920" y="4544568"/>
            <a:ext cx="7083300" cy="335100"/>
          </a:xfrm>
          <a:prstGeom prst="rect">
            <a:avLst/>
          </a:prstGeom>
          <a:noFill/>
          <a:ln>
            <a:noFill/>
          </a:ln>
        </p:spPr>
        <p:txBody>
          <a:bodyPr spcFirstLastPara="1" wrap="square" lIns="91425" tIns="45700" rIns="91400" bIns="45700" anchor="t" anchorCtr="0">
            <a:noAutofit/>
          </a:bodyPr>
          <a:lstStyle>
            <a:lvl1pPr marR="0" lvl="0"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9pPr>
          </a:lstStyle>
          <a:p>
            <a:endParaRPr/>
          </a:p>
        </p:txBody>
      </p:sp>
      <p:pic>
        <p:nvPicPr>
          <p:cNvPr id="1705" name="Google Shape;1705;p26"/>
          <p:cNvPicPr preferRelativeResize="0"/>
          <p:nvPr/>
        </p:nvPicPr>
        <p:blipFill rotWithShape="1">
          <a:blip r:embed="rId2">
            <a:alphaModFix/>
          </a:blip>
          <a:srcRect/>
          <a:stretch/>
        </p:blipFill>
        <p:spPr>
          <a:xfrm>
            <a:off x="468630" y="455178"/>
            <a:ext cx="4543862" cy="603894"/>
          </a:xfrm>
          <a:prstGeom prst="rect">
            <a:avLst/>
          </a:prstGeom>
          <a:noFill/>
          <a:ln>
            <a:noFill/>
          </a:ln>
        </p:spPr>
      </p:pic>
      <p:grpSp>
        <p:nvGrpSpPr>
          <p:cNvPr id="1706" name="Google Shape;1706;p26"/>
          <p:cNvGrpSpPr/>
          <p:nvPr/>
        </p:nvGrpSpPr>
        <p:grpSpPr>
          <a:xfrm>
            <a:off x="607995" y="-384971"/>
            <a:ext cx="10976722" cy="340523"/>
            <a:chOff x="641881" y="-847090"/>
            <a:chExt cx="10917765" cy="800100"/>
          </a:xfrm>
        </p:grpSpPr>
        <p:grpSp>
          <p:nvGrpSpPr>
            <p:cNvPr id="1707" name="Google Shape;1707;p26"/>
            <p:cNvGrpSpPr/>
            <p:nvPr/>
          </p:nvGrpSpPr>
          <p:grpSpPr>
            <a:xfrm>
              <a:off x="1423636" y="-847090"/>
              <a:ext cx="139700" cy="800100"/>
              <a:chOff x="1416580" y="455930"/>
              <a:chExt cx="139700" cy="800100"/>
            </a:xfrm>
          </p:grpSpPr>
          <p:cxnSp>
            <p:nvCxnSpPr>
              <p:cNvPr id="1708" name="Google Shape;1708;p2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09" name="Google Shape;1709;p2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10" name="Google Shape;1710;p26"/>
            <p:cNvGrpSpPr/>
            <p:nvPr/>
          </p:nvGrpSpPr>
          <p:grpSpPr>
            <a:xfrm>
              <a:off x="2345091" y="-847090"/>
              <a:ext cx="139700" cy="800100"/>
              <a:chOff x="2339446" y="455930"/>
              <a:chExt cx="139700" cy="800100"/>
            </a:xfrm>
          </p:grpSpPr>
          <p:cxnSp>
            <p:nvCxnSpPr>
              <p:cNvPr id="1711" name="Google Shape;1711;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12" name="Google Shape;1712;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13" name="Google Shape;1713;p26"/>
            <p:cNvGrpSpPr/>
            <p:nvPr/>
          </p:nvGrpSpPr>
          <p:grpSpPr>
            <a:xfrm>
              <a:off x="3266546" y="-847090"/>
              <a:ext cx="139700" cy="800100"/>
              <a:chOff x="2339446" y="455930"/>
              <a:chExt cx="139700" cy="800100"/>
            </a:xfrm>
          </p:grpSpPr>
          <p:cxnSp>
            <p:nvCxnSpPr>
              <p:cNvPr id="1714" name="Google Shape;1714;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15" name="Google Shape;1715;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16" name="Google Shape;1716;p26"/>
            <p:cNvGrpSpPr/>
            <p:nvPr/>
          </p:nvGrpSpPr>
          <p:grpSpPr>
            <a:xfrm>
              <a:off x="4188001" y="-847090"/>
              <a:ext cx="139700" cy="800100"/>
              <a:chOff x="2339446" y="455930"/>
              <a:chExt cx="139700" cy="800100"/>
            </a:xfrm>
          </p:grpSpPr>
          <p:cxnSp>
            <p:nvCxnSpPr>
              <p:cNvPr id="1717" name="Google Shape;1717;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18" name="Google Shape;1718;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19" name="Google Shape;1719;p26"/>
            <p:cNvGrpSpPr/>
            <p:nvPr/>
          </p:nvGrpSpPr>
          <p:grpSpPr>
            <a:xfrm>
              <a:off x="5109456" y="-847090"/>
              <a:ext cx="139700" cy="800100"/>
              <a:chOff x="2339446" y="455930"/>
              <a:chExt cx="139700" cy="800100"/>
            </a:xfrm>
          </p:grpSpPr>
          <p:cxnSp>
            <p:nvCxnSpPr>
              <p:cNvPr id="1720" name="Google Shape;1720;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21" name="Google Shape;1721;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22" name="Google Shape;1722;p26"/>
            <p:cNvGrpSpPr/>
            <p:nvPr/>
          </p:nvGrpSpPr>
          <p:grpSpPr>
            <a:xfrm>
              <a:off x="6030911" y="-847090"/>
              <a:ext cx="139700" cy="800100"/>
              <a:chOff x="2339446" y="455930"/>
              <a:chExt cx="139700" cy="800100"/>
            </a:xfrm>
          </p:grpSpPr>
          <p:cxnSp>
            <p:nvCxnSpPr>
              <p:cNvPr id="1723" name="Google Shape;1723;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24" name="Google Shape;1724;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25" name="Google Shape;1725;p26"/>
            <p:cNvGrpSpPr/>
            <p:nvPr/>
          </p:nvGrpSpPr>
          <p:grpSpPr>
            <a:xfrm>
              <a:off x="6952366" y="-847090"/>
              <a:ext cx="139700" cy="800100"/>
              <a:chOff x="2339446" y="455930"/>
              <a:chExt cx="139700" cy="800100"/>
            </a:xfrm>
          </p:grpSpPr>
          <p:cxnSp>
            <p:nvCxnSpPr>
              <p:cNvPr id="1726" name="Google Shape;1726;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27" name="Google Shape;1727;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28" name="Google Shape;1728;p26"/>
            <p:cNvGrpSpPr/>
            <p:nvPr/>
          </p:nvGrpSpPr>
          <p:grpSpPr>
            <a:xfrm>
              <a:off x="7873821" y="-847090"/>
              <a:ext cx="139700" cy="800100"/>
              <a:chOff x="2339446" y="455930"/>
              <a:chExt cx="139700" cy="800100"/>
            </a:xfrm>
          </p:grpSpPr>
          <p:cxnSp>
            <p:nvCxnSpPr>
              <p:cNvPr id="1729" name="Google Shape;1729;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30" name="Google Shape;1730;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31" name="Google Shape;1731;p26"/>
            <p:cNvGrpSpPr/>
            <p:nvPr/>
          </p:nvGrpSpPr>
          <p:grpSpPr>
            <a:xfrm>
              <a:off x="8795276" y="-847090"/>
              <a:ext cx="139700" cy="800100"/>
              <a:chOff x="2339446" y="455930"/>
              <a:chExt cx="139700" cy="800100"/>
            </a:xfrm>
          </p:grpSpPr>
          <p:cxnSp>
            <p:nvCxnSpPr>
              <p:cNvPr id="1732" name="Google Shape;1732;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33" name="Google Shape;1733;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34" name="Google Shape;1734;p26"/>
            <p:cNvGrpSpPr/>
            <p:nvPr/>
          </p:nvGrpSpPr>
          <p:grpSpPr>
            <a:xfrm>
              <a:off x="9716731" y="-847090"/>
              <a:ext cx="139700" cy="800100"/>
              <a:chOff x="2339446" y="455930"/>
              <a:chExt cx="139700" cy="800100"/>
            </a:xfrm>
          </p:grpSpPr>
          <p:cxnSp>
            <p:nvCxnSpPr>
              <p:cNvPr id="1735" name="Google Shape;1735;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36" name="Google Shape;1736;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37" name="Google Shape;1737;p26"/>
            <p:cNvGrpSpPr/>
            <p:nvPr/>
          </p:nvGrpSpPr>
          <p:grpSpPr>
            <a:xfrm>
              <a:off x="10638186" y="-847090"/>
              <a:ext cx="139700" cy="800100"/>
              <a:chOff x="2339446" y="455930"/>
              <a:chExt cx="139700" cy="800100"/>
            </a:xfrm>
          </p:grpSpPr>
          <p:cxnSp>
            <p:nvCxnSpPr>
              <p:cNvPr id="1738" name="Google Shape;1738;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39" name="Google Shape;1739;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740" name="Google Shape;1740;p26"/>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741" name="Google Shape;1741;p26"/>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42" name="Google Shape;1742;p26"/>
          <p:cNvGrpSpPr/>
          <p:nvPr/>
        </p:nvGrpSpPr>
        <p:grpSpPr>
          <a:xfrm>
            <a:off x="607995" y="6946864"/>
            <a:ext cx="10976722" cy="340603"/>
            <a:chOff x="641881" y="-847090"/>
            <a:chExt cx="10917765" cy="800100"/>
          </a:xfrm>
        </p:grpSpPr>
        <p:grpSp>
          <p:nvGrpSpPr>
            <p:cNvPr id="1743" name="Google Shape;1743;p26"/>
            <p:cNvGrpSpPr/>
            <p:nvPr/>
          </p:nvGrpSpPr>
          <p:grpSpPr>
            <a:xfrm>
              <a:off x="1423636" y="-847090"/>
              <a:ext cx="139700" cy="800100"/>
              <a:chOff x="1416580" y="455930"/>
              <a:chExt cx="139700" cy="800100"/>
            </a:xfrm>
          </p:grpSpPr>
          <p:cxnSp>
            <p:nvCxnSpPr>
              <p:cNvPr id="1744" name="Google Shape;1744;p2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45" name="Google Shape;1745;p2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46" name="Google Shape;1746;p26"/>
            <p:cNvGrpSpPr/>
            <p:nvPr/>
          </p:nvGrpSpPr>
          <p:grpSpPr>
            <a:xfrm>
              <a:off x="2345091" y="-847090"/>
              <a:ext cx="139700" cy="800100"/>
              <a:chOff x="2339446" y="455930"/>
              <a:chExt cx="139700" cy="800100"/>
            </a:xfrm>
          </p:grpSpPr>
          <p:cxnSp>
            <p:nvCxnSpPr>
              <p:cNvPr id="1747" name="Google Shape;1747;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48" name="Google Shape;1748;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49" name="Google Shape;1749;p26"/>
            <p:cNvGrpSpPr/>
            <p:nvPr/>
          </p:nvGrpSpPr>
          <p:grpSpPr>
            <a:xfrm>
              <a:off x="3266546" y="-847090"/>
              <a:ext cx="139700" cy="800100"/>
              <a:chOff x="2339446" y="455930"/>
              <a:chExt cx="139700" cy="800100"/>
            </a:xfrm>
          </p:grpSpPr>
          <p:cxnSp>
            <p:nvCxnSpPr>
              <p:cNvPr id="1750" name="Google Shape;1750;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51" name="Google Shape;1751;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52" name="Google Shape;1752;p26"/>
            <p:cNvGrpSpPr/>
            <p:nvPr/>
          </p:nvGrpSpPr>
          <p:grpSpPr>
            <a:xfrm>
              <a:off x="4188001" y="-847090"/>
              <a:ext cx="139700" cy="800100"/>
              <a:chOff x="2339446" y="455930"/>
              <a:chExt cx="139700" cy="800100"/>
            </a:xfrm>
          </p:grpSpPr>
          <p:cxnSp>
            <p:nvCxnSpPr>
              <p:cNvPr id="1753" name="Google Shape;1753;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54" name="Google Shape;1754;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55" name="Google Shape;1755;p26"/>
            <p:cNvGrpSpPr/>
            <p:nvPr/>
          </p:nvGrpSpPr>
          <p:grpSpPr>
            <a:xfrm>
              <a:off x="5109456" y="-847090"/>
              <a:ext cx="139700" cy="800100"/>
              <a:chOff x="2339446" y="455930"/>
              <a:chExt cx="139700" cy="800100"/>
            </a:xfrm>
          </p:grpSpPr>
          <p:cxnSp>
            <p:nvCxnSpPr>
              <p:cNvPr id="1756" name="Google Shape;1756;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57" name="Google Shape;1757;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58" name="Google Shape;1758;p26"/>
            <p:cNvGrpSpPr/>
            <p:nvPr/>
          </p:nvGrpSpPr>
          <p:grpSpPr>
            <a:xfrm>
              <a:off x="6030911" y="-847090"/>
              <a:ext cx="139700" cy="800100"/>
              <a:chOff x="2339446" y="455930"/>
              <a:chExt cx="139700" cy="800100"/>
            </a:xfrm>
          </p:grpSpPr>
          <p:cxnSp>
            <p:nvCxnSpPr>
              <p:cNvPr id="1759" name="Google Shape;1759;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60" name="Google Shape;1760;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61" name="Google Shape;1761;p26"/>
            <p:cNvGrpSpPr/>
            <p:nvPr/>
          </p:nvGrpSpPr>
          <p:grpSpPr>
            <a:xfrm>
              <a:off x="6952366" y="-847090"/>
              <a:ext cx="139700" cy="800100"/>
              <a:chOff x="2339446" y="455930"/>
              <a:chExt cx="139700" cy="800100"/>
            </a:xfrm>
          </p:grpSpPr>
          <p:cxnSp>
            <p:nvCxnSpPr>
              <p:cNvPr id="1762" name="Google Shape;1762;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63" name="Google Shape;1763;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64" name="Google Shape;1764;p26"/>
            <p:cNvGrpSpPr/>
            <p:nvPr/>
          </p:nvGrpSpPr>
          <p:grpSpPr>
            <a:xfrm>
              <a:off x="7873821" y="-847090"/>
              <a:ext cx="139700" cy="800100"/>
              <a:chOff x="2339446" y="455930"/>
              <a:chExt cx="139700" cy="800100"/>
            </a:xfrm>
          </p:grpSpPr>
          <p:cxnSp>
            <p:nvCxnSpPr>
              <p:cNvPr id="1765" name="Google Shape;1765;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66" name="Google Shape;1766;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67" name="Google Shape;1767;p26"/>
            <p:cNvGrpSpPr/>
            <p:nvPr/>
          </p:nvGrpSpPr>
          <p:grpSpPr>
            <a:xfrm>
              <a:off x="8795276" y="-847090"/>
              <a:ext cx="139700" cy="800100"/>
              <a:chOff x="2339446" y="455930"/>
              <a:chExt cx="139700" cy="800100"/>
            </a:xfrm>
          </p:grpSpPr>
          <p:cxnSp>
            <p:nvCxnSpPr>
              <p:cNvPr id="1768" name="Google Shape;1768;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69" name="Google Shape;1769;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70" name="Google Shape;1770;p26"/>
            <p:cNvGrpSpPr/>
            <p:nvPr/>
          </p:nvGrpSpPr>
          <p:grpSpPr>
            <a:xfrm>
              <a:off x="9716731" y="-847090"/>
              <a:ext cx="139700" cy="800100"/>
              <a:chOff x="2339446" y="455930"/>
              <a:chExt cx="139700" cy="800100"/>
            </a:xfrm>
          </p:grpSpPr>
          <p:cxnSp>
            <p:nvCxnSpPr>
              <p:cNvPr id="1771" name="Google Shape;1771;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72" name="Google Shape;1772;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73" name="Google Shape;1773;p26"/>
            <p:cNvGrpSpPr/>
            <p:nvPr/>
          </p:nvGrpSpPr>
          <p:grpSpPr>
            <a:xfrm>
              <a:off x="10638186" y="-847090"/>
              <a:ext cx="139700" cy="800100"/>
              <a:chOff x="2339446" y="455930"/>
              <a:chExt cx="139700" cy="800100"/>
            </a:xfrm>
          </p:grpSpPr>
          <p:cxnSp>
            <p:nvCxnSpPr>
              <p:cNvPr id="1774" name="Google Shape;1774;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75" name="Google Shape;1775;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776" name="Google Shape;1776;p26"/>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777" name="Google Shape;1777;p26"/>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78" name="Google Shape;1778;p26"/>
          <p:cNvGrpSpPr/>
          <p:nvPr/>
        </p:nvGrpSpPr>
        <p:grpSpPr>
          <a:xfrm>
            <a:off x="-470014" y="334652"/>
            <a:ext cx="409026" cy="6150598"/>
            <a:chOff x="-718569" y="334652"/>
            <a:chExt cx="645558" cy="6150598"/>
          </a:xfrm>
        </p:grpSpPr>
        <p:grpSp>
          <p:nvGrpSpPr>
            <p:cNvPr id="1779" name="Google Shape;1779;p26"/>
            <p:cNvGrpSpPr/>
            <p:nvPr/>
          </p:nvGrpSpPr>
          <p:grpSpPr>
            <a:xfrm rot="-5400000">
              <a:off x="-421394" y="5495992"/>
              <a:ext cx="70688" cy="626078"/>
              <a:chOff x="1416580" y="455930"/>
              <a:chExt cx="139700" cy="800100"/>
            </a:xfrm>
          </p:grpSpPr>
          <p:cxnSp>
            <p:nvCxnSpPr>
              <p:cNvPr id="1780" name="Google Shape;1780;p2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81" name="Google Shape;1781;p2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82" name="Google Shape;1782;p26"/>
            <p:cNvGrpSpPr/>
            <p:nvPr/>
          </p:nvGrpSpPr>
          <p:grpSpPr>
            <a:xfrm rot="-5400000">
              <a:off x="-440874" y="5020427"/>
              <a:ext cx="70688" cy="626078"/>
              <a:chOff x="2339446" y="455930"/>
              <a:chExt cx="139700" cy="800100"/>
            </a:xfrm>
          </p:grpSpPr>
          <p:cxnSp>
            <p:nvCxnSpPr>
              <p:cNvPr id="1783" name="Google Shape;1783;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84" name="Google Shape;1784;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85" name="Google Shape;1785;p26"/>
            <p:cNvGrpSpPr/>
            <p:nvPr/>
          </p:nvGrpSpPr>
          <p:grpSpPr>
            <a:xfrm rot="-5400000">
              <a:off x="-440874" y="4544848"/>
              <a:ext cx="70688" cy="626078"/>
              <a:chOff x="2339446" y="455930"/>
              <a:chExt cx="139700" cy="800100"/>
            </a:xfrm>
          </p:grpSpPr>
          <p:cxnSp>
            <p:nvCxnSpPr>
              <p:cNvPr id="1786" name="Google Shape;1786;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87" name="Google Shape;1787;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88" name="Google Shape;1788;p26"/>
            <p:cNvGrpSpPr/>
            <p:nvPr/>
          </p:nvGrpSpPr>
          <p:grpSpPr>
            <a:xfrm rot="-5400000">
              <a:off x="-440874" y="4069269"/>
              <a:ext cx="70688" cy="626078"/>
              <a:chOff x="2339446" y="455930"/>
              <a:chExt cx="139700" cy="800100"/>
            </a:xfrm>
          </p:grpSpPr>
          <p:cxnSp>
            <p:nvCxnSpPr>
              <p:cNvPr id="1789" name="Google Shape;1789;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90" name="Google Shape;1790;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91" name="Google Shape;1791;p26"/>
            <p:cNvGrpSpPr/>
            <p:nvPr/>
          </p:nvGrpSpPr>
          <p:grpSpPr>
            <a:xfrm rot="-5400000">
              <a:off x="-440874" y="3593690"/>
              <a:ext cx="70688" cy="626078"/>
              <a:chOff x="2339446" y="455930"/>
              <a:chExt cx="139700" cy="800100"/>
            </a:xfrm>
          </p:grpSpPr>
          <p:cxnSp>
            <p:nvCxnSpPr>
              <p:cNvPr id="1792" name="Google Shape;1792;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93" name="Google Shape;1793;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94" name="Google Shape;1794;p26"/>
            <p:cNvGrpSpPr/>
            <p:nvPr/>
          </p:nvGrpSpPr>
          <p:grpSpPr>
            <a:xfrm rot="-5400000">
              <a:off x="-440874" y="3118111"/>
              <a:ext cx="70688" cy="626078"/>
              <a:chOff x="2339446" y="455930"/>
              <a:chExt cx="139700" cy="800100"/>
            </a:xfrm>
          </p:grpSpPr>
          <p:cxnSp>
            <p:nvCxnSpPr>
              <p:cNvPr id="1795" name="Google Shape;1795;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96" name="Google Shape;1796;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97" name="Google Shape;1797;p26"/>
            <p:cNvGrpSpPr/>
            <p:nvPr/>
          </p:nvGrpSpPr>
          <p:grpSpPr>
            <a:xfrm rot="-5400000">
              <a:off x="-440874" y="2642532"/>
              <a:ext cx="70688" cy="626078"/>
              <a:chOff x="2339446" y="455930"/>
              <a:chExt cx="139700" cy="800100"/>
            </a:xfrm>
          </p:grpSpPr>
          <p:cxnSp>
            <p:nvCxnSpPr>
              <p:cNvPr id="1798" name="Google Shape;1798;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99" name="Google Shape;1799;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00" name="Google Shape;1800;p26"/>
            <p:cNvGrpSpPr/>
            <p:nvPr/>
          </p:nvGrpSpPr>
          <p:grpSpPr>
            <a:xfrm rot="-5400000">
              <a:off x="-440874" y="2166953"/>
              <a:ext cx="70688" cy="626078"/>
              <a:chOff x="2339446" y="455930"/>
              <a:chExt cx="139700" cy="800100"/>
            </a:xfrm>
          </p:grpSpPr>
          <p:cxnSp>
            <p:nvCxnSpPr>
              <p:cNvPr id="1801" name="Google Shape;1801;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02" name="Google Shape;1802;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03" name="Google Shape;1803;p26"/>
            <p:cNvGrpSpPr/>
            <p:nvPr/>
          </p:nvGrpSpPr>
          <p:grpSpPr>
            <a:xfrm rot="-5400000">
              <a:off x="-440874" y="1691374"/>
              <a:ext cx="70688" cy="626078"/>
              <a:chOff x="2339446" y="455930"/>
              <a:chExt cx="139700" cy="800100"/>
            </a:xfrm>
          </p:grpSpPr>
          <p:cxnSp>
            <p:nvCxnSpPr>
              <p:cNvPr id="1804" name="Google Shape;1804;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05" name="Google Shape;1805;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06" name="Google Shape;1806;p26"/>
            <p:cNvGrpSpPr/>
            <p:nvPr/>
          </p:nvGrpSpPr>
          <p:grpSpPr>
            <a:xfrm rot="-5400000">
              <a:off x="-440874" y="1215795"/>
              <a:ext cx="70688" cy="626078"/>
              <a:chOff x="2339446" y="455930"/>
              <a:chExt cx="139700" cy="800100"/>
            </a:xfrm>
          </p:grpSpPr>
          <p:cxnSp>
            <p:nvCxnSpPr>
              <p:cNvPr id="1807" name="Google Shape;1807;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08" name="Google Shape;1808;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09" name="Google Shape;1809;p26"/>
            <p:cNvGrpSpPr/>
            <p:nvPr/>
          </p:nvGrpSpPr>
          <p:grpSpPr>
            <a:xfrm rot="-5400000">
              <a:off x="-440873" y="740216"/>
              <a:ext cx="70688" cy="626078"/>
              <a:chOff x="2339446" y="455930"/>
              <a:chExt cx="139700" cy="800100"/>
            </a:xfrm>
          </p:grpSpPr>
          <p:cxnSp>
            <p:nvCxnSpPr>
              <p:cNvPr id="1810" name="Google Shape;1810;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11" name="Google Shape;1811;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812" name="Google Shape;1812;p26"/>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813" name="Google Shape;1813;p26"/>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1814" name="Google Shape;1814;p26"/>
          <p:cNvGrpSpPr/>
          <p:nvPr/>
        </p:nvGrpSpPr>
        <p:grpSpPr>
          <a:xfrm>
            <a:off x="12303201" y="334652"/>
            <a:ext cx="402118" cy="6150598"/>
            <a:chOff x="-718569" y="334652"/>
            <a:chExt cx="645558" cy="6150598"/>
          </a:xfrm>
        </p:grpSpPr>
        <p:grpSp>
          <p:nvGrpSpPr>
            <p:cNvPr id="1815" name="Google Shape;1815;p26"/>
            <p:cNvGrpSpPr/>
            <p:nvPr/>
          </p:nvGrpSpPr>
          <p:grpSpPr>
            <a:xfrm rot="-5400000">
              <a:off x="-421394" y="5495992"/>
              <a:ext cx="70688" cy="626078"/>
              <a:chOff x="1416580" y="455930"/>
              <a:chExt cx="139700" cy="800100"/>
            </a:xfrm>
          </p:grpSpPr>
          <p:cxnSp>
            <p:nvCxnSpPr>
              <p:cNvPr id="1816" name="Google Shape;1816;p2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17" name="Google Shape;1817;p2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18" name="Google Shape;1818;p26"/>
            <p:cNvGrpSpPr/>
            <p:nvPr/>
          </p:nvGrpSpPr>
          <p:grpSpPr>
            <a:xfrm rot="-5400000">
              <a:off x="-440874" y="5020427"/>
              <a:ext cx="70688" cy="626078"/>
              <a:chOff x="2339446" y="455930"/>
              <a:chExt cx="139700" cy="800100"/>
            </a:xfrm>
          </p:grpSpPr>
          <p:cxnSp>
            <p:nvCxnSpPr>
              <p:cNvPr id="1819" name="Google Shape;1819;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20" name="Google Shape;1820;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21" name="Google Shape;1821;p26"/>
            <p:cNvGrpSpPr/>
            <p:nvPr/>
          </p:nvGrpSpPr>
          <p:grpSpPr>
            <a:xfrm rot="-5400000">
              <a:off x="-440874" y="4544848"/>
              <a:ext cx="70688" cy="626078"/>
              <a:chOff x="2339446" y="455930"/>
              <a:chExt cx="139700" cy="800100"/>
            </a:xfrm>
          </p:grpSpPr>
          <p:cxnSp>
            <p:nvCxnSpPr>
              <p:cNvPr id="1822" name="Google Shape;1822;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23" name="Google Shape;1823;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24" name="Google Shape;1824;p26"/>
            <p:cNvGrpSpPr/>
            <p:nvPr/>
          </p:nvGrpSpPr>
          <p:grpSpPr>
            <a:xfrm rot="-5400000">
              <a:off x="-440874" y="4069269"/>
              <a:ext cx="70688" cy="626078"/>
              <a:chOff x="2339446" y="455930"/>
              <a:chExt cx="139700" cy="800100"/>
            </a:xfrm>
          </p:grpSpPr>
          <p:cxnSp>
            <p:nvCxnSpPr>
              <p:cNvPr id="1825" name="Google Shape;1825;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26" name="Google Shape;1826;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27" name="Google Shape;1827;p26"/>
            <p:cNvGrpSpPr/>
            <p:nvPr/>
          </p:nvGrpSpPr>
          <p:grpSpPr>
            <a:xfrm rot="-5400000">
              <a:off x="-440874" y="3593690"/>
              <a:ext cx="70688" cy="626078"/>
              <a:chOff x="2339446" y="455930"/>
              <a:chExt cx="139700" cy="800100"/>
            </a:xfrm>
          </p:grpSpPr>
          <p:cxnSp>
            <p:nvCxnSpPr>
              <p:cNvPr id="1828" name="Google Shape;1828;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29" name="Google Shape;1829;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30" name="Google Shape;1830;p26"/>
            <p:cNvGrpSpPr/>
            <p:nvPr/>
          </p:nvGrpSpPr>
          <p:grpSpPr>
            <a:xfrm rot="-5400000">
              <a:off x="-440874" y="3118111"/>
              <a:ext cx="70688" cy="626078"/>
              <a:chOff x="2339446" y="455930"/>
              <a:chExt cx="139700" cy="800100"/>
            </a:xfrm>
          </p:grpSpPr>
          <p:cxnSp>
            <p:nvCxnSpPr>
              <p:cNvPr id="1831" name="Google Shape;1831;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32" name="Google Shape;1832;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33" name="Google Shape;1833;p26"/>
            <p:cNvGrpSpPr/>
            <p:nvPr/>
          </p:nvGrpSpPr>
          <p:grpSpPr>
            <a:xfrm rot="-5400000">
              <a:off x="-440874" y="2642532"/>
              <a:ext cx="70688" cy="626078"/>
              <a:chOff x="2339446" y="455930"/>
              <a:chExt cx="139700" cy="800100"/>
            </a:xfrm>
          </p:grpSpPr>
          <p:cxnSp>
            <p:nvCxnSpPr>
              <p:cNvPr id="1834" name="Google Shape;1834;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35" name="Google Shape;1835;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36" name="Google Shape;1836;p26"/>
            <p:cNvGrpSpPr/>
            <p:nvPr/>
          </p:nvGrpSpPr>
          <p:grpSpPr>
            <a:xfrm rot="-5400000">
              <a:off x="-440874" y="2166953"/>
              <a:ext cx="70688" cy="626078"/>
              <a:chOff x="2339446" y="455930"/>
              <a:chExt cx="139700" cy="800100"/>
            </a:xfrm>
          </p:grpSpPr>
          <p:cxnSp>
            <p:nvCxnSpPr>
              <p:cNvPr id="1837" name="Google Shape;1837;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38" name="Google Shape;1838;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39" name="Google Shape;1839;p26"/>
            <p:cNvGrpSpPr/>
            <p:nvPr/>
          </p:nvGrpSpPr>
          <p:grpSpPr>
            <a:xfrm rot="-5400000">
              <a:off x="-440874" y="1691374"/>
              <a:ext cx="70688" cy="626078"/>
              <a:chOff x="2339446" y="455930"/>
              <a:chExt cx="139700" cy="800100"/>
            </a:xfrm>
          </p:grpSpPr>
          <p:cxnSp>
            <p:nvCxnSpPr>
              <p:cNvPr id="1840" name="Google Shape;1840;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41" name="Google Shape;1841;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42" name="Google Shape;1842;p26"/>
            <p:cNvGrpSpPr/>
            <p:nvPr/>
          </p:nvGrpSpPr>
          <p:grpSpPr>
            <a:xfrm rot="-5400000">
              <a:off x="-440874" y="1215795"/>
              <a:ext cx="70688" cy="626078"/>
              <a:chOff x="2339446" y="455930"/>
              <a:chExt cx="139700" cy="800100"/>
            </a:xfrm>
          </p:grpSpPr>
          <p:cxnSp>
            <p:nvCxnSpPr>
              <p:cNvPr id="1843" name="Google Shape;1843;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44" name="Google Shape;1844;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45" name="Google Shape;1845;p26"/>
            <p:cNvGrpSpPr/>
            <p:nvPr/>
          </p:nvGrpSpPr>
          <p:grpSpPr>
            <a:xfrm rot="-5400000">
              <a:off x="-440873" y="740216"/>
              <a:ext cx="70688" cy="626078"/>
              <a:chOff x="2339446" y="455930"/>
              <a:chExt cx="139700" cy="800100"/>
            </a:xfrm>
          </p:grpSpPr>
          <p:cxnSp>
            <p:nvCxnSpPr>
              <p:cNvPr id="1846" name="Google Shape;1846;p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47" name="Google Shape;1847;p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848" name="Google Shape;1848;p26"/>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849" name="Google Shape;1849;p26"/>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slide with title">
  <p:cSld name="Blank slide with title">
    <p:spTree>
      <p:nvGrpSpPr>
        <p:cNvPr id="1" name="Shape 1850"/>
        <p:cNvGrpSpPr/>
        <p:nvPr/>
      </p:nvGrpSpPr>
      <p:grpSpPr>
        <a:xfrm>
          <a:off x="0" y="0"/>
          <a:ext cx="0" cy="0"/>
          <a:chOff x="0" y="0"/>
          <a:chExt cx="0" cy="0"/>
        </a:xfrm>
      </p:grpSpPr>
      <p:sp>
        <p:nvSpPr>
          <p:cNvPr id="1851" name="Google Shape;1851;p27"/>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852"/>
        <p:cNvGrpSpPr/>
        <p:nvPr/>
      </p:nvGrpSpPr>
      <p:grpSpPr>
        <a:xfrm>
          <a:off x="0" y="0"/>
          <a:ext cx="0" cy="0"/>
          <a:chOff x="0" y="0"/>
          <a:chExt cx="0" cy="0"/>
        </a:xfrm>
      </p:grpSpPr>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with subtitle">
  <p:cSld name="Blank slide with subtitle">
    <p:spTree>
      <p:nvGrpSpPr>
        <p:cNvPr id="1" name="Shape 1853"/>
        <p:cNvGrpSpPr/>
        <p:nvPr/>
      </p:nvGrpSpPr>
      <p:grpSpPr>
        <a:xfrm>
          <a:off x="0" y="0"/>
          <a:ext cx="0" cy="0"/>
          <a:chOff x="0" y="0"/>
          <a:chExt cx="0" cy="0"/>
        </a:xfrm>
      </p:grpSpPr>
      <p:sp>
        <p:nvSpPr>
          <p:cNvPr id="1854" name="Google Shape;1854;p29"/>
          <p:cNvSpPr txBox="1">
            <a:spLocks noGrp="1"/>
          </p:cNvSpPr>
          <p:nvPr>
            <p:ph type="body" idx="1"/>
          </p:nvPr>
        </p:nvSpPr>
        <p:spPr>
          <a:xfrm>
            <a:off x="501173" y="969816"/>
            <a:ext cx="11105400" cy="4572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0"/>
              </a:spcBef>
              <a:spcAft>
                <a:spcPts val="0"/>
              </a:spcAft>
              <a:buClr>
                <a:srgbClr val="686B71"/>
              </a:buClr>
              <a:buSzPts val="2000"/>
              <a:buFont typeface="Arial"/>
              <a:buNone/>
              <a:defRPr sz="2000" b="0" i="0">
                <a:solidFill>
                  <a:srgbClr val="686B71"/>
                </a:solidFill>
                <a:latin typeface="Arial"/>
                <a:ea typeface="Arial"/>
                <a:cs typeface="Arial"/>
                <a:sym typeface="Arial"/>
              </a:defRPr>
            </a:lvl1pPr>
            <a:lvl2pPr marL="914400" lvl="1" indent="-228600" algn="l">
              <a:lnSpc>
                <a:spcPct val="95000"/>
              </a:lnSpc>
              <a:spcBef>
                <a:spcPts val="400"/>
              </a:spcBef>
              <a:spcAft>
                <a:spcPts val="0"/>
              </a:spcAft>
              <a:buClr>
                <a:schemeClr val="lt2"/>
              </a:buClr>
              <a:buSzPts val="1440"/>
              <a:buFont typeface="Arial"/>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rial"/>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855" name="Google Shape;1855;p29"/>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Column with subtitle ">
  <p:cSld name="1-Column with subtitle ">
    <p:spTree>
      <p:nvGrpSpPr>
        <p:cNvPr id="1" name="Shape 1856"/>
        <p:cNvGrpSpPr/>
        <p:nvPr/>
      </p:nvGrpSpPr>
      <p:grpSpPr>
        <a:xfrm>
          <a:off x="0" y="0"/>
          <a:ext cx="0" cy="0"/>
          <a:chOff x="0" y="0"/>
          <a:chExt cx="0" cy="0"/>
        </a:xfrm>
      </p:grpSpPr>
      <p:sp>
        <p:nvSpPr>
          <p:cNvPr id="1857" name="Google Shape;1857;p30"/>
          <p:cNvSpPr txBox="1">
            <a:spLocks noGrp="1"/>
          </p:cNvSpPr>
          <p:nvPr>
            <p:ph type="body" idx="1"/>
          </p:nvPr>
        </p:nvSpPr>
        <p:spPr>
          <a:xfrm>
            <a:off x="501173" y="969816"/>
            <a:ext cx="11105400" cy="4572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0"/>
              </a:spcBef>
              <a:spcAft>
                <a:spcPts val="0"/>
              </a:spcAft>
              <a:buClr>
                <a:srgbClr val="686B71"/>
              </a:buClr>
              <a:buSzPts val="2000"/>
              <a:buFont typeface="Arial"/>
              <a:buNone/>
              <a:defRPr sz="2000" b="0" i="0">
                <a:solidFill>
                  <a:srgbClr val="686B71"/>
                </a:solidFill>
                <a:latin typeface="Arial"/>
                <a:ea typeface="Arial"/>
                <a:cs typeface="Arial"/>
                <a:sym typeface="Arial"/>
              </a:defRPr>
            </a:lvl1pPr>
            <a:lvl2pPr marL="914400" lvl="1" indent="-228600" algn="l">
              <a:lnSpc>
                <a:spcPct val="95000"/>
              </a:lnSpc>
              <a:spcBef>
                <a:spcPts val="400"/>
              </a:spcBef>
              <a:spcAft>
                <a:spcPts val="0"/>
              </a:spcAft>
              <a:buClr>
                <a:schemeClr val="lt2"/>
              </a:buClr>
              <a:buSzPts val="1440"/>
              <a:buFont typeface="Arial"/>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rial"/>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858" name="Google Shape;1858;p30"/>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9" name="Google Shape;1859;p30"/>
          <p:cNvSpPr txBox="1">
            <a:spLocks noGrp="1"/>
          </p:cNvSpPr>
          <p:nvPr>
            <p:ph type="body" idx="2"/>
          </p:nvPr>
        </p:nvSpPr>
        <p:spPr>
          <a:xfrm>
            <a:off x="514238" y="1572986"/>
            <a:ext cx="11107500" cy="45339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1800"/>
              <a:buNone/>
              <a:defRPr/>
            </a:lvl1pPr>
            <a:lvl2pPr marL="914400" lvl="1" indent="-228600" algn="l">
              <a:lnSpc>
                <a:spcPct val="95000"/>
              </a:lnSpc>
              <a:spcBef>
                <a:spcPts val="400"/>
              </a:spcBef>
              <a:spcAft>
                <a:spcPts val="0"/>
              </a:spcAft>
              <a:buClr>
                <a:srgbClr val="000000"/>
              </a:buClr>
              <a:buSzPts val="1620"/>
              <a:buNone/>
              <a:defRPr/>
            </a:lvl2pPr>
            <a:lvl3pPr marL="1371600" lvl="2" indent="-331469" algn="l">
              <a:lnSpc>
                <a:spcPct val="95000"/>
              </a:lnSpc>
              <a:spcBef>
                <a:spcPts val="400"/>
              </a:spcBef>
              <a:spcAft>
                <a:spcPts val="0"/>
              </a:spcAft>
              <a:buClr>
                <a:srgbClr val="000000"/>
              </a:buClr>
              <a:buSzPts val="1620"/>
              <a:buChar char="•"/>
              <a:defRPr/>
            </a:lvl3pPr>
            <a:lvl4pPr marL="1828800" lvl="3" indent="-342900" algn="l">
              <a:lnSpc>
                <a:spcPct val="84444"/>
              </a:lnSpc>
              <a:spcBef>
                <a:spcPts val="400"/>
              </a:spcBef>
              <a:spcAft>
                <a:spcPts val="0"/>
              </a:spcAft>
              <a:buClr>
                <a:srgbClr val="000000"/>
              </a:buClr>
              <a:buSzPts val="1800"/>
              <a:buChar char="–"/>
              <a:defRPr/>
            </a:lvl4pPr>
            <a:lvl5pPr marL="2286000" lvl="4" indent="-228600" algn="l">
              <a:lnSpc>
                <a:spcPct val="84444"/>
              </a:lnSpc>
              <a:spcBef>
                <a:spcPts val="400"/>
              </a:spcBef>
              <a:spcAft>
                <a:spcPts val="0"/>
              </a:spcAft>
              <a:buSzPts val="1620"/>
              <a:buNone/>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Column with subtitle and bang box">
  <p:cSld name="1-Column with subtitle and bang box">
    <p:spTree>
      <p:nvGrpSpPr>
        <p:cNvPr id="1" name="Shape 1860"/>
        <p:cNvGrpSpPr/>
        <p:nvPr/>
      </p:nvGrpSpPr>
      <p:grpSpPr>
        <a:xfrm>
          <a:off x="0" y="0"/>
          <a:ext cx="0" cy="0"/>
          <a:chOff x="0" y="0"/>
          <a:chExt cx="0" cy="0"/>
        </a:xfrm>
      </p:grpSpPr>
      <p:sp>
        <p:nvSpPr>
          <p:cNvPr id="1861" name="Google Shape;1861;p31"/>
          <p:cNvSpPr txBox="1">
            <a:spLocks noGrp="1"/>
          </p:cNvSpPr>
          <p:nvPr>
            <p:ph type="body" idx="1"/>
          </p:nvPr>
        </p:nvSpPr>
        <p:spPr>
          <a:xfrm>
            <a:off x="501173" y="969816"/>
            <a:ext cx="11105400" cy="4572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0"/>
              </a:spcBef>
              <a:spcAft>
                <a:spcPts val="0"/>
              </a:spcAft>
              <a:buClr>
                <a:srgbClr val="686B71"/>
              </a:buClr>
              <a:buSzPts val="2000"/>
              <a:buFont typeface="Arial"/>
              <a:buNone/>
              <a:defRPr sz="2000" b="0" i="0">
                <a:solidFill>
                  <a:srgbClr val="686B71"/>
                </a:solidFill>
                <a:latin typeface="Arial"/>
                <a:ea typeface="Arial"/>
                <a:cs typeface="Arial"/>
                <a:sym typeface="Arial"/>
              </a:defRPr>
            </a:lvl1pPr>
            <a:lvl2pPr marL="914400" lvl="1" indent="-228600" algn="l">
              <a:lnSpc>
                <a:spcPct val="95000"/>
              </a:lnSpc>
              <a:spcBef>
                <a:spcPts val="400"/>
              </a:spcBef>
              <a:spcAft>
                <a:spcPts val="0"/>
              </a:spcAft>
              <a:buClr>
                <a:schemeClr val="lt2"/>
              </a:buClr>
              <a:buSzPts val="1440"/>
              <a:buFont typeface="Arial"/>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rial"/>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862" name="Google Shape;1862;p31"/>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3" name="Google Shape;1863;p31"/>
          <p:cNvSpPr txBox="1">
            <a:spLocks noGrp="1"/>
          </p:cNvSpPr>
          <p:nvPr>
            <p:ph type="body" idx="2"/>
          </p:nvPr>
        </p:nvSpPr>
        <p:spPr>
          <a:xfrm>
            <a:off x="514238" y="1572986"/>
            <a:ext cx="11107500" cy="38496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1800"/>
              <a:buNone/>
              <a:defRPr/>
            </a:lvl1pPr>
            <a:lvl2pPr marL="914400" lvl="1" indent="-228600" algn="l">
              <a:lnSpc>
                <a:spcPct val="95000"/>
              </a:lnSpc>
              <a:spcBef>
                <a:spcPts val="400"/>
              </a:spcBef>
              <a:spcAft>
                <a:spcPts val="0"/>
              </a:spcAft>
              <a:buClr>
                <a:srgbClr val="000000"/>
              </a:buClr>
              <a:buSzPts val="1620"/>
              <a:buNone/>
              <a:defRPr/>
            </a:lvl2pPr>
            <a:lvl3pPr marL="1371600" lvl="2" indent="-331469" algn="l">
              <a:lnSpc>
                <a:spcPct val="95000"/>
              </a:lnSpc>
              <a:spcBef>
                <a:spcPts val="400"/>
              </a:spcBef>
              <a:spcAft>
                <a:spcPts val="0"/>
              </a:spcAft>
              <a:buClr>
                <a:srgbClr val="000000"/>
              </a:buClr>
              <a:buSzPts val="1620"/>
              <a:buChar char="•"/>
              <a:defRPr/>
            </a:lvl3pPr>
            <a:lvl4pPr marL="1828800" lvl="3" indent="-342900" algn="l">
              <a:lnSpc>
                <a:spcPct val="84444"/>
              </a:lnSpc>
              <a:spcBef>
                <a:spcPts val="400"/>
              </a:spcBef>
              <a:spcAft>
                <a:spcPts val="0"/>
              </a:spcAft>
              <a:buClr>
                <a:srgbClr val="000000"/>
              </a:buClr>
              <a:buSzPts val="1800"/>
              <a:buChar char="–"/>
              <a:defRPr/>
            </a:lvl4pPr>
            <a:lvl5pPr marL="2286000" lvl="4" indent="-228600" algn="l">
              <a:lnSpc>
                <a:spcPct val="84444"/>
              </a:lnSpc>
              <a:spcBef>
                <a:spcPts val="400"/>
              </a:spcBef>
              <a:spcAft>
                <a:spcPts val="0"/>
              </a:spcAft>
              <a:buSzPts val="1620"/>
              <a:buNone/>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864" name="Google Shape;1864;p31"/>
          <p:cNvSpPr txBox="1"/>
          <p:nvPr/>
        </p:nvSpPr>
        <p:spPr>
          <a:xfrm>
            <a:off x="597395" y="5715000"/>
            <a:ext cx="10983300" cy="457200"/>
          </a:xfrm>
          <a:prstGeom prst="rect">
            <a:avLst/>
          </a:prstGeom>
          <a:solidFill>
            <a:srgbClr val="F0F2F4"/>
          </a:solidFill>
          <a:ln w="19050" cap="rnd" cmpd="sng">
            <a:solidFill>
              <a:srgbClr val="B9BCBF"/>
            </a:solidFill>
            <a:prstDash val="solid"/>
            <a:round/>
            <a:headEnd type="none" w="sm" len="sm"/>
            <a:tailEnd type="none" w="sm" len="sm"/>
          </a:ln>
        </p:spPr>
        <p:txBody>
          <a:bodyPr spcFirstLastPara="1" wrap="square" lIns="182875" tIns="137150" rIns="182875" bIns="182875" anchor="t" anchorCtr="0">
            <a:noAutofit/>
          </a:bodyPr>
          <a:lstStyle/>
          <a:p>
            <a:pPr marL="0" marR="0" lvl="0" indent="0" algn="ctr" rtl="0">
              <a:lnSpc>
                <a:spcPct val="114000"/>
              </a:lnSpc>
              <a:spcBef>
                <a:spcPts val="0"/>
              </a:spcBef>
              <a:spcAft>
                <a:spcPts val="0"/>
              </a:spcAft>
              <a:buClr>
                <a:srgbClr val="FFFFFF"/>
              </a:buClr>
              <a:buSzPts val="1800"/>
              <a:buFont typeface="Helvetica Neue"/>
              <a:buNone/>
            </a:pPr>
            <a:endParaRPr sz="1800" b="1" i="0" u="none" strike="noStrike" cap="none">
              <a:solidFill>
                <a:srgbClr val="FFFFFF"/>
              </a:solidFill>
              <a:latin typeface="Arial"/>
              <a:ea typeface="Arial"/>
              <a:cs typeface="Arial"/>
              <a:sym typeface="Arial"/>
            </a:endParaRPr>
          </a:p>
        </p:txBody>
      </p:sp>
      <p:sp>
        <p:nvSpPr>
          <p:cNvPr id="1865" name="Google Shape;1865;p31"/>
          <p:cNvSpPr txBox="1">
            <a:spLocks noGrp="1"/>
          </p:cNvSpPr>
          <p:nvPr>
            <p:ph type="body" idx="3"/>
          </p:nvPr>
        </p:nvSpPr>
        <p:spPr>
          <a:xfrm>
            <a:off x="619125" y="5771198"/>
            <a:ext cx="10961700" cy="365100"/>
          </a:xfrm>
          <a:prstGeom prst="rect">
            <a:avLst/>
          </a:prstGeom>
          <a:noFill/>
          <a:ln>
            <a:noFill/>
          </a:ln>
        </p:spPr>
        <p:txBody>
          <a:bodyPr spcFirstLastPara="1" wrap="square" lIns="91400" tIns="45700" rIns="91400" bIns="45700" anchor="ctr" anchorCtr="0">
            <a:noAutofit/>
          </a:bodyPr>
          <a:lstStyle>
            <a:lvl1pPr marL="457200" lvl="0" indent="-228600" algn="ctr">
              <a:lnSpc>
                <a:spcPct val="95000"/>
              </a:lnSpc>
              <a:spcBef>
                <a:spcPts val="1800"/>
              </a:spcBef>
              <a:spcAft>
                <a:spcPts val="0"/>
              </a:spcAft>
              <a:buClr>
                <a:schemeClr val="dk1"/>
              </a:buClr>
              <a:buSzPts val="1400"/>
              <a:buFont typeface="Arial"/>
              <a:buNone/>
              <a:defRPr sz="1400" b="1" i="0">
                <a:solidFill>
                  <a:schemeClr val="dk1"/>
                </a:solidFill>
                <a:latin typeface="Arial"/>
                <a:ea typeface="Arial"/>
                <a:cs typeface="Arial"/>
                <a:sym typeface="Arial"/>
              </a:defRPr>
            </a:lvl1pPr>
            <a:lvl2pPr marL="914400" lvl="1" indent="-228600" algn="l">
              <a:lnSpc>
                <a:spcPct val="95000"/>
              </a:lnSpc>
              <a:spcBef>
                <a:spcPts val="400"/>
              </a:spcBef>
              <a:spcAft>
                <a:spcPts val="0"/>
              </a:spcAft>
              <a:buClr>
                <a:srgbClr val="000000"/>
              </a:buClr>
              <a:buSzPts val="1620"/>
              <a:buNone/>
              <a:defRPr/>
            </a:lvl2pPr>
            <a:lvl3pPr marL="1371600" lvl="2" indent="-331469" algn="l">
              <a:lnSpc>
                <a:spcPct val="95000"/>
              </a:lnSpc>
              <a:spcBef>
                <a:spcPts val="400"/>
              </a:spcBef>
              <a:spcAft>
                <a:spcPts val="0"/>
              </a:spcAft>
              <a:buClr>
                <a:srgbClr val="000000"/>
              </a:buClr>
              <a:buSzPts val="1620"/>
              <a:buChar char="•"/>
              <a:defRPr/>
            </a:lvl3pPr>
            <a:lvl4pPr marL="1828800" lvl="3" indent="-342900" algn="l">
              <a:lnSpc>
                <a:spcPct val="84444"/>
              </a:lnSpc>
              <a:spcBef>
                <a:spcPts val="400"/>
              </a:spcBef>
              <a:spcAft>
                <a:spcPts val="0"/>
              </a:spcAft>
              <a:buClr>
                <a:srgbClr val="000000"/>
              </a:buClr>
              <a:buSzPts val="1800"/>
              <a:buChar char="–"/>
              <a:defRPr/>
            </a:lvl4pPr>
            <a:lvl5pPr marL="2286000" lvl="4" indent="-228600" algn="l">
              <a:lnSpc>
                <a:spcPct val="84444"/>
              </a:lnSpc>
              <a:spcBef>
                <a:spcPts val="400"/>
              </a:spcBef>
              <a:spcAft>
                <a:spcPts val="0"/>
              </a:spcAft>
              <a:buSzPts val="1620"/>
              <a:buNone/>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Column with subtitle ">
  <p:cSld name="2-Column with subtitle ">
    <p:spTree>
      <p:nvGrpSpPr>
        <p:cNvPr id="1" name="Shape 1866"/>
        <p:cNvGrpSpPr/>
        <p:nvPr/>
      </p:nvGrpSpPr>
      <p:grpSpPr>
        <a:xfrm>
          <a:off x="0" y="0"/>
          <a:ext cx="0" cy="0"/>
          <a:chOff x="0" y="0"/>
          <a:chExt cx="0" cy="0"/>
        </a:xfrm>
      </p:grpSpPr>
      <p:sp>
        <p:nvSpPr>
          <p:cNvPr id="1867" name="Google Shape;1867;p32"/>
          <p:cNvSpPr txBox="1">
            <a:spLocks noGrp="1"/>
          </p:cNvSpPr>
          <p:nvPr>
            <p:ph type="body" idx="1"/>
          </p:nvPr>
        </p:nvSpPr>
        <p:spPr>
          <a:xfrm>
            <a:off x="6416540" y="1562100"/>
            <a:ext cx="5190000" cy="45387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2000"/>
              <a:buFont typeface="Arial"/>
              <a:buNone/>
              <a:defRPr sz="2000" b="1">
                <a:solidFill>
                  <a:schemeClr val="accent1"/>
                </a:solidFill>
                <a:latin typeface="Arial"/>
                <a:ea typeface="Arial"/>
                <a:cs typeface="Arial"/>
                <a:sym typeface="Arial"/>
              </a:defRPr>
            </a:lvl1pPr>
            <a:lvl2pPr marL="914400" lvl="1" indent="-228600" algn="l">
              <a:lnSpc>
                <a:spcPct val="95000"/>
              </a:lnSpc>
              <a:spcBef>
                <a:spcPts val="400"/>
              </a:spcBef>
              <a:spcAft>
                <a:spcPts val="0"/>
              </a:spcAft>
              <a:buClr>
                <a:srgbClr val="000000"/>
              </a:buClr>
              <a:buSzPts val="1620"/>
              <a:buFont typeface="Arial"/>
              <a:buNone/>
              <a:defRPr sz="1800">
                <a:solidFill>
                  <a:srgbClr val="000000"/>
                </a:solidFill>
                <a:latin typeface="Arial"/>
                <a:ea typeface="Arial"/>
                <a:cs typeface="Arial"/>
                <a:sym typeface="Arial"/>
              </a:defRPr>
            </a:lvl2pPr>
            <a:lvl3pPr marL="1371600" lvl="2" indent="-320039" algn="l">
              <a:lnSpc>
                <a:spcPct val="95000"/>
              </a:lnSpc>
              <a:spcBef>
                <a:spcPts val="400"/>
              </a:spcBef>
              <a:spcAft>
                <a:spcPts val="0"/>
              </a:spcAft>
              <a:buClr>
                <a:srgbClr val="000000"/>
              </a:buClr>
              <a:buSzPts val="1440"/>
              <a:buChar char="•"/>
              <a:defRPr sz="1600">
                <a:solidFill>
                  <a:srgbClr val="000000"/>
                </a:solidFill>
                <a:latin typeface="Arial"/>
                <a:ea typeface="Arial"/>
                <a:cs typeface="Arial"/>
                <a:sym typeface="Arial"/>
              </a:defRPr>
            </a:lvl3pPr>
            <a:lvl4pPr marL="1828800" lvl="3" indent="-330200" algn="l">
              <a:lnSpc>
                <a:spcPct val="95000"/>
              </a:lnSpc>
              <a:spcBef>
                <a:spcPts val="400"/>
              </a:spcBef>
              <a:spcAft>
                <a:spcPts val="0"/>
              </a:spcAft>
              <a:buClr>
                <a:srgbClr val="000000"/>
              </a:buClr>
              <a:buSzPts val="1600"/>
              <a:buChar char="–"/>
              <a:defRPr sz="1600">
                <a:solidFill>
                  <a:srgbClr val="000000"/>
                </a:solidFill>
                <a:latin typeface="Arial"/>
                <a:ea typeface="Arial"/>
                <a:cs typeface="Arial"/>
                <a:sym typeface="Arial"/>
              </a:defRPr>
            </a:lvl4pPr>
            <a:lvl5pPr marL="2286000" lvl="4" indent="-320039" algn="l">
              <a:lnSpc>
                <a:spcPct val="95000"/>
              </a:lnSpc>
              <a:spcBef>
                <a:spcPts val="400"/>
              </a:spcBef>
              <a:spcAft>
                <a:spcPts val="0"/>
              </a:spcAft>
              <a:buSzPts val="1440"/>
              <a:buFont typeface="Arial"/>
              <a:buChar char="•"/>
              <a:defRPr sz="1600">
                <a:solidFill>
                  <a:srgbClr val="000000"/>
                </a:solidFill>
                <a:latin typeface="Arial"/>
                <a:ea typeface="Arial"/>
                <a:cs typeface="Arial"/>
                <a:sym typeface="Aria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868" name="Google Shape;1868;p32"/>
          <p:cNvSpPr txBox="1">
            <a:spLocks noGrp="1"/>
          </p:cNvSpPr>
          <p:nvPr>
            <p:ph type="body" idx="2"/>
          </p:nvPr>
        </p:nvSpPr>
        <p:spPr>
          <a:xfrm>
            <a:off x="519547" y="1562100"/>
            <a:ext cx="5271000" cy="45387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2000"/>
              <a:buFont typeface="Arial"/>
              <a:buNone/>
              <a:defRPr sz="2000" b="1">
                <a:solidFill>
                  <a:schemeClr val="accent1"/>
                </a:solidFill>
                <a:latin typeface="Arial"/>
                <a:ea typeface="Arial"/>
                <a:cs typeface="Arial"/>
                <a:sym typeface="Arial"/>
              </a:defRPr>
            </a:lvl1pPr>
            <a:lvl2pPr marL="914400" lvl="1" indent="-228600" algn="l">
              <a:lnSpc>
                <a:spcPct val="95000"/>
              </a:lnSpc>
              <a:spcBef>
                <a:spcPts val="400"/>
              </a:spcBef>
              <a:spcAft>
                <a:spcPts val="0"/>
              </a:spcAft>
              <a:buClr>
                <a:srgbClr val="000000"/>
              </a:buClr>
              <a:buSzPts val="1620"/>
              <a:buFont typeface="Arial"/>
              <a:buNone/>
              <a:defRPr sz="1800"/>
            </a:lvl2pPr>
            <a:lvl3pPr marL="1371600" lvl="2" indent="-320039" algn="l">
              <a:lnSpc>
                <a:spcPct val="95000"/>
              </a:lnSpc>
              <a:spcBef>
                <a:spcPts val="400"/>
              </a:spcBef>
              <a:spcAft>
                <a:spcPts val="0"/>
              </a:spcAft>
              <a:buClr>
                <a:srgbClr val="000000"/>
              </a:buClr>
              <a:buSzPts val="1440"/>
              <a:buChar char="•"/>
              <a:defRPr sz="1600"/>
            </a:lvl3pPr>
            <a:lvl4pPr marL="1828800" lvl="3" indent="-330200" algn="l">
              <a:lnSpc>
                <a:spcPct val="95000"/>
              </a:lnSpc>
              <a:spcBef>
                <a:spcPts val="400"/>
              </a:spcBef>
              <a:spcAft>
                <a:spcPts val="0"/>
              </a:spcAft>
              <a:buClr>
                <a:srgbClr val="000000"/>
              </a:buClr>
              <a:buSzPts val="1600"/>
              <a:buChar char="–"/>
              <a:defRPr sz="1600"/>
            </a:lvl4pPr>
            <a:lvl5pPr marL="2286000" lvl="4" indent="-320039" algn="l">
              <a:lnSpc>
                <a:spcPct val="95000"/>
              </a:lnSpc>
              <a:spcBef>
                <a:spcPts val="400"/>
              </a:spcBef>
              <a:spcAft>
                <a:spcPts val="0"/>
              </a:spcAft>
              <a:buSzPts val="1440"/>
              <a:buFont typeface="Arial"/>
              <a:buChar char="•"/>
              <a:defRPr sz="16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869" name="Google Shape;1869;p32"/>
          <p:cNvSpPr txBox="1">
            <a:spLocks noGrp="1"/>
          </p:cNvSpPr>
          <p:nvPr>
            <p:ph type="body" idx="3"/>
          </p:nvPr>
        </p:nvSpPr>
        <p:spPr>
          <a:xfrm>
            <a:off x="501173" y="969816"/>
            <a:ext cx="11105400" cy="4572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0"/>
              </a:spcBef>
              <a:spcAft>
                <a:spcPts val="0"/>
              </a:spcAft>
              <a:buClr>
                <a:srgbClr val="686B71"/>
              </a:buClr>
              <a:buSzPts val="2000"/>
              <a:buFont typeface="Arial"/>
              <a:buNone/>
              <a:defRPr sz="2000" b="0" i="0">
                <a:solidFill>
                  <a:srgbClr val="686B71"/>
                </a:solidFill>
                <a:latin typeface="Arial"/>
                <a:ea typeface="Arial"/>
                <a:cs typeface="Arial"/>
                <a:sym typeface="Arial"/>
              </a:defRPr>
            </a:lvl1pPr>
            <a:lvl2pPr marL="914400" lvl="1" indent="-228600" algn="l">
              <a:lnSpc>
                <a:spcPct val="95000"/>
              </a:lnSpc>
              <a:spcBef>
                <a:spcPts val="400"/>
              </a:spcBef>
              <a:spcAft>
                <a:spcPts val="0"/>
              </a:spcAft>
              <a:buClr>
                <a:schemeClr val="lt2"/>
              </a:buClr>
              <a:buSzPts val="1440"/>
              <a:buFont typeface="Arial"/>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rial"/>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870" name="Google Shape;1870;p32"/>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Column arrow">
  <p:cSld name="2-Column arrow">
    <p:spTree>
      <p:nvGrpSpPr>
        <p:cNvPr id="1" name="Shape 1871"/>
        <p:cNvGrpSpPr/>
        <p:nvPr/>
      </p:nvGrpSpPr>
      <p:grpSpPr>
        <a:xfrm>
          <a:off x="0" y="0"/>
          <a:ext cx="0" cy="0"/>
          <a:chOff x="0" y="0"/>
          <a:chExt cx="0" cy="0"/>
        </a:xfrm>
      </p:grpSpPr>
      <p:pic>
        <p:nvPicPr>
          <p:cNvPr id="1872" name="Google Shape;1872;p33"/>
          <p:cNvPicPr preferRelativeResize="0"/>
          <p:nvPr/>
        </p:nvPicPr>
        <p:blipFill rotWithShape="1">
          <a:blip r:embed="rId2">
            <a:alphaModFix/>
          </a:blip>
          <a:srcRect/>
          <a:stretch/>
        </p:blipFill>
        <p:spPr>
          <a:xfrm>
            <a:off x="4140783" y="1193384"/>
            <a:ext cx="1767028" cy="5245515"/>
          </a:xfrm>
          <a:prstGeom prst="rect">
            <a:avLst/>
          </a:prstGeom>
          <a:noFill/>
          <a:ln>
            <a:noFill/>
          </a:ln>
        </p:spPr>
      </p:pic>
      <p:sp>
        <p:nvSpPr>
          <p:cNvPr id="1873" name="Google Shape;1873;p33"/>
          <p:cNvSpPr txBox="1">
            <a:spLocks noGrp="1"/>
          </p:cNvSpPr>
          <p:nvPr>
            <p:ph type="body" idx="1"/>
          </p:nvPr>
        </p:nvSpPr>
        <p:spPr>
          <a:xfrm>
            <a:off x="6416540" y="1562100"/>
            <a:ext cx="5190000" cy="45387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2000"/>
              <a:buFont typeface="Arial"/>
              <a:buNone/>
              <a:defRPr sz="2000" b="1">
                <a:solidFill>
                  <a:schemeClr val="accent1"/>
                </a:solidFill>
                <a:latin typeface="Arial"/>
                <a:ea typeface="Arial"/>
                <a:cs typeface="Arial"/>
                <a:sym typeface="Arial"/>
              </a:defRPr>
            </a:lvl1pPr>
            <a:lvl2pPr marL="914400" lvl="1" indent="-228600" algn="l">
              <a:lnSpc>
                <a:spcPct val="95000"/>
              </a:lnSpc>
              <a:spcBef>
                <a:spcPts val="400"/>
              </a:spcBef>
              <a:spcAft>
                <a:spcPts val="0"/>
              </a:spcAft>
              <a:buClr>
                <a:srgbClr val="000000"/>
              </a:buClr>
              <a:buSzPts val="1620"/>
              <a:buFont typeface="Arial"/>
              <a:buNone/>
              <a:defRPr sz="1800">
                <a:solidFill>
                  <a:srgbClr val="000000"/>
                </a:solidFill>
                <a:latin typeface="Arial"/>
                <a:ea typeface="Arial"/>
                <a:cs typeface="Arial"/>
                <a:sym typeface="Arial"/>
              </a:defRPr>
            </a:lvl2pPr>
            <a:lvl3pPr marL="1371600" lvl="2" indent="-320039" algn="l">
              <a:lnSpc>
                <a:spcPct val="95000"/>
              </a:lnSpc>
              <a:spcBef>
                <a:spcPts val="400"/>
              </a:spcBef>
              <a:spcAft>
                <a:spcPts val="0"/>
              </a:spcAft>
              <a:buClr>
                <a:srgbClr val="000000"/>
              </a:buClr>
              <a:buSzPts val="1440"/>
              <a:buChar char="•"/>
              <a:defRPr sz="1600">
                <a:solidFill>
                  <a:srgbClr val="000000"/>
                </a:solidFill>
                <a:latin typeface="Arial"/>
                <a:ea typeface="Arial"/>
                <a:cs typeface="Arial"/>
                <a:sym typeface="Arial"/>
              </a:defRPr>
            </a:lvl3pPr>
            <a:lvl4pPr marL="1828800" lvl="3" indent="-317500" algn="l">
              <a:lnSpc>
                <a:spcPct val="108571"/>
              </a:lnSpc>
              <a:spcBef>
                <a:spcPts val="400"/>
              </a:spcBef>
              <a:spcAft>
                <a:spcPts val="0"/>
              </a:spcAft>
              <a:buClr>
                <a:srgbClr val="000000"/>
              </a:buClr>
              <a:buSzPts val="1400"/>
              <a:buChar char="–"/>
              <a:defRPr sz="1400">
                <a:solidFill>
                  <a:srgbClr val="000000"/>
                </a:solidFill>
                <a:latin typeface="Arial"/>
                <a:ea typeface="Arial"/>
                <a:cs typeface="Arial"/>
                <a:sym typeface="Arial"/>
              </a:defRPr>
            </a:lvl4pPr>
            <a:lvl5pPr marL="2286000" lvl="4" indent="-297179" algn="l">
              <a:lnSpc>
                <a:spcPct val="126666"/>
              </a:lnSpc>
              <a:spcBef>
                <a:spcPts val="400"/>
              </a:spcBef>
              <a:spcAft>
                <a:spcPts val="0"/>
              </a:spcAft>
              <a:buSzPts val="1080"/>
              <a:buFont typeface="Arial"/>
              <a:buChar char="•"/>
              <a:defRPr sz="1200">
                <a:solidFill>
                  <a:srgbClr val="000000"/>
                </a:solidFill>
                <a:latin typeface="Arial"/>
                <a:ea typeface="Arial"/>
                <a:cs typeface="Arial"/>
                <a:sym typeface="Aria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874" name="Google Shape;1874;p33"/>
          <p:cNvSpPr txBox="1">
            <a:spLocks noGrp="1"/>
          </p:cNvSpPr>
          <p:nvPr>
            <p:ph type="body" idx="2"/>
          </p:nvPr>
        </p:nvSpPr>
        <p:spPr>
          <a:xfrm>
            <a:off x="519547" y="1562100"/>
            <a:ext cx="3572700" cy="45387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2000"/>
              <a:buFont typeface="Arial"/>
              <a:buNone/>
              <a:defRPr sz="2000" b="1">
                <a:solidFill>
                  <a:schemeClr val="accent1"/>
                </a:solidFill>
                <a:latin typeface="Arial"/>
                <a:ea typeface="Arial"/>
                <a:cs typeface="Arial"/>
                <a:sym typeface="Arial"/>
              </a:defRPr>
            </a:lvl1pPr>
            <a:lvl2pPr marL="914400" lvl="1" indent="-228600" algn="l">
              <a:lnSpc>
                <a:spcPct val="95000"/>
              </a:lnSpc>
              <a:spcBef>
                <a:spcPts val="400"/>
              </a:spcBef>
              <a:spcAft>
                <a:spcPts val="0"/>
              </a:spcAft>
              <a:buClr>
                <a:srgbClr val="000000"/>
              </a:buClr>
              <a:buSzPts val="1620"/>
              <a:buFont typeface="Arial"/>
              <a:buNone/>
              <a:defRPr sz="1800"/>
            </a:lvl2pPr>
            <a:lvl3pPr marL="1371600" lvl="2" indent="-320039" algn="l">
              <a:lnSpc>
                <a:spcPct val="95000"/>
              </a:lnSpc>
              <a:spcBef>
                <a:spcPts val="400"/>
              </a:spcBef>
              <a:spcAft>
                <a:spcPts val="0"/>
              </a:spcAft>
              <a:buClr>
                <a:srgbClr val="000000"/>
              </a:buClr>
              <a:buSzPts val="1440"/>
              <a:buChar char="•"/>
              <a:defRPr sz="1600"/>
            </a:lvl3pPr>
            <a:lvl4pPr marL="1828800" lvl="3" indent="-317500" algn="l">
              <a:lnSpc>
                <a:spcPct val="108571"/>
              </a:lnSpc>
              <a:spcBef>
                <a:spcPts val="400"/>
              </a:spcBef>
              <a:spcAft>
                <a:spcPts val="0"/>
              </a:spcAft>
              <a:buClr>
                <a:srgbClr val="000000"/>
              </a:buClr>
              <a:buSzPts val="1400"/>
              <a:buChar char="–"/>
              <a:defRPr sz="1400"/>
            </a:lvl4pPr>
            <a:lvl5pPr marL="2286000" lvl="4" indent="-297179" algn="l">
              <a:lnSpc>
                <a:spcPct val="126666"/>
              </a:lnSpc>
              <a:spcBef>
                <a:spcPts val="400"/>
              </a:spcBef>
              <a:spcAft>
                <a:spcPts val="0"/>
              </a:spcAft>
              <a:buSzPts val="1080"/>
              <a:buFont typeface="Arial"/>
              <a:buChar char="•"/>
              <a:defRPr sz="12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875" name="Google Shape;1875;p33"/>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6" name="Google Shape;1876;p33"/>
          <p:cNvSpPr txBox="1">
            <a:spLocks noGrp="1"/>
          </p:cNvSpPr>
          <p:nvPr>
            <p:ph type="body" idx="3"/>
          </p:nvPr>
        </p:nvSpPr>
        <p:spPr>
          <a:xfrm>
            <a:off x="501173" y="969816"/>
            <a:ext cx="11105400" cy="4572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0"/>
              </a:spcBef>
              <a:spcAft>
                <a:spcPts val="0"/>
              </a:spcAft>
              <a:buClr>
                <a:srgbClr val="686B71"/>
              </a:buClr>
              <a:buSzPts val="2000"/>
              <a:buFont typeface="Arial"/>
              <a:buNone/>
              <a:defRPr sz="2000" b="0" i="0">
                <a:solidFill>
                  <a:srgbClr val="686B71"/>
                </a:solidFill>
                <a:latin typeface="Arial"/>
                <a:ea typeface="Arial"/>
                <a:cs typeface="Arial"/>
                <a:sym typeface="Arial"/>
              </a:defRPr>
            </a:lvl1pPr>
            <a:lvl2pPr marL="914400" lvl="1" indent="-228600" algn="l">
              <a:lnSpc>
                <a:spcPct val="95000"/>
              </a:lnSpc>
              <a:spcBef>
                <a:spcPts val="400"/>
              </a:spcBef>
              <a:spcAft>
                <a:spcPts val="0"/>
              </a:spcAft>
              <a:buClr>
                <a:schemeClr val="lt2"/>
              </a:buClr>
              <a:buSzPts val="1440"/>
              <a:buFont typeface="Arial"/>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rial"/>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Dark Gray with Eyebrow">
  <p:cSld name="Divider- Dark Gray with Eyebrow">
    <p:bg>
      <p:bgPr>
        <a:solidFill>
          <a:srgbClr val="45474B"/>
        </a:solidFill>
        <a:effectLst/>
      </p:bgPr>
    </p:bg>
    <p:spTree>
      <p:nvGrpSpPr>
        <p:cNvPr id="1" name="Shape 450"/>
        <p:cNvGrpSpPr/>
        <p:nvPr/>
      </p:nvGrpSpPr>
      <p:grpSpPr>
        <a:xfrm>
          <a:off x="0" y="0"/>
          <a:ext cx="0" cy="0"/>
          <a:chOff x="0" y="0"/>
          <a:chExt cx="0" cy="0"/>
        </a:xfrm>
      </p:grpSpPr>
      <p:sp>
        <p:nvSpPr>
          <p:cNvPr id="451" name="Google Shape;451;p44"/>
          <p:cNvSpPr txBox="1">
            <a:spLocks noGrp="1"/>
          </p:cNvSpPr>
          <p:nvPr>
            <p:ph type="title"/>
          </p:nvPr>
        </p:nvSpPr>
        <p:spPr>
          <a:xfrm>
            <a:off x="497563" y="2858472"/>
            <a:ext cx="9227400" cy="1355100"/>
          </a:xfrm>
          <a:prstGeom prst="rect">
            <a:avLst/>
          </a:prstGeom>
          <a:noFill/>
          <a:ln>
            <a:noFill/>
          </a:ln>
        </p:spPr>
        <p:txBody>
          <a:bodyPr spcFirstLastPara="1" wrap="square" lIns="91400" tIns="45700" rIns="91400" bIns="45700" anchor="ctr" anchorCtr="0">
            <a:no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44"/>
          <p:cNvSpPr txBox="1">
            <a:spLocks noGrp="1"/>
          </p:cNvSpPr>
          <p:nvPr>
            <p:ph type="body" idx="1"/>
          </p:nvPr>
        </p:nvSpPr>
        <p:spPr>
          <a:xfrm>
            <a:off x="531811" y="2699253"/>
            <a:ext cx="7644000" cy="4899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lt1"/>
              </a:buClr>
              <a:buSzPts val="1800"/>
              <a:buFont typeface="Arial"/>
              <a:buNone/>
              <a:defRPr sz="1800">
                <a:solidFill>
                  <a:schemeClr val="lt1"/>
                </a:solidFill>
              </a:defRPr>
            </a:lvl1pPr>
            <a:lvl2pPr marL="914400" lvl="1" indent="-228600" algn="l">
              <a:lnSpc>
                <a:spcPct val="95000"/>
              </a:lnSpc>
              <a:spcBef>
                <a:spcPts val="400"/>
              </a:spcBef>
              <a:spcAft>
                <a:spcPts val="0"/>
              </a:spcAft>
              <a:buClr>
                <a:schemeClr val="lt1"/>
              </a:buClr>
              <a:buSzPts val="1620"/>
              <a:buFont typeface="Arial"/>
              <a:buNone/>
              <a:defRPr sz="1800">
                <a:solidFill>
                  <a:schemeClr val="lt1"/>
                </a:solidFill>
              </a:defRPr>
            </a:lvl2pPr>
            <a:lvl3pPr marL="1371600" lvl="2" indent="-331469" algn="l">
              <a:lnSpc>
                <a:spcPct val="95000"/>
              </a:lnSpc>
              <a:spcBef>
                <a:spcPts val="1600"/>
              </a:spcBef>
              <a:spcAft>
                <a:spcPts val="0"/>
              </a:spcAft>
              <a:buClr>
                <a:schemeClr val="lt1"/>
              </a:buClr>
              <a:buSzPts val="1620"/>
              <a:buChar char="•"/>
              <a:defRPr sz="1800">
                <a:solidFill>
                  <a:schemeClr val="lt1"/>
                </a:solidFill>
              </a:defRPr>
            </a:lvl3pPr>
            <a:lvl4pPr marL="1828800" lvl="3" indent="-342900" algn="l">
              <a:lnSpc>
                <a:spcPct val="90000"/>
              </a:lnSpc>
              <a:spcBef>
                <a:spcPts val="400"/>
              </a:spcBef>
              <a:spcAft>
                <a:spcPts val="0"/>
              </a:spcAft>
              <a:buClr>
                <a:schemeClr val="lt1"/>
              </a:buClr>
              <a:buSzPts val="1800"/>
              <a:buChar char="–"/>
              <a:defRPr sz="1800">
                <a:solidFill>
                  <a:schemeClr val="lt1"/>
                </a:solidFill>
              </a:defRPr>
            </a:lvl4pPr>
            <a:lvl5pPr marL="2286000" lvl="4" indent="-228600" algn="l">
              <a:lnSpc>
                <a:spcPct val="90000"/>
              </a:lnSpc>
              <a:spcBef>
                <a:spcPts val="400"/>
              </a:spcBef>
              <a:spcAft>
                <a:spcPts val="0"/>
              </a:spcAft>
              <a:buSzPts val="1620"/>
              <a:buFont typeface="Arial"/>
              <a:buNone/>
              <a:defRPr sz="1800">
                <a:solidFill>
                  <a:schemeClr val="lt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grpSp>
        <p:nvGrpSpPr>
          <p:cNvPr id="453" name="Google Shape;453;p44"/>
          <p:cNvGrpSpPr/>
          <p:nvPr/>
        </p:nvGrpSpPr>
        <p:grpSpPr>
          <a:xfrm>
            <a:off x="607995" y="-384971"/>
            <a:ext cx="10976722" cy="340523"/>
            <a:chOff x="641881" y="-847090"/>
            <a:chExt cx="10917765" cy="800100"/>
          </a:xfrm>
        </p:grpSpPr>
        <p:grpSp>
          <p:nvGrpSpPr>
            <p:cNvPr id="454" name="Google Shape;454;p44"/>
            <p:cNvGrpSpPr/>
            <p:nvPr/>
          </p:nvGrpSpPr>
          <p:grpSpPr>
            <a:xfrm>
              <a:off x="1423636" y="-847090"/>
              <a:ext cx="139700" cy="800100"/>
              <a:chOff x="1416580" y="455930"/>
              <a:chExt cx="139700" cy="800100"/>
            </a:xfrm>
          </p:grpSpPr>
          <p:cxnSp>
            <p:nvCxnSpPr>
              <p:cNvPr id="455" name="Google Shape;455;p44"/>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56" name="Google Shape;456;p44"/>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57" name="Google Shape;457;p44"/>
            <p:cNvGrpSpPr/>
            <p:nvPr/>
          </p:nvGrpSpPr>
          <p:grpSpPr>
            <a:xfrm>
              <a:off x="2345091" y="-847090"/>
              <a:ext cx="139700" cy="800100"/>
              <a:chOff x="2339446" y="455930"/>
              <a:chExt cx="139700" cy="800100"/>
            </a:xfrm>
          </p:grpSpPr>
          <p:cxnSp>
            <p:nvCxnSpPr>
              <p:cNvPr id="458" name="Google Shape;458;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59" name="Google Shape;459;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60" name="Google Shape;460;p44"/>
            <p:cNvGrpSpPr/>
            <p:nvPr/>
          </p:nvGrpSpPr>
          <p:grpSpPr>
            <a:xfrm>
              <a:off x="3266546" y="-847090"/>
              <a:ext cx="139700" cy="800100"/>
              <a:chOff x="2339446" y="455930"/>
              <a:chExt cx="139700" cy="800100"/>
            </a:xfrm>
          </p:grpSpPr>
          <p:cxnSp>
            <p:nvCxnSpPr>
              <p:cNvPr id="461" name="Google Shape;461;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62" name="Google Shape;462;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63" name="Google Shape;463;p44"/>
            <p:cNvGrpSpPr/>
            <p:nvPr/>
          </p:nvGrpSpPr>
          <p:grpSpPr>
            <a:xfrm>
              <a:off x="4188001" y="-847090"/>
              <a:ext cx="139700" cy="800100"/>
              <a:chOff x="2339446" y="455930"/>
              <a:chExt cx="139700" cy="800100"/>
            </a:xfrm>
          </p:grpSpPr>
          <p:cxnSp>
            <p:nvCxnSpPr>
              <p:cNvPr id="464" name="Google Shape;464;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65" name="Google Shape;465;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66" name="Google Shape;466;p44"/>
            <p:cNvGrpSpPr/>
            <p:nvPr/>
          </p:nvGrpSpPr>
          <p:grpSpPr>
            <a:xfrm>
              <a:off x="5109456" y="-847090"/>
              <a:ext cx="139700" cy="800100"/>
              <a:chOff x="2339446" y="455930"/>
              <a:chExt cx="139700" cy="800100"/>
            </a:xfrm>
          </p:grpSpPr>
          <p:cxnSp>
            <p:nvCxnSpPr>
              <p:cNvPr id="467" name="Google Shape;467;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68" name="Google Shape;468;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69" name="Google Shape;469;p44"/>
            <p:cNvGrpSpPr/>
            <p:nvPr/>
          </p:nvGrpSpPr>
          <p:grpSpPr>
            <a:xfrm>
              <a:off x="6030911" y="-847090"/>
              <a:ext cx="139700" cy="800100"/>
              <a:chOff x="2339446" y="455930"/>
              <a:chExt cx="139700" cy="800100"/>
            </a:xfrm>
          </p:grpSpPr>
          <p:cxnSp>
            <p:nvCxnSpPr>
              <p:cNvPr id="470" name="Google Shape;470;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71" name="Google Shape;471;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72" name="Google Shape;472;p44"/>
            <p:cNvGrpSpPr/>
            <p:nvPr/>
          </p:nvGrpSpPr>
          <p:grpSpPr>
            <a:xfrm>
              <a:off x="6952366" y="-847090"/>
              <a:ext cx="139700" cy="800100"/>
              <a:chOff x="2339446" y="455930"/>
              <a:chExt cx="139700" cy="800100"/>
            </a:xfrm>
          </p:grpSpPr>
          <p:cxnSp>
            <p:nvCxnSpPr>
              <p:cNvPr id="473" name="Google Shape;473;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74" name="Google Shape;474;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75" name="Google Shape;475;p44"/>
            <p:cNvGrpSpPr/>
            <p:nvPr/>
          </p:nvGrpSpPr>
          <p:grpSpPr>
            <a:xfrm>
              <a:off x="7873821" y="-847090"/>
              <a:ext cx="139700" cy="800100"/>
              <a:chOff x="2339446" y="455930"/>
              <a:chExt cx="139700" cy="800100"/>
            </a:xfrm>
          </p:grpSpPr>
          <p:cxnSp>
            <p:nvCxnSpPr>
              <p:cNvPr id="476" name="Google Shape;476;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77" name="Google Shape;477;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78" name="Google Shape;478;p44"/>
            <p:cNvGrpSpPr/>
            <p:nvPr/>
          </p:nvGrpSpPr>
          <p:grpSpPr>
            <a:xfrm>
              <a:off x="8795276" y="-847090"/>
              <a:ext cx="139700" cy="800100"/>
              <a:chOff x="2339446" y="455930"/>
              <a:chExt cx="139700" cy="800100"/>
            </a:xfrm>
          </p:grpSpPr>
          <p:cxnSp>
            <p:nvCxnSpPr>
              <p:cNvPr id="479" name="Google Shape;479;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80" name="Google Shape;480;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81" name="Google Shape;481;p44"/>
            <p:cNvGrpSpPr/>
            <p:nvPr/>
          </p:nvGrpSpPr>
          <p:grpSpPr>
            <a:xfrm>
              <a:off x="9716731" y="-847090"/>
              <a:ext cx="139700" cy="800100"/>
              <a:chOff x="2339446" y="455930"/>
              <a:chExt cx="139700" cy="800100"/>
            </a:xfrm>
          </p:grpSpPr>
          <p:cxnSp>
            <p:nvCxnSpPr>
              <p:cNvPr id="482" name="Google Shape;482;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83" name="Google Shape;483;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84" name="Google Shape;484;p44"/>
            <p:cNvGrpSpPr/>
            <p:nvPr/>
          </p:nvGrpSpPr>
          <p:grpSpPr>
            <a:xfrm>
              <a:off x="10638186" y="-847090"/>
              <a:ext cx="139700" cy="800100"/>
              <a:chOff x="2339446" y="455930"/>
              <a:chExt cx="139700" cy="800100"/>
            </a:xfrm>
          </p:grpSpPr>
          <p:cxnSp>
            <p:nvCxnSpPr>
              <p:cNvPr id="485" name="Google Shape;485;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86" name="Google Shape;486;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487" name="Google Shape;487;p44"/>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488" name="Google Shape;488;p44"/>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89" name="Google Shape;489;p44"/>
          <p:cNvGrpSpPr/>
          <p:nvPr/>
        </p:nvGrpSpPr>
        <p:grpSpPr>
          <a:xfrm>
            <a:off x="607995" y="6946864"/>
            <a:ext cx="10976722" cy="340603"/>
            <a:chOff x="641881" y="-847090"/>
            <a:chExt cx="10917765" cy="800100"/>
          </a:xfrm>
        </p:grpSpPr>
        <p:grpSp>
          <p:nvGrpSpPr>
            <p:cNvPr id="490" name="Google Shape;490;p44"/>
            <p:cNvGrpSpPr/>
            <p:nvPr/>
          </p:nvGrpSpPr>
          <p:grpSpPr>
            <a:xfrm>
              <a:off x="1423636" y="-847090"/>
              <a:ext cx="139700" cy="800100"/>
              <a:chOff x="1416580" y="455930"/>
              <a:chExt cx="139700" cy="800100"/>
            </a:xfrm>
          </p:grpSpPr>
          <p:cxnSp>
            <p:nvCxnSpPr>
              <p:cNvPr id="491" name="Google Shape;491;p44"/>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92" name="Google Shape;492;p44"/>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93" name="Google Shape;493;p44"/>
            <p:cNvGrpSpPr/>
            <p:nvPr/>
          </p:nvGrpSpPr>
          <p:grpSpPr>
            <a:xfrm>
              <a:off x="2345091" y="-847090"/>
              <a:ext cx="139700" cy="800100"/>
              <a:chOff x="2339446" y="455930"/>
              <a:chExt cx="139700" cy="800100"/>
            </a:xfrm>
          </p:grpSpPr>
          <p:cxnSp>
            <p:nvCxnSpPr>
              <p:cNvPr id="494" name="Google Shape;494;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95" name="Google Shape;495;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96" name="Google Shape;496;p44"/>
            <p:cNvGrpSpPr/>
            <p:nvPr/>
          </p:nvGrpSpPr>
          <p:grpSpPr>
            <a:xfrm>
              <a:off x="3266546" y="-847090"/>
              <a:ext cx="139700" cy="800100"/>
              <a:chOff x="2339446" y="455930"/>
              <a:chExt cx="139700" cy="800100"/>
            </a:xfrm>
          </p:grpSpPr>
          <p:cxnSp>
            <p:nvCxnSpPr>
              <p:cNvPr id="497" name="Google Shape;497;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98" name="Google Shape;498;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99" name="Google Shape;499;p44"/>
            <p:cNvGrpSpPr/>
            <p:nvPr/>
          </p:nvGrpSpPr>
          <p:grpSpPr>
            <a:xfrm>
              <a:off x="4188001" y="-847090"/>
              <a:ext cx="139700" cy="800100"/>
              <a:chOff x="2339446" y="455930"/>
              <a:chExt cx="139700" cy="800100"/>
            </a:xfrm>
          </p:grpSpPr>
          <p:cxnSp>
            <p:nvCxnSpPr>
              <p:cNvPr id="500" name="Google Shape;500;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01" name="Google Shape;501;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02" name="Google Shape;502;p44"/>
            <p:cNvGrpSpPr/>
            <p:nvPr/>
          </p:nvGrpSpPr>
          <p:grpSpPr>
            <a:xfrm>
              <a:off x="5109456" y="-847090"/>
              <a:ext cx="139700" cy="800100"/>
              <a:chOff x="2339446" y="455930"/>
              <a:chExt cx="139700" cy="800100"/>
            </a:xfrm>
          </p:grpSpPr>
          <p:cxnSp>
            <p:nvCxnSpPr>
              <p:cNvPr id="503" name="Google Shape;503;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04" name="Google Shape;504;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05" name="Google Shape;505;p44"/>
            <p:cNvGrpSpPr/>
            <p:nvPr/>
          </p:nvGrpSpPr>
          <p:grpSpPr>
            <a:xfrm>
              <a:off x="6030911" y="-847090"/>
              <a:ext cx="139700" cy="800100"/>
              <a:chOff x="2339446" y="455930"/>
              <a:chExt cx="139700" cy="800100"/>
            </a:xfrm>
          </p:grpSpPr>
          <p:cxnSp>
            <p:nvCxnSpPr>
              <p:cNvPr id="506" name="Google Shape;506;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07" name="Google Shape;507;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08" name="Google Shape;508;p44"/>
            <p:cNvGrpSpPr/>
            <p:nvPr/>
          </p:nvGrpSpPr>
          <p:grpSpPr>
            <a:xfrm>
              <a:off x="6952366" y="-847090"/>
              <a:ext cx="139700" cy="800100"/>
              <a:chOff x="2339446" y="455930"/>
              <a:chExt cx="139700" cy="800100"/>
            </a:xfrm>
          </p:grpSpPr>
          <p:cxnSp>
            <p:nvCxnSpPr>
              <p:cNvPr id="509" name="Google Shape;509;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10" name="Google Shape;510;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11" name="Google Shape;511;p44"/>
            <p:cNvGrpSpPr/>
            <p:nvPr/>
          </p:nvGrpSpPr>
          <p:grpSpPr>
            <a:xfrm>
              <a:off x="7873821" y="-847090"/>
              <a:ext cx="139700" cy="800100"/>
              <a:chOff x="2339446" y="455930"/>
              <a:chExt cx="139700" cy="800100"/>
            </a:xfrm>
          </p:grpSpPr>
          <p:cxnSp>
            <p:nvCxnSpPr>
              <p:cNvPr id="512" name="Google Shape;512;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13" name="Google Shape;513;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14" name="Google Shape;514;p44"/>
            <p:cNvGrpSpPr/>
            <p:nvPr/>
          </p:nvGrpSpPr>
          <p:grpSpPr>
            <a:xfrm>
              <a:off x="8795276" y="-847090"/>
              <a:ext cx="139700" cy="800100"/>
              <a:chOff x="2339446" y="455930"/>
              <a:chExt cx="139700" cy="800100"/>
            </a:xfrm>
          </p:grpSpPr>
          <p:cxnSp>
            <p:nvCxnSpPr>
              <p:cNvPr id="515" name="Google Shape;515;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16" name="Google Shape;516;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17" name="Google Shape;517;p44"/>
            <p:cNvGrpSpPr/>
            <p:nvPr/>
          </p:nvGrpSpPr>
          <p:grpSpPr>
            <a:xfrm>
              <a:off x="9716731" y="-847090"/>
              <a:ext cx="139700" cy="800100"/>
              <a:chOff x="2339446" y="455930"/>
              <a:chExt cx="139700" cy="800100"/>
            </a:xfrm>
          </p:grpSpPr>
          <p:cxnSp>
            <p:nvCxnSpPr>
              <p:cNvPr id="518" name="Google Shape;518;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19" name="Google Shape;519;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20" name="Google Shape;520;p44"/>
            <p:cNvGrpSpPr/>
            <p:nvPr/>
          </p:nvGrpSpPr>
          <p:grpSpPr>
            <a:xfrm>
              <a:off x="10638186" y="-847090"/>
              <a:ext cx="139700" cy="800100"/>
              <a:chOff x="2339446" y="455930"/>
              <a:chExt cx="139700" cy="800100"/>
            </a:xfrm>
          </p:grpSpPr>
          <p:cxnSp>
            <p:nvCxnSpPr>
              <p:cNvPr id="521" name="Google Shape;521;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22" name="Google Shape;522;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523" name="Google Shape;523;p44"/>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524" name="Google Shape;524;p44"/>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25" name="Google Shape;525;p44"/>
          <p:cNvGrpSpPr/>
          <p:nvPr/>
        </p:nvGrpSpPr>
        <p:grpSpPr>
          <a:xfrm>
            <a:off x="-470014" y="334652"/>
            <a:ext cx="409026" cy="6150598"/>
            <a:chOff x="-718569" y="334652"/>
            <a:chExt cx="645558" cy="6150598"/>
          </a:xfrm>
        </p:grpSpPr>
        <p:grpSp>
          <p:nvGrpSpPr>
            <p:cNvPr id="526" name="Google Shape;526;p44"/>
            <p:cNvGrpSpPr/>
            <p:nvPr/>
          </p:nvGrpSpPr>
          <p:grpSpPr>
            <a:xfrm rot="-5400000">
              <a:off x="-421394" y="5495992"/>
              <a:ext cx="70688" cy="626078"/>
              <a:chOff x="1416580" y="455930"/>
              <a:chExt cx="139700" cy="800100"/>
            </a:xfrm>
          </p:grpSpPr>
          <p:cxnSp>
            <p:nvCxnSpPr>
              <p:cNvPr id="527" name="Google Shape;527;p44"/>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28" name="Google Shape;528;p44"/>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29" name="Google Shape;529;p44"/>
            <p:cNvGrpSpPr/>
            <p:nvPr/>
          </p:nvGrpSpPr>
          <p:grpSpPr>
            <a:xfrm rot="-5400000">
              <a:off x="-440874" y="5020427"/>
              <a:ext cx="70688" cy="626078"/>
              <a:chOff x="2339446" y="455930"/>
              <a:chExt cx="139700" cy="800100"/>
            </a:xfrm>
          </p:grpSpPr>
          <p:cxnSp>
            <p:nvCxnSpPr>
              <p:cNvPr id="530" name="Google Shape;530;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31" name="Google Shape;531;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32" name="Google Shape;532;p44"/>
            <p:cNvGrpSpPr/>
            <p:nvPr/>
          </p:nvGrpSpPr>
          <p:grpSpPr>
            <a:xfrm rot="-5400000">
              <a:off x="-440874" y="4544848"/>
              <a:ext cx="70688" cy="626078"/>
              <a:chOff x="2339446" y="455930"/>
              <a:chExt cx="139700" cy="800100"/>
            </a:xfrm>
          </p:grpSpPr>
          <p:cxnSp>
            <p:nvCxnSpPr>
              <p:cNvPr id="533" name="Google Shape;533;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34" name="Google Shape;534;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35" name="Google Shape;535;p44"/>
            <p:cNvGrpSpPr/>
            <p:nvPr/>
          </p:nvGrpSpPr>
          <p:grpSpPr>
            <a:xfrm rot="-5400000">
              <a:off x="-440874" y="4069269"/>
              <a:ext cx="70688" cy="626078"/>
              <a:chOff x="2339446" y="455930"/>
              <a:chExt cx="139700" cy="800100"/>
            </a:xfrm>
          </p:grpSpPr>
          <p:cxnSp>
            <p:nvCxnSpPr>
              <p:cNvPr id="536" name="Google Shape;536;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37" name="Google Shape;537;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38" name="Google Shape;538;p44"/>
            <p:cNvGrpSpPr/>
            <p:nvPr/>
          </p:nvGrpSpPr>
          <p:grpSpPr>
            <a:xfrm rot="-5400000">
              <a:off x="-440874" y="3593690"/>
              <a:ext cx="70688" cy="626078"/>
              <a:chOff x="2339446" y="455930"/>
              <a:chExt cx="139700" cy="800100"/>
            </a:xfrm>
          </p:grpSpPr>
          <p:cxnSp>
            <p:nvCxnSpPr>
              <p:cNvPr id="539" name="Google Shape;539;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40" name="Google Shape;540;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41" name="Google Shape;541;p44"/>
            <p:cNvGrpSpPr/>
            <p:nvPr/>
          </p:nvGrpSpPr>
          <p:grpSpPr>
            <a:xfrm rot="-5400000">
              <a:off x="-440874" y="3118111"/>
              <a:ext cx="70688" cy="626078"/>
              <a:chOff x="2339446" y="455930"/>
              <a:chExt cx="139700" cy="800100"/>
            </a:xfrm>
          </p:grpSpPr>
          <p:cxnSp>
            <p:nvCxnSpPr>
              <p:cNvPr id="542" name="Google Shape;542;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43" name="Google Shape;543;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44" name="Google Shape;544;p44"/>
            <p:cNvGrpSpPr/>
            <p:nvPr/>
          </p:nvGrpSpPr>
          <p:grpSpPr>
            <a:xfrm rot="-5400000">
              <a:off x="-440874" y="2642532"/>
              <a:ext cx="70688" cy="626078"/>
              <a:chOff x="2339446" y="455930"/>
              <a:chExt cx="139700" cy="800100"/>
            </a:xfrm>
          </p:grpSpPr>
          <p:cxnSp>
            <p:nvCxnSpPr>
              <p:cNvPr id="545" name="Google Shape;545;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46" name="Google Shape;546;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47" name="Google Shape;547;p44"/>
            <p:cNvGrpSpPr/>
            <p:nvPr/>
          </p:nvGrpSpPr>
          <p:grpSpPr>
            <a:xfrm rot="-5400000">
              <a:off x="-440874" y="2166953"/>
              <a:ext cx="70688" cy="626078"/>
              <a:chOff x="2339446" y="455930"/>
              <a:chExt cx="139700" cy="800100"/>
            </a:xfrm>
          </p:grpSpPr>
          <p:cxnSp>
            <p:nvCxnSpPr>
              <p:cNvPr id="548" name="Google Shape;548;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49" name="Google Shape;549;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50" name="Google Shape;550;p44"/>
            <p:cNvGrpSpPr/>
            <p:nvPr/>
          </p:nvGrpSpPr>
          <p:grpSpPr>
            <a:xfrm rot="-5400000">
              <a:off x="-440874" y="1691374"/>
              <a:ext cx="70688" cy="626078"/>
              <a:chOff x="2339446" y="455930"/>
              <a:chExt cx="139700" cy="800100"/>
            </a:xfrm>
          </p:grpSpPr>
          <p:cxnSp>
            <p:nvCxnSpPr>
              <p:cNvPr id="551" name="Google Shape;551;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52" name="Google Shape;552;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53" name="Google Shape;553;p44"/>
            <p:cNvGrpSpPr/>
            <p:nvPr/>
          </p:nvGrpSpPr>
          <p:grpSpPr>
            <a:xfrm rot="-5400000">
              <a:off x="-440874" y="1215795"/>
              <a:ext cx="70688" cy="626078"/>
              <a:chOff x="2339446" y="455930"/>
              <a:chExt cx="139700" cy="800100"/>
            </a:xfrm>
          </p:grpSpPr>
          <p:cxnSp>
            <p:nvCxnSpPr>
              <p:cNvPr id="554" name="Google Shape;554;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55" name="Google Shape;555;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56" name="Google Shape;556;p44"/>
            <p:cNvGrpSpPr/>
            <p:nvPr/>
          </p:nvGrpSpPr>
          <p:grpSpPr>
            <a:xfrm rot="-5400000">
              <a:off x="-440873" y="740216"/>
              <a:ext cx="70688" cy="626078"/>
              <a:chOff x="2339446" y="455930"/>
              <a:chExt cx="139700" cy="800100"/>
            </a:xfrm>
          </p:grpSpPr>
          <p:cxnSp>
            <p:nvCxnSpPr>
              <p:cNvPr id="557" name="Google Shape;557;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58" name="Google Shape;558;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559" name="Google Shape;559;p44"/>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560" name="Google Shape;560;p44"/>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561" name="Google Shape;561;p44"/>
          <p:cNvGrpSpPr/>
          <p:nvPr/>
        </p:nvGrpSpPr>
        <p:grpSpPr>
          <a:xfrm>
            <a:off x="12303201" y="334652"/>
            <a:ext cx="402118" cy="6150598"/>
            <a:chOff x="-718569" y="334652"/>
            <a:chExt cx="645558" cy="6150598"/>
          </a:xfrm>
        </p:grpSpPr>
        <p:grpSp>
          <p:nvGrpSpPr>
            <p:cNvPr id="562" name="Google Shape;562;p44"/>
            <p:cNvGrpSpPr/>
            <p:nvPr/>
          </p:nvGrpSpPr>
          <p:grpSpPr>
            <a:xfrm rot="-5400000">
              <a:off x="-421394" y="5495992"/>
              <a:ext cx="70688" cy="626078"/>
              <a:chOff x="1416580" y="455930"/>
              <a:chExt cx="139700" cy="800100"/>
            </a:xfrm>
          </p:grpSpPr>
          <p:cxnSp>
            <p:nvCxnSpPr>
              <p:cNvPr id="563" name="Google Shape;563;p44"/>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64" name="Google Shape;564;p44"/>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65" name="Google Shape;565;p44"/>
            <p:cNvGrpSpPr/>
            <p:nvPr/>
          </p:nvGrpSpPr>
          <p:grpSpPr>
            <a:xfrm rot="-5400000">
              <a:off x="-440874" y="5020427"/>
              <a:ext cx="70688" cy="626078"/>
              <a:chOff x="2339446" y="455930"/>
              <a:chExt cx="139700" cy="800100"/>
            </a:xfrm>
          </p:grpSpPr>
          <p:cxnSp>
            <p:nvCxnSpPr>
              <p:cNvPr id="566" name="Google Shape;566;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67" name="Google Shape;567;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68" name="Google Shape;568;p44"/>
            <p:cNvGrpSpPr/>
            <p:nvPr/>
          </p:nvGrpSpPr>
          <p:grpSpPr>
            <a:xfrm rot="-5400000">
              <a:off x="-440874" y="4544848"/>
              <a:ext cx="70688" cy="626078"/>
              <a:chOff x="2339446" y="455930"/>
              <a:chExt cx="139700" cy="800100"/>
            </a:xfrm>
          </p:grpSpPr>
          <p:cxnSp>
            <p:nvCxnSpPr>
              <p:cNvPr id="569" name="Google Shape;569;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70" name="Google Shape;570;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71" name="Google Shape;571;p44"/>
            <p:cNvGrpSpPr/>
            <p:nvPr/>
          </p:nvGrpSpPr>
          <p:grpSpPr>
            <a:xfrm rot="-5400000">
              <a:off x="-440874" y="4069269"/>
              <a:ext cx="70688" cy="626078"/>
              <a:chOff x="2339446" y="455930"/>
              <a:chExt cx="139700" cy="800100"/>
            </a:xfrm>
          </p:grpSpPr>
          <p:cxnSp>
            <p:nvCxnSpPr>
              <p:cNvPr id="572" name="Google Shape;572;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73" name="Google Shape;573;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74" name="Google Shape;574;p44"/>
            <p:cNvGrpSpPr/>
            <p:nvPr/>
          </p:nvGrpSpPr>
          <p:grpSpPr>
            <a:xfrm rot="-5400000">
              <a:off x="-440874" y="3593690"/>
              <a:ext cx="70688" cy="626078"/>
              <a:chOff x="2339446" y="455930"/>
              <a:chExt cx="139700" cy="800100"/>
            </a:xfrm>
          </p:grpSpPr>
          <p:cxnSp>
            <p:nvCxnSpPr>
              <p:cNvPr id="575" name="Google Shape;575;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76" name="Google Shape;576;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77" name="Google Shape;577;p44"/>
            <p:cNvGrpSpPr/>
            <p:nvPr/>
          </p:nvGrpSpPr>
          <p:grpSpPr>
            <a:xfrm rot="-5400000">
              <a:off x="-440874" y="3118111"/>
              <a:ext cx="70688" cy="626078"/>
              <a:chOff x="2339446" y="455930"/>
              <a:chExt cx="139700" cy="800100"/>
            </a:xfrm>
          </p:grpSpPr>
          <p:cxnSp>
            <p:nvCxnSpPr>
              <p:cNvPr id="578" name="Google Shape;578;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79" name="Google Shape;579;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80" name="Google Shape;580;p44"/>
            <p:cNvGrpSpPr/>
            <p:nvPr/>
          </p:nvGrpSpPr>
          <p:grpSpPr>
            <a:xfrm rot="-5400000">
              <a:off x="-440874" y="2642532"/>
              <a:ext cx="70688" cy="626078"/>
              <a:chOff x="2339446" y="455930"/>
              <a:chExt cx="139700" cy="800100"/>
            </a:xfrm>
          </p:grpSpPr>
          <p:cxnSp>
            <p:nvCxnSpPr>
              <p:cNvPr id="581" name="Google Shape;581;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82" name="Google Shape;582;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83" name="Google Shape;583;p44"/>
            <p:cNvGrpSpPr/>
            <p:nvPr/>
          </p:nvGrpSpPr>
          <p:grpSpPr>
            <a:xfrm rot="-5400000">
              <a:off x="-440874" y="2166953"/>
              <a:ext cx="70688" cy="626078"/>
              <a:chOff x="2339446" y="455930"/>
              <a:chExt cx="139700" cy="800100"/>
            </a:xfrm>
          </p:grpSpPr>
          <p:cxnSp>
            <p:nvCxnSpPr>
              <p:cNvPr id="584" name="Google Shape;584;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85" name="Google Shape;585;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86" name="Google Shape;586;p44"/>
            <p:cNvGrpSpPr/>
            <p:nvPr/>
          </p:nvGrpSpPr>
          <p:grpSpPr>
            <a:xfrm rot="-5400000">
              <a:off x="-440874" y="1691374"/>
              <a:ext cx="70688" cy="626078"/>
              <a:chOff x="2339446" y="455930"/>
              <a:chExt cx="139700" cy="800100"/>
            </a:xfrm>
          </p:grpSpPr>
          <p:cxnSp>
            <p:nvCxnSpPr>
              <p:cNvPr id="587" name="Google Shape;587;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88" name="Google Shape;588;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89" name="Google Shape;589;p44"/>
            <p:cNvGrpSpPr/>
            <p:nvPr/>
          </p:nvGrpSpPr>
          <p:grpSpPr>
            <a:xfrm rot="-5400000">
              <a:off x="-440874" y="1215795"/>
              <a:ext cx="70688" cy="626078"/>
              <a:chOff x="2339446" y="455930"/>
              <a:chExt cx="139700" cy="800100"/>
            </a:xfrm>
          </p:grpSpPr>
          <p:cxnSp>
            <p:nvCxnSpPr>
              <p:cNvPr id="590" name="Google Shape;590;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91" name="Google Shape;591;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92" name="Google Shape;592;p44"/>
            <p:cNvGrpSpPr/>
            <p:nvPr/>
          </p:nvGrpSpPr>
          <p:grpSpPr>
            <a:xfrm rot="-5400000">
              <a:off x="-440873" y="740216"/>
              <a:ext cx="70688" cy="626078"/>
              <a:chOff x="2339446" y="455930"/>
              <a:chExt cx="139700" cy="800100"/>
            </a:xfrm>
          </p:grpSpPr>
          <p:cxnSp>
            <p:nvCxnSpPr>
              <p:cNvPr id="593" name="Google Shape;593;p4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94" name="Google Shape;594;p4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595" name="Google Shape;595;p44"/>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596" name="Google Shape;596;p44"/>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Column with subtitle ">
  <p:cSld name="3-Column with subtitle ">
    <p:spTree>
      <p:nvGrpSpPr>
        <p:cNvPr id="1" name="Shape 1877"/>
        <p:cNvGrpSpPr/>
        <p:nvPr/>
      </p:nvGrpSpPr>
      <p:grpSpPr>
        <a:xfrm>
          <a:off x="0" y="0"/>
          <a:ext cx="0" cy="0"/>
          <a:chOff x="0" y="0"/>
          <a:chExt cx="0" cy="0"/>
        </a:xfrm>
      </p:grpSpPr>
      <p:sp>
        <p:nvSpPr>
          <p:cNvPr id="1878" name="Google Shape;1878;p34"/>
          <p:cNvSpPr txBox="1">
            <a:spLocks noGrp="1"/>
          </p:cNvSpPr>
          <p:nvPr>
            <p:ph type="body" idx="1"/>
          </p:nvPr>
        </p:nvSpPr>
        <p:spPr>
          <a:xfrm>
            <a:off x="8366266" y="1562100"/>
            <a:ext cx="3253500" cy="46101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2000"/>
              <a:buFont typeface="Arial"/>
              <a:buNone/>
              <a:defRPr sz="2000" b="1">
                <a:solidFill>
                  <a:schemeClr val="accent1"/>
                </a:solidFill>
                <a:latin typeface="Arial"/>
                <a:ea typeface="Arial"/>
                <a:cs typeface="Arial"/>
                <a:sym typeface="Arial"/>
              </a:defRPr>
            </a:lvl1pPr>
            <a:lvl2pPr marL="914400" lvl="1" indent="-228600" algn="l">
              <a:lnSpc>
                <a:spcPct val="95000"/>
              </a:lnSpc>
              <a:spcBef>
                <a:spcPts val="400"/>
              </a:spcBef>
              <a:spcAft>
                <a:spcPts val="0"/>
              </a:spcAft>
              <a:buClr>
                <a:srgbClr val="000000"/>
              </a:buClr>
              <a:buSzPts val="1620"/>
              <a:buFont typeface="Arial"/>
              <a:buNone/>
              <a:defRPr sz="1800"/>
            </a:lvl2pPr>
            <a:lvl3pPr marL="1371600" lvl="2" indent="-320039" algn="l">
              <a:lnSpc>
                <a:spcPct val="95000"/>
              </a:lnSpc>
              <a:spcBef>
                <a:spcPts val="400"/>
              </a:spcBef>
              <a:spcAft>
                <a:spcPts val="0"/>
              </a:spcAft>
              <a:buClr>
                <a:srgbClr val="000000"/>
              </a:buClr>
              <a:buSzPts val="1440"/>
              <a:buChar char="•"/>
              <a:defRPr sz="1600"/>
            </a:lvl3pPr>
            <a:lvl4pPr marL="1828800" lvl="3" indent="-330200" algn="l">
              <a:lnSpc>
                <a:spcPct val="95000"/>
              </a:lnSpc>
              <a:spcBef>
                <a:spcPts val="400"/>
              </a:spcBef>
              <a:spcAft>
                <a:spcPts val="0"/>
              </a:spcAft>
              <a:buClr>
                <a:srgbClr val="000000"/>
              </a:buClr>
              <a:buSzPts val="1600"/>
              <a:buChar char="–"/>
              <a:defRPr sz="1600"/>
            </a:lvl4pPr>
            <a:lvl5pPr marL="2286000" lvl="4" indent="-308610" algn="l">
              <a:lnSpc>
                <a:spcPct val="108571"/>
              </a:lnSpc>
              <a:spcBef>
                <a:spcPts val="400"/>
              </a:spcBef>
              <a:spcAft>
                <a:spcPts val="0"/>
              </a:spcAft>
              <a:buClr>
                <a:srgbClr val="000000"/>
              </a:buClr>
              <a:buSzPts val="1260"/>
              <a:buFont typeface="Arial"/>
              <a:buChar char="•"/>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879" name="Google Shape;1879;p34"/>
          <p:cNvSpPr txBox="1">
            <a:spLocks noGrp="1"/>
          </p:cNvSpPr>
          <p:nvPr>
            <p:ph type="body" idx="2"/>
          </p:nvPr>
        </p:nvSpPr>
        <p:spPr>
          <a:xfrm>
            <a:off x="4441125" y="1562100"/>
            <a:ext cx="3253500" cy="46101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2000"/>
              <a:buFont typeface="Arial"/>
              <a:buNone/>
              <a:defRPr sz="2000" b="1">
                <a:solidFill>
                  <a:schemeClr val="accent1"/>
                </a:solidFill>
                <a:latin typeface="Arial"/>
                <a:ea typeface="Arial"/>
                <a:cs typeface="Arial"/>
                <a:sym typeface="Arial"/>
              </a:defRPr>
            </a:lvl1pPr>
            <a:lvl2pPr marL="914400" lvl="1" indent="-228600" algn="l">
              <a:lnSpc>
                <a:spcPct val="95000"/>
              </a:lnSpc>
              <a:spcBef>
                <a:spcPts val="400"/>
              </a:spcBef>
              <a:spcAft>
                <a:spcPts val="0"/>
              </a:spcAft>
              <a:buClr>
                <a:srgbClr val="000000"/>
              </a:buClr>
              <a:buSzPts val="1620"/>
              <a:buFont typeface="Arial"/>
              <a:buNone/>
              <a:defRPr sz="1800"/>
            </a:lvl2pPr>
            <a:lvl3pPr marL="1371600" lvl="2" indent="-320039" algn="l">
              <a:lnSpc>
                <a:spcPct val="95000"/>
              </a:lnSpc>
              <a:spcBef>
                <a:spcPts val="400"/>
              </a:spcBef>
              <a:spcAft>
                <a:spcPts val="0"/>
              </a:spcAft>
              <a:buClr>
                <a:srgbClr val="000000"/>
              </a:buClr>
              <a:buSzPts val="1440"/>
              <a:buChar char="•"/>
              <a:defRPr sz="1600"/>
            </a:lvl3pPr>
            <a:lvl4pPr marL="1828800" lvl="3" indent="-330200" algn="l">
              <a:lnSpc>
                <a:spcPct val="95000"/>
              </a:lnSpc>
              <a:spcBef>
                <a:spcPts val="400"/>
              </a:spcBef>
              <a:spcAft>
                <a:spcPts val="0"/>
              </a:spcAft>
              <a:buClr>
                <a:srgbClr val="000000"/>
              </a:buClr>
              <a:buSzPts val="1600"/>
              <a:buChar char="–"/>
              <a:defRPr sz="1600"/>
            </a:lvl4pPr>
            <a:lvl5pPr marL="2286000" lvl="4" indent="-308610" algn="l">
              <a:lnSpc>
                <a:spcPct val="108571"/>
              </a:lnSpc>
              <a:spcBef>
                <a:spcPts val="400"/>
              </a:spcBef>
              <a:spcAft>
                <a:spcPts val="0"/>
              </a:spcAft>
              <a:buClr>
                <a:srgbClr val="000000"/>
              </a:buClr>
              <a:buSzPts val="1260"/>
              <a:buFont typeface="Arial"/>
              <a:buChar char="•"/>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880" name="Google Shape;1880;p34"/>
          <p:cNvSpPr txBox="1">
            <a:spLocks noGrp="1"/>
          </p:cNvSpPr>
          <p:nvPr>
            <p:ph type="body" idx="3"/>
          </p:nvPr>
        </p:nvSpPr>
        <p:spPr>
          <a:xfrm>
            <a:off x="515983" y="1562100"/>
            <a:ext cx="3253500" cy="46101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2000"/>
              <a:buFont typeface="Arial"/>
              <a:buNone/>
              <a:defRPr sz="2000" b="1">
                <a:solidFill>
                  <a:schemeClr val="accent1"/>
                </a:solidFill>
                <a:latin typeface="Arial"/>
                <a:ea typeface="Arial"/>
                <a:cs typeface="Arial"/>
                <a:sym typeface="Arial"/>
              </a:defRPr>
            </a:lvl1pPr>
            <a:lvl2pPr marL="914400" lvl="1" indent="-228600" algn="l">
              <a:lnSpc>
                <a:spcPct val="95000"/>
              </a:lnSpc>
              <a:spcBef>
                <a:spcPts val="400"/>
              </a:spcBef>
              <a:spcAft>
                <a:spcPts val="0"/>
              </a:spcAft>
              <a:buClr>
                <a:srgbClr val="000000"/>
              </a:buClr>
              <a:buSzPts val="1620"/>
              <a:buFont typeface="Arial"/>
              <a:buNone/>
              <a:defRPr sz="1800"/>
            </a:lvl2pPr>
            <a:lvl3pPr marL="1371600" lvl="2" indent="-320039" algn="l">
              <a:lnSpc>
                <a:spcPct val="95000"/>
              </a:lnSpc>
              <a:spcBef>
                <a:spcPts val="400"/>
              </a:spcBef>
              <a:spcAft>
                <a:spcPts val="0"/>
              </a:spcAft>
              <a:buClr>
                <a:srgbClr val="000000"/>
              </a:buClr>
              <a:buSzPts val="1440"/>
              <a:buChar char="•"/>
              <a:defRPr sz="1600"/>
            </a:lvl3pPr>
            <a:lvl4pPr marL="1828800" lvl="3" indent="-330200" algn="l">
              <a:lnSpc>
                <a:spcPct val="95000"/>
              </a:lnSpc>
              <a:spcBef>
                <a:spcPts val="400"/>
              </a:spcBef>
              <a:spcAft>
                <a:spcPts val="0"/>
              </a:spcAft>
              <a:buClr>
                <a:srgbClr val="000000"/>
              </a:buClr>
              <a:buSzPts val="1600"/>
              <a:buChar char="–"/>
              <a:defRPr sz="1600"/>
            </a:lvl4pPr>
            <a:lvl5pPr marL="2286000" lvl="4" indent="-308610" algn="l">
              <a:lnSpc>
                <a:spcPct val="108571"/>
              </a:lnSpc>
              <a:spcBef>
                <a:spcPts val="400"/>
              </a:spcBef>
              <a:spcAft>
                <a:spcPts val="0"/>
              </a:spcAft>
              <a:buClr>
                <a:srgbClr val="000000"/>
              </a:buClr>
              <a:buSzPts val="1260"/>
              <a:buFont typeface="Arial"/>
              <a:buChar char="•"/>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cxnSp>
        <p:nvCxnSpPr>
          <p:cNvPr id="1881" name="Google Shape;1881;p34"/>
          <p:cNvCxnSpPr/>
          <p:nvPr/>
        </p:nvCxnSpPr>
        <p:spPr>
          <a:xfrm>
            <a:off x="4101737" y="1562100"/>
            <a:ext cx="0" cy="4610100"/>
          </a:xfrm>
          <a:prstGeom prst="straightConnector1">
            <a:avLst/>
          </a:prstGeom>
          <a:noFill/>
          <a:ln w="19050" cap="flat" cmpd="sng">
            <a:solidFill>
              <a:srgbClr val="C7CAD0"/>
            </a:solidFill>
            <a:prstDash val="solid"/>
            <a:round/>
            <a:headEnd type="none" w="sm" len="sm"/>
            <a:tailEnd type="none" w="sm" len="sm"/>
          </a:ln>
        </p:spPr>
      </p:cxnSp>
      <p:cxnSp>
        <p:nvCxnSpPr>
          <p:cNvPr id="1882" name="Google Shape;1882;p34"/>
          <p:cNvCxnSpPr/>
          <p:nvPr/>
        </p:nvCxnSpPr>
        <p:spPr>
          <a:xfrm>
            <a:off x="8042366" y="1562100"/>
            <a:ext cx="0" cy="4610100"/>
          </a:xfrm>
          <a:prstGeom prst="straightConnector1">
            <a:avLst/>
          </a:prstGeom>
          <a:noFill/>
          <a:ln w="19050" cap="flat" cmpd="sng">
            <a:solidFill>
              <a:srgbClr val="C7CAD0"/>
            </a:solidFill>
            <a:prstDash val="solid"/>
            <a:round/>
            <a:headEnd type="none" w="sm" len="sm"/>
            <a:tailEnd type="none" w="sm" len="sm"/>
          </a:ln>
        </p:spPr>
      </p:cxnSp>
      <p:sp>
        <p:nvSpPr>
          <p:cNvPr id="1883" name="Google Shape;1883;p34"/>
          <p:cNvSpPr txBox="1">
            <a:spLocks noGrp="1"/>
          </p:cNvSpPr>
          <p:nvPr>
            <p:ph type="body" idx="4"/>
          </p:nvPr>
        </p:nvSpPr>
        <p:spPr>
          <a:xfrm>
            <a:off x="501173" y="969816"/>
            <a:ext cx="11105400" cy="4572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0"/>
              </a:spcBef>
              <a:spcAft>
                <a:spcPts val="0"/>
              </a:spcAft>
              <a:buClr>
                <a:srgbClr val="686B71"/>
              </a:buClr>
              <a:buSzPts val="2000"/>
              <a:buFont typeface="Arial"/>
              <a:buNone/>
              <a:defRPr sz="2000" b="0" i="0">
                <a:solidFill>
                  <a:srgbClr val="686B71"/>
                </a:solidFill>
                <a:latin typeface="Arial"/>
                <a:ea typeface="Arial"/>
                <a:cs typeface="Arial"/>
                <a:sym typeface="Arial"/>
              </a:defRPr>
            </a:lvl1pPr>
            <a:lvl2pPr marL="914400" lvl="1" indent="-228600" algn="l">
              <a:lnSpc>
                <a:spcPct val="95000"/>
              </a:lnSpc>
              <a:spcBef>
                <a:spcPts val="400"/>
              </a:spcBef>
              <a:spcAft>
                <a:spcPts val="0"/>
              </a:spcAft>
              <a:buClr>
                <a:schemeClr val="lt2"/>
              </a:buClr>
              <a:buSzPts val="1440"/>
              <a:buFont typeface="Arial"/>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rial"/>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884" name="Google Shape;1884;p34"/>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statement">
  <p:cSld name="Big statement">
    <p:spTree>
      <p:nvGrpSpPr>
        <p:cNvPr id="1" name="Shape 1885"/>
        <p:cNvGrpSpPr/>
        <p:nvPr/>
      </p:nvGrpSpPr>
      <p:grpSpPr>
        <a:xfrm>
          <a:off x="0" y="0"/>
          <a:ext cx="0" cy="0"/>
          <a:chOff x="0" y="0"/>
          <a:chExt cx="0" cy="0"/>
        </a:xfrm>
      </p:grpSpPr>
      <p:sp>
        <p:nvSpPr>
          <p:cNvPr id="1886" name="Google Shape;1886;p35"/>
          <p:cNvSpPr txBox="1">
            <a:spLocks noGrp="1"/>
          </p:cNvSpPr>
          <p:nvPr>
            <p:ph type="body" idx="1"/>
          </p:nvPr>
        </p:nvSpPr>
        <p:spPr>
          <a:xfrm>
            <a:off x="569913" y="838200"/>
            <a:ext cx="11049000" cy="5226900"/>
          </a:xfrm>
          <a:prstGeom prst="rect">
            <a:avLst/>
          </a:prstGeom>
          <a:noFill/>
          <a:ln>
            <a:noFill/>
          </a:ln>
        </p:spPr>
        <p:txBody>
          <a:bodyPr spcFirstLastPara="1" wrap="square" lIns="0" tIns="0" rIns="0" bIns="0" anchor="ctr" anchorCtr="0">
            <a:noAutofit/>
          </a:bodyPr>
          <a:lstStyle>
            <a:lvl1pPr marL="457200" lvl="0" indent="-228600" algn="l">
              <a:lnSpc>
                <a:spcPct val="114285"/>
              </a:lnSpc>
              <a:spcBef>
                <a:spcPts val="2949"/>
              </a:spcBef>
              <a:spcAft>
                <a:spcPts val="0"/>
              </a:spcAft>
              <a:buClr>
                <a:srgbClr val="000000"/>
              </a:buClr>
              <a:buSzPts val="7000"/>
              <a:buFont typeface="Arial"/>
              <a:buNone/>
              <a:defRPr sz="7000" b="1" i="0">
                <a:solidFill>
                  <a:srgbClr val="000000"/>
                </a:solidFill>
                <a:latin typeface="Arial"/>
                <a:ea typeface="Arial"/>
                <a:cs typeface="Arial"/>
                <a:sym typeface="Arial"/>
              </a:defRPr>
            </a:lvl1pPr>
            <a:lvl2pPr marL="914400" lvl="1" indent="-228600" algn="l">
              <a:lnSpc>
                <a:spcPct val="95000"/>
              </a:lnSpc>
              <a:spcBef>
                <a:spcPts val="400"/>
              </a:spcBef>
              <a:spcAft>
                <a:spcPts val="0"/>
              </a:spcAft>
              <a:buClr>
                <a:srgbClr val="000000"/>
              </a:buClr>
              <a:buSzPts val="1440"/>
              <a:buFont typeface="Arial"/>
              <a:buNone/>
              <a:defRPr sz="1600" b="0" i="0">
                <a:latin typeface="Arial"/>
                <a:ea typeface="Arial"/>
                <a:cs typeface="Arial"/>
                <a:sym typeface="Arial"/>
              </a:defRPr>
            </a:lvl2pPr>
            <a:lvl3pPr marL="1371600" lvl="2" indent="-228600" algn="l">
              <a:lnSpc>
                <a:spcPct val="95000"/>
              </a:lnSpc>
              <a:spcBef>
                <a:spcPts val="400"/>
              </a:spcBef>
              <a:spcAft>
                <a:spcPts val="0"/>
              </a:spcAft>
              <a:buClr>
                <a:srgbClr val="000000"/>
              </a:buClr>
              <a:buSzPts val="1440"/>
              <a:buFont typeface="Arial"/>
              <a:buNone/>
              <a:defRPr sz="1600" b="0" i="0">
                <a:latin typeface="Arial"/>
                <a:ea typeface="Arial"/>
                <a:cs typeface="Arial"/>
                <a:sym typeface="Arial"/>
              </a:defRPr>
            </a:lvl3pPr>
            <a:lvl4pPr marL="1828800" lvl="3" indent="-228600" algn="l">
              <a:lnSpc>
                <a:spcPct val="95000"/>
              </a:lnSpc>
              <a:spcBef>
                <a:spcPts val="400"/>
              </a:spcBef>
              <a:spcAft>
                <a:spcPts val="0"/>
              </a:spcAft>
              <a:buClr>
                <a:srgbClr val="000000"/>
              </a:buClr>
              <a:buSzPts val="1600"/>
              <a:buFont typeface="Arial"/>
              <a:buNone/>
              <a:defRPr sz="1600" b="0" i="0">
                <a:latin typeface="Arial"/>
                <a:ea typeface="Arial"/>
                <a:cs typeface="Arial"/>
                <a:sym typeface="Arial"/>
              </a:defRPr>
            </a:lvl4pPr>
            <a:lvl5pPr marL="2286000" lvl="4" indent="-228600" algn="l">
              <a:lnSpc>
                <a:spcPct val="95000"/>
              </a:lnSpc>
              <a:spcBef>
                <a:spcPts val="400"/>
              </a:spcBef>
              <a:spcAft>
                <a:spcPts val="0"/>
              </a:spcAft>
              <a:buSzPts val="1440"/>
              <a:buFont typeface="Arial"/>
              <a:buNone/>
              <a:defRPr sz="1600" b="0" i="0">
                <a:latin typeface="Arial"/>
                <a:ea typeface="Arial"/>
                <a:cs typeface="Arial"/>
                <a:sym typeface="Aria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Tree>
  </p:cSld>
  <p:clrMapOvr>
    <a:masterClrMapping/>
  </p:clrMapOvr>
  <p:transition>
    <p:fade thruBlk="1"/>
  </p:transition>
  <p:extLst>
    <p:ext uri="{DCECCB84-F9BA-43D5-87BE-67443E8EF086}">
      <p15:sldGuideLst xmlns:p15="http://schemas.microsoft.com/office/powerpoint/2012/main">
        <p15:guide id="1" orient="horz" pos="10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Quotes x 3">
  <p:cSld name="Quotes x 3">
    <p:spTree>
      <p:nvGrpSpPr>
        <p:cNvPr id="1" name="Shape 1887"/>
        <p:cNvGrpSpPr/>
        <p:nvPr/>
      </p:nvGrpSpPr>
      <p:grpSpPr>
        <a:xfrm>
          <a:off x="0" y="0"/>
          <a:ext cx="0" cy="0"/>
          <a:chOff x="0" y="0"/>
          <a:chExt cx="0" cy="0"/>
        </a:xfrm>
      </p:grpSpPr>
      <p:sp>
        <p:nvSpPr>
          <p:cNvPr id="1888" name="Google Shape;1888;p36"/>
          <p:cNvSpPr txBox="1">
            <a:spLocks noGrp="1"/>
          </p:cNvSpPr>
          <p:nvPr>
            <p:ph type="body" idx="1"/>
          </p:nvPr>
        </p:nvSpPr>
        <p:spPr>
          <a:xfrm>
            <a:off x="605471" y="3601842"/>
            <a:ext cx="3503100" cy="2570400"/>
          </a:xfrm>
          <a:prstGeom prst="rect">
            <a:avLst/>
          </a:prstGeom>
          <a:noFill/>
          <a:ln>
            <a:noFill/>
          </a:ln>
        </p:spPr>
        <p:txBody>
          <a:bodyPr spcFirstLastPara="1" wrap="square" lIns="91400" tIns="45700" rIns="182875" bIns="45700" anchor="t" anchorCtr="0">
            <a:noAutofit/>
          </a:bodyPr>
          <a:lstStyle>
            <a:lvl1pPr marL="457200" lvl="0" indent="-228600" algn="l">
              <a:lnSpc>
                <a:spcPct val="95000"/>
              </a:lnSpc>
              <a:spcBef>
                <a:spcPts val="1800"/>
              </a:spcBef>
              <a:spcAft>
                <a:spcPts val="0"/>
              </a:spcAft>
              <a:buClr>
                <a:schemeClr val="accent1"/>
              </a:buClr>
              <a:buSzPts val="1800"/>
              <a:buFont typeface="Arial"/>
              <a:buNone/>
              <a:defRPr sz="1800">
                <a:solidFill>
                  <a:schemeClr val="accent1"/>
                </a:solidFill>
              </a:defRPr>
            </a:lvl1pPr>
            <a:lvl2pPr marL="914400" lvl="1" indent="-228600" algn="l">
              <a:lnSpc>
                <a:spcPct val="95000"/>
              </a:lnSpc>
              <a:spcBef>
                <a:spcPts val="400"/>
              </a:spcBef>
              <a:spcAft>
                <a:spcPts val="0"/>
              </a:spcAft>
              <a:buClr>
                <a:srgbClr val="000000"/>
              </a:buClr>
              <a:buSzPts val="1440"/>
              <a:buFont typeface="Arial"/>
              <a:buNone/>
              <a:defRPr sz="1600"/>
            </a:lvl2pPr>
            <a:lvl3pPr marL="1371600" lvl="2" indent="-308610" algn="l">
              <a:lnSpc>
                <a:spcPct val="95000"/>
              </a:lnSpc>
              <a:spcBef>
                <a:spcPts val="400"/>
              </a:spcBef>
              <a:spcAft>
                <a:spcPts val="0"/>
              </a:spcAft>
              <a:buClr>
                <a:srgbClr val="000000"/>
              </a:buClr>
              <a:buSzPts val="1260"/>
              <a:buChar char="•"/>
              <a:defRPr sz="1400"/>
            </a:lvl3pPr>
            <a:lvl4pPr marL="1828800" lvl="3" indent="-317500" algn="l">
              <a:lnSpc>
                <a:spcPct val="108571"/>
              </a:lnSpc>
              <a:spcBef>
                <a:spcPts val="400"/>
              </a:spcBef>
              <a:spcAft>
                <a:spcPts val="0"/>
              </a:spcAft>
              <a:buClr>
                <a:srgbClr val="000000"/>
              </a:buClr>
              <a:buSzPts val="1400"/>
              <a:buChar char="–"/>
              <a:defRPr sz="1400"/>
            </a:lvl4pPr>
            <a:lvl5pPr marL="2286000" lvl="4" indent="-228600" algn="l">
              <a:lnSpc>
                <a:spcPct val="108571"/>
              </a:lnSpc>
              <a:spcBef>
                <a:spcPts val="400"/>
              </a:spcBef>
              <a:spcAft>
                <a:spcPts val="0"/>
              </a:spcAft>
              <a:buSzPts val="1260"/>
              <a:buFont typeface="Arial"/>
              <a:buNone/>
              <a:defRPr sz="1400">
                <a:solidFill>
                  <a:schemeClr val="accent3"/>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889" name="Google Shape;1889;p36"/>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90" name="Google Shape;1890;p36" descr="Intuit_2016_RGB.eps"/>
          <p:cNvPicPr preferRelativeResize="0"/>
          <p:nvPr/>
        </p:nvPicPr>
        <p:blipFill rotWithShape="1">
          <a:blip r:embed="rId2">
            <a:alphaModFix/>
          </a:blip>
          <a:srcRect/>
          <a:stretch/>
        </p:blipFill>
        <p:spPr>
          <a:xfrm>
            <a:off x="516603" y="6364952"/>
            <a:ext cx="740752" cy="363736"/>
          </a:xfrm>
          <a:prstGeom prst="rect">
            <a:avLst/>
          </a:prstGeom>
          <a:noFill/>
          <a:ln>
            <a:noFill/>
          </a:ln>
        </p:spPr>
      </p:pic>
      <p:sp>
        <p:nvSpPr>
          <p:cNvPr id="1891" name="Google Shape;1891;p36"/>
          <p:cNvSpPr txBox="1"/>
          <p:nvPr/>
        </p:nvSpPr>
        <p:spPr>
          <a:xfrm>
            <a:off x="8931174" y="6472372"/>
            <a:ext cx="2443800" cy="186600"/>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US" sz="700" b="0" i="0" u="none" strike="noStrike" cap="none">
                <a:solidFill>
                  <a:schemeClr val="dk1"/>
                </a:solidFill>
                <a:latin typeface="Arial"/>
                <a:ea typeface="Arial"/>
                <a:cs typeface="Arial"/>
                <a:sym typeface="Arial"/>
              </a:rPr>
              <a:t>Intuit Confidential and Proprietary</a:t>
            </a:r>
            <a:endParaRPr sz="1400" b="0" i="0" u="none" strike="noStrike" cap="none">
              <a:solidFill>
                <a:srgbClr val="000000"/>
              </a:solidFill>
              <a:latin typeface="Arial"/>
              <a:ea typeface="Arial"/>
              <a:cs typeface="Arial"/>
              <a:sym typeface="Arial"/>
            </a:endParaRPr>
          </a:p>
        </p:txBody>
      </p:sp>
      <p:sp>
        <p:nvSpPr>
          <p:cNvPr id="1892" name="Google Shape;1892;p36"/>
          <p:cNvSpPr txBox="1"/>
          <p:nvPr/>
        </p:nvSpPr>
        <p:spPr>
          <a:xfrm>
            <a:off x="11392636" y="6472377"/>
            <a:ext cx="358500" cy="1875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dk1"/>
              </a:buClr>
              <a:buSzPts val="700"/>
              <a:buFont typeface="Arial"/>
              <a:buNone/>
            </a:pPr>
            <a:fld id="{00000000-1234-1234-1234-123412341234}" type="slidenum">
              <a:rPr lang="en-US" sz="700" b="1" i="0" u="none" strike="noStrike" cap="none">
                <a:solidFill>
                  <a:schemeClr val="dk1"/>
                </a:solidFill>
                <a:latin typeface="Arial"/>
                <a:ea typeface="Arial"/>
                <a:cs typeface="Arial"/>
                <a:sym typeface="Arial"/>
              </a:rPr>
              <a:t>‹#›</a:t>
            </a:fld>
            <a:endParaRPr sz="700" b="1" i="0" u="none" strike="noStrike" cap="none">
              <a:solidFill>
                <a:schemeClr val="dk1"/>
              </a:solidFill>
              <a:latin typeface="Arial"/>
              <a:ea typeface="Arial"/>
              <a:cs typeface="Arial"/>
              <a:sym typeface="Arial"/>
            </a:endParaRPr>
          </a:p>
        </p:txBody>
      </p:sp>
      <p:sp>
        <p:nvSpPr>
          <p:cNvPr id="1893" name="Google Shape;1893;p36"/>
          <p:cNvSpPr>
            <a:spLocks noGrp="1"/>
          </p:cNvSpPr>
          <p:nvPr>
            <p:ph type="pic" idx="2"/>
          </p:nvPr>
        </p:nvSpPr>
        <p:spPr>
          <a:xfrm>
            <a:off x="4418116" y="1589955"/>
            <a:ext cx="3383400" cy="1839000"/>
          </a:xfrm>
          <a:prstGeom prst="rect">
            <a:avLst/>
          </a:prstGeom>
          <a:solidFill>
            <a:srgbClr val="D0D2D4"/>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95000"/>
              </a:lnSpc>
              <a:spcBef>
                <a:spcPts val="400"/>
              </a:spcBef>
              <a:spcAft>
                <a:spcPts val="0"/>
              </a:spcAft>
              <a:buClr>
                <a:srgbClr val="000000"/>
              </a:buClr>
              <a:buSzPts val="1620"/>
              <a:buFont typeface="Arial"/>
              <a:buNone/>
              <a:defRPr sz="1800" b="0" i="0" u="none" strike="noStrike" cap="none">
                <a:solidFill>
                  <a:srgbClr val="000000"/>
                </a:solidFill>
                <a:latin typeface="Arial"/>
                <a:ea typeface="Arial"/>
                <a:cs typeface="Arial"/>
                <a:sym typeface="Arial"/>
              </a:defRPr>
            </a:lvl2pPr>
            <a:lvl3pPr marR="0" lvl="2"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rial"/>
                <a:ea typeface="Arial"/>
                <a:cs typeface="Arial"/>
                <a:sym typeface="Arial"/>
              </a:defRPr>
            </a:lvl3pPr>
            <a:lvl4pPr marR="0" lvl="3"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rial"/>
                <a:ea typeface="Arial"/>
                <a:cs typeface="Arial"/>
                <a:sym typeface="Arial"/>
              </a:defRPr>
            </a:lvl4pPr>
            <a:lvl5pPr marR="0" lvl="4" algn="l" rtl="0">
              <a:lnSpc>
                <a:spcPct val="108571"/>
              </a:lnSpc>
              <a:spcBef>
                <a:spcPts val="400"/>
              </a:spcBef>
              <a:spcAft>
                <a:spcPts val="0"/>
              </a:spcAft>
              <a:buClr>
                <a:schemeClr val="dk1"/>
              </a:buClr>
              <a:buSzPts val="1260"/>
              <a:buFont typeface="Arial"/>
              <a:buNone/>
              <a:defRPr sz="1400" b="0" i="0" u="none" strike="noStrike" cap="none">
                <a:solidFill>
                  <a:srgbClr val="000000"/>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94" name="Google Shape;1894;p36"/>
          <p:cNvSpPr>
            <a:spLocks noGrp="1"/>
          </p:cNvSpPr>
          <p:nvPr>
            <p:ph type="pic" idx="3"/>
          </p:nvPr>
        </p:nvSpPr>
        <p:spPr>
          <a:xfrm>
            <a:off x="621076" y="1589955"/>
            <a:ext cx="3383400" cy="1839000"/>
          </a:xfrm>
          <a:prstGeom prst="rect">
            <a:avLst/>
          </a:prstGeom>
          <a:solidFill>
            <a:srgbClr val="D0D2D4"/>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95000"/>
              </a:lnSpc>
              <a:spcBef>
                <a:spcPts val="400"/>
              </a:spcBef>
              <a:spcAft>
                <a:spcPts val="0"/>
              </a:spcAft>
              <a:buClr>
                <a:srgbClr val="000000"/>
              </a:buClr>
              <a:buSzPts val="1620"/>
              <a:buFont typeface="Arial"/>
              <a:buNone/>
              <a:defRPr sz="1800" b="0" i="0" u="none" strike="noStrike" cap="none">
                <a:solidFill>
                  <a:srgbClr val="000000"/>
                </a:solidFill>
                <a:latin typeface="Arial"/>
                <a:ea typeface="Arial"/>
                <a:cs typeface="Arial"/>
                <a:sym typeface="Arial"/>
              </a:defRPr>
            </a:lvl2pPr>
            <a:lvl3pPr marR="0" lvl="2"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rial"/>
                <a:ea typeface="Arial"/>
                <a:cs typeface="Arial"/>
                <a:sym typeface="Arial"/>
              </a:defRPr>
            </a:lvl3pPr>
            <a:lvl4pPr marR="0" lvl="3"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rial"/>
                <a:ea typeface="Arial"/>
                <a:cs typeface="Arial"/>
                <a:sym typeface="Arial"/>
              </a:defRPr>
            </a:lvl4pPr>
            <a:lvl5pPr marR="0" lvl="4" algn="l" rtl="0">
              <a:lnSpc>
                <a:spcPct val="108571"/>
              </a:lnSpc>
              <a:spcBef>
                <a:spcPts val="400"/>
              </a:spcBef>
              <a:spcAft>
                <a:spcPts val="0"/>
              </a:spcAft>
              <a:buClr>
                <a:schemeClr val="dk1"/>
              </a:buClr>
              <a:buSzPts val="1260"/>
              <a:buFont typeface="Arial"/>
              <a:buNone/>
              <a:defRPr sz="1400" b="0" i="0" u="none" strike="noStrike" cap="none">
                <a:solidFill>
                  <a:srgbClr val="000000"/>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95" name="Google Shape;1895;p36"/>
          <p:cNvSpPr>
            <a:spLocks noGrp="1"/>
          </p:cNvSpPr>
          <p:nvPr>
            <p:ph type="pic" idx="4"/>
          </p:nvPr>
        </p:nvSpPr>
        <p:spPr>
          <a:xfrm>
            <a:off x="8201622" y="1589955"/>
            <a:ext cx="3383400" cy="1839000"/>
          </a:xfrm>
          <a:prstGeom prst="rect">
            <a:avLst/>
          </a:prstGeom>
          <a:solidFill>
            <a:srgbClr val="D0D2D4"/>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95000"/>
              </a:lnSpc>
              <a:spcBef>
                <a:spcPts val="400"/>
              </a:spcBef>
              <a:spcAft>
                <a:spcPts val="0"/>
              </a:spcAft>
              <a:buClr>
                <a:srgbClr val="000000"/>
              </a:buClr>
              <a:buSzPts val="1620"/>
              <a:buFont typeface="Arial"/>
              <a:buNone/>
              <a:defRPr sz="1800" b="0" i="0" u="none" strike="noStrike" cap="none">
                <a:solidFill>
                  <a:srgbClr val="000000"/>
                </a:solidFill>
                <a:latin typeface="Arial"/>
                <a:ea typeface="Arial"/>
                <a:cs typeface="Arial"/>
                <a:sym typeface="Arial"/>
              </a:defRPr>
            </a:lvl2pPr>
            <a:lvl3pPr marR="0" lvl="2"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rial"/>
                <a:ea typeface="Arial"/>
                <a:cs typeface="Arial"/>
                <a:sym typeface="Arial"/>
              </a:defRPr>
            </a:lvl3pPr>
            <a:lvl4pPr marR="0" lvl="3"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rial"/>
                <a:ea typeface="Arial"/>
                <a:cs typeface="Arial"/>
                <a:sym typeface="Arial"/>
              </a:defRPr>
            </a:lvl4pPr>
            <a:lvl5pPr marR="0" lvl="4" algn="l" rtl="0">
              <a:lnSpc>
                <a:spcPct val="108571"/>
              </a:lnSpc>
              <a:spcBef>
                <a:spcPts val="400"/>
              </a:spcBef>
              <a:spcAft>
                <a:spcPts val="0"/>
              </a:spcAft>
              <a:buClr>
                <a:schemeClr val="dk1"/>
              </a:buClr>
              <a:buSzPts val="1260"/>
              <a:buFont typeface="Arial"/>
              <a:buNone/>
              <a:defRPr sz="1400" b="0" i="0" u="none" strike="noStrike" cap="none">
                <a:solidFill>
                  <a:srgbClr val="000000"/>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96" name="Google Shape;1896;p36"/>
          <p:cNvSpPr txBox="1">
            <a:spLocks noGrp="1"/>
          </p:cNvSpPr>
          <p:nvPr>
            <p:ph type="body" idx="5"/>
          </p:nvPr>
        </p:nvSpPr>
        <p:spPr>
          <a:xfrm>
            <a:off x="4367104" y="3601842"/>
            <a:ext cx="3503100" cy="2570400"/>
          </a:xfrm>
          <a:prstGeom prst="rect">
            <a:avLst/>
          </a:prstGeom>
          <a:noFill/>
          <a:ln>
            <a:noFill/>
          </a:ln>
        </p:spPr>
        <p:txBody>
          <a:bodyPr spcFirstLastPara="1" wrap="square" lIns="91400" tIns="45700" rIns="182875" bIns="45700" anchor="t" anchorCtr="0">
            <a:noAutofit/>
          </a:bodyPr>
          <a:lstStyle>
            <a:lvl1pPr marL="457200" lvl="0" indent="-228600" algn="l">
              <a:lnSpc>
                <a:spcPct val="95000"/>
              </a:lnSpc>
              <a:spcBef>
                <a:spcPts val="1800"/>
              </a:spcBef>
              <a:spcAft>
                <a:spcPts val="0"/>
              </a:spcAft>
              <a:buClr>
                <a:schemeClr val="accent1"/>
              </a:buClr>
              <a:buSzPts val="1800"/>
              <a:buFont typeface="Arial"/>
              <a:buNone/>
              <a:defRPr sz="1800"/>
            </a:lvl1pPr>
            <a:lvl2pPr marL="914400" lvl="1" indent="-228600" algn="l">
              <a:lnSpc>
                <a:spcPct val="95000"/>
              </a:lnSpc>
              <a:spcBef>
                <a:spcPts val="400"/>
              </a:spcBef>
              <a:spcAft>
                <a:spcPts val="0"/>
              </a:spcAft>
              <a:buClr>
                <a:srgbClr val="000000"/>
              </a:buClr>
              <a:buSzPts val="1440"/>
              <a:buFont typeface="Arial"/>
              <a:buNone/>
              <a:defRPr sz="1600"/>
            </a:lvl2pPr>
            <a:lvl3pPr marL="1371600" lvl="2" indent="-308610" algn="l">
              <a:lnSpc>
                <a:spcPct val="95000"/>
              </a:lnSpc>
              <a:spcBef>
                <a:spcPts val="400"/>
              </a:spcBef>
              <a:spcAft>
                <a:spcPts val="0"/>
              </a:spcAft>
              <a:buClr>
                <a:srgbClr val="000000"/>
              </a:buClr>
              <a:buSzPts val="1260"/>
              <a:buChar char="•"/>
              <a:defRPr sz="1400"/>
            </a:lvl3pPr>
            <a:lvl4pPr marL="1828800" lvl="3" indent="-317500" algn="l">
              <a:lnSpc>
                <a:spcPct val="108571"/>
              </a:lnSpc>
              <a:spcBef>
                <a:spcPts val="400"/>
              </a:spcBef>
              <a:spcAft>
                <a:spcPts val="0"/>
              </a:spcAft>
              <a:buClr>
                <a:srgbClr val="000000"/>
              </a:buClr>
              <a:buSzPts val="1400"/>
              <a:buChar char="–"/>
              <a:defRPr sz="1400"/>
            </a:lvl4pPr>
            <a:lvl5pPr marL="2286000" lvl="4" indent="-228600" algn="l">
              <a:lnSpc>
                <a:spcPct val="108571"/>
              </a:lnSpc>
              <a:spcBef>
                <a:spcPts val="400"/>
              </a:spcBef>
              <a:spcAft>
                <a:spcPts val="0"/>
              </a:spcAft>
              <a:buSzPts val="1260"/>
              <a:buFont typeface="Arial"/>
              <a:buNone/>
              <a:defRPr sz="1400">
                <a:solidFill>
                  <a:schemeClr val="accent3"/>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897" name="Google Shape;1897;p36"/>
          <p:cNvSpPr txBox="1">
            <a:spLocks noGrp="1"/>
          </p:cNvSpPr>
          <p:nvPr>
            <p:ph type="body" idx="6"/>
          </p:nvPr>
        </p:nvSpPr>
        <p:spPr>
          <a:xfrm>
            <a:off x="8175991" y="3601842"/>
            <a:ext cx="3450900" cy="2570400"/>
          </a:xfrm>
          <a:prstGeom prst="rect">
            <a:avLst/>
          </a:prstGeom>
          <a:noFill/>
          <a:ln>
            <a:noFill/>
          </a:ln>
        </p:spPr>
        <p:txBody>
          <a:bodyPr spcFirstLastPara="1" wrap="square" lIns="91400" tIns="45700" rIns="182875" bIns="45700" anchor="t" anchorCtr="0">
            <a:noAutofit/>
          </a:bodyPr>
          <a:lstStyle>
            <a:lvl1pPr marL="457200" lvl="0" indent="-228600" algn="l">
              <a:lnSpc>
                <a:spcPct val="95000"/>
              </a:lnSpc>
              <a:spcBef>
                <a:spcPts val="1800"/>
              </a:spcBef>
              <a:spcAft>
                <a:spcPts val="0"/>
              </a:spcAft>
              <a:buClr>
                <a:schemeClr val="accent1"/>
              </a:buClr>
              <a:buSzPts val="1800"/>
              <a:buFont typeface="Arial"/>
              <a:buNone/>
              <a:defRPr sz="1800"/>
            </a:lvl1pPr>
            <a:lvl2pPr marL="914400" lvl="1" indent="-228600" algn="l">
              <a:lnSpc>
                <a:spcPct val="95000"/>
              </a:lnSpc>
              <a:spcBef>
                <a:spcPts val="400"/>
              </a:spcBef>
              <a:spcAft>
                <a:spcPts val="0"/>
              </a:spcAft>
              <a:buClr>
                <a:srgbClr val="000000"/>
              </a:buClr>
              <a:buSzPts val="1440"/>
              <a:buFont typeface="Arial"/>
              <a:buNone/>
              <a:defRPr sz="1600"/>
            </a:lvl2pPr>
            <a:lvl3pPr marL="1371600" lvl="2" indent="-308610" algn="l">
              <a:lnSpc>
                <a:spcPct val="95000"/>
              </a:lnSpc>
              <a:spcBef>
                <a:spcPts val="400"/>
              </a:spcBef>
              <a:spcAft>
                <a:spcPts val="0"/>
              </a:spcAft>
              <a:buClr>
                <a:srgbClr val="000000"/>
              </a:buClr>
              <a:buSzPts val="1260"/>
              <a:buChar char="•"/>
              <a:defRPr sz="1400"/>
            </a:lvl3pPr>
            <a:lvl4pPr marL="1828800" lvl="3" indent="-317500" algn="l">
              <a:lnSpc>
                <a:spcPct val="108571"/>
              </a:lnSpc>
              <a:spcBef>
                <a:spcPts val="400"/>
              </a:spcBef>
              <a:spcAft>
                <a:spcPts val="0"/>
              </a:spcAft>
              <a:buClr>
                <a:srgbClr val="000000"/>
              </a:buClr>
              <a:buSzPts val="1400"/>
              <a:buChar char="–"/>
              <a:defRPr sz="1400"/>
            </a:lvl4pPr>
            <a:lvl5pPr marL="2286000" lvl="4" indent="-228600" algn="l">
              <a:lnSpc>
                <a:spcPct val="108571"/>
              </a:lnSpc>
              <a:spcBef>
                <a:spcPts val="400"/>
              </a:spcBef>
              <a:spcAft>
                <a:spcPts val="0"/>
              </a:spcAft>
              <a:buSzPts val="1260"/>
              <a:buFont typeface="Arial"/>
              <a:buNone/>
              <a:defRPr sz="1400">
                <a:solidFill>
                  <a:schemeClr val="accent3"/>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grpSp>
        <p:nvGrpSpPr>
          <p:cNvPr id="1898" name="Google Shape;1898;p36"/>
          <p:cNvGrpSpPr/>
          <p:nvPr/>
        </p:nvGrpSpPr>
        <p:grpSpPr>
          <a:xfrm>
            <a:off x="607995" y="-384971"/>
            <a:ext cx="10976722" cy="340523"/>
            <a:chOff x="641881" y="-847090"/>
            <a:chExt cx="10917765" cy="800100"/>
          </a:xfrm>
        </p:grpSpPr>
        <p:grpSp>
          <p:nvGrpSpPr>
            <p:cNvPr id="1899" name="Google Shape;1899;p36"/>
            <p:cNvGrpSpPr/>
            <p:nvPr/>
          </p:nvGrpSpPr>
          <p:grpSpPr>
            <a:xfrm>
              <a:off x="1423636" y="-847090"/>
              <a:ext cx="139700" cy="800100"/>
              <a:chOff x="1416580" y="455930"/>
              <a:chExt cx="139700" cy="800100"/>
            </a:xfrm>
          </p:grpSpPr>
          <p:cxnSp>
            <p:nvCxnSpPr>
              <p:cNvPr id="1900" name="Google Shape;1900;p3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01" name="Google Shape;1901;p3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02" name="Google Shape;1902;p36"/>
            <p:cNvGrpSpPr/>
            <p:nvPr/>
          </p:nvGrpSpPr>
          <p:grpSpPr>
            <a:xfrm>
              <a:off x="2345091" y="-847090"/>
              <a:ext cx="139700" cy="800100"/>
              <a:chOff x="2339446" y="455930"/>
              <a:chExt cx="139700" cy="800100"/>
            </a:xfrm>
          </p:grpSpPr>
          <p:cxnSp>
            <p:nvCxnSpPr>
              <p:cNvPr id="1903" name="Google Shape;1903;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04" name="Google Shape;1904;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05" name="Google Shape;1905;p36"/>
            <p:cNvGrpSpPr/>
            <p:nvPr/>
          </p:nvGrpSpPr>
          <p:grpSpPr>
            <a:xfrm>
              <a:off x="3266546" y="-847090"/>
              <a:ext cx="139700" cy="800100"/>
              <a:chOff x="2339446" y="455930"/>
              <a:chExt cx="139700" cy="800100"/>
            </a:xfrm>
          </p:grpSpPr>
          <p:cxnSp>
            <p:nvCxnSpPr>
              <p:cNvPr id="1906" name="Google Shape;1906;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07" name="Google Shape;1907;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08" name="Google Shape;1908;p36"/>
            <p:cNvGrpSpPr/>
            <p:nvPr/>
          </p:nvGrpSpPr>
          <p:grpSpPr>
            <a:xfrm>
              <a:off x="4188001" y="-847090"/>
              <a:ext cx="139700" cy="800100"/>
              <a:chOff x="2339446" y="455930"/>
              <a:chExt cx="139700" cy="800100"/>
            </a:xfrm>
          </p:grpSpPr>
          <p:cxnSp>
            <p:nvCxnSpPr>
              <p:cNvPr id="1909" name="Google Shape;1909;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10" name="Google Shape;1910;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11" name="Google Shape;1911;p36"/>
            <p:cNvGrpSpPr/>
            <p:nvPr/>
          </p:nvGrpSpPr>
          <p:grpSpPr>
            <a:xfrm>
              <a:off x="5109456" y="-847090"/>
              <a:ext cx="139700" cy="800100"/>
              <a:chOff x="2339446" y="455930"/>
              <a:chExt cx="139700" cy="800100"/>
            </a:xfrm>
          </p:grpSpPr>
          <p:cxnSp>
            <p:nvCxnSpPr>
              <p:cNvPr id="1912" name="Google Shape;1912;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13" name="Google Shape;1913;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14" name="Google Shape;1914;p36"/>
            <p:cNvGrpSpPr/>
            <p:nvPr/>
          </p:nvGrpSpPr>
          <p:grpSpPr>
            <a:xfrm>
              <a:off x="6030911" y="-847090"/>
              <a:ext cx="139700" cy="800100"/>
              <a:chOff x="2339446" y="455930"/>
              <a:chExt cx="139700" cy="800100"/>
            </a:xfrm>
          </p:grpSpPr>
          <p:cxnSp>
            <p:nvCxnSpPr>
              <p:cNvPr id="1915" name="Google Shape;1915;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16" name="Google Shape;1916;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17" name="Google Shape;1917;p36"/>
            <p:cNvGrpSpPr/>
            <p:nvPr/>
          </p:nvGrpSpPr>
          <p:grpSpPr>
            <a:xfrm>
              <a:off x="6952366" y="-847090"/>
              <a:ext cx="139700" cy="800100"/>
              <a:chOff x="2339446" y="455930"/>
              <a:chExt cx="139700" cy="800100"/>
            </a:xfrm>
          </p:grpSpPr>
          <p:cxnSp>
            <p:nvCxnSpPr>
              <p:cNvPr id="1918" name="Google Shape;1918;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19" name="Google Shape;1919;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20" name="Google Shape;1920;p36"/>
            <p:cNvGrpSpPr/>
            <p:nvPr/>
          </p:nvGrpSpPr>
          <p:grpSpPr>
            <a:xfrm>
              <a:off x="7873821" y="-847090"/>
              <a:ext cx="139700" cy="800100"/>
              <a:chOff x="2339446" y="455930"/>
              <a:chExt cx="139700" cy="800100"/>
            </a:xfrm>
          </p:grpSpPr>
          <p:cxnSp>
            <p:nvCxnSpPr>
              <p:cNvPr id="1921" name="Google Shape;1921;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22" name="Google Shape;1922;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23" name="Google Shape;1923;p36"/>
            <p:cNvGrpSpPr/>
            <p:nvPr/>
          </p:nvGrpSpPr>
          <p:grpSpPr>
            <a:xfrm>
              <a:off x="8795276" y="-847090"/>
              <a:ext cx="139700" cy="800100"/>
              <a:chOff x="2339446" y="455930"/>
              <a:chExt cx="139700" cy="800100"/>
            </a:xfrm>
          </p:grpSpPr>
          <p:cxnSp>
            <p:nvCxnSpPr>
              <p:cNvPr id="1924" name="Google Shape;1924;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25" name="Google Shape;1925;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26" name="Google Shape;1926;p36"/>
            <p:cNvGrpSpPr/>
            <p:nvPr/>
          </p:nvGrpSpPr>
          <p:grpSpPr>
            <a:xfrm>
              <a:off x="9716731" y="-847090"/>
              <a:ext cx="139700" cy="800100"/>
              <a:chOff x="2339446" y="455930"/>
              <a:chExt cx="139700" cy="800100"/>
            </a:xfrm>
          </p:grpSpPr>
          <p:cxnSp>
            <p:nvCxnSpPr>
              <p:cNvPr id="1927" name="Google Shape;1927;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28" name="Google Shape;1928;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29" name="Google Shape;1929;p36"/>
            <p:cNvGrpSpPr/>
            <p:nvPr/>
          </p:nvGrpSpPr>
          <p:grpSpPr>
            <a:xfrm>
              <a:off x="10638186" y="-847090"/>
              <a:ext cx="139700" cy="800100"/>
              <a:chOff x="2339446" y="455930"/>
              <a:chExt cx="139700" cy="800100"/>
            </a:xfrm>
          </p:grpSpPr>
          <p:cxnSp>
            <p:nvCxnSpPr>
              <p:cNvPr id="1930" name="Google Shape;1930;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31" name="Google Shape;1931;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932" name="Google Shape;1932;p36"/>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933" name="Google Shape;1933;p36"/>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34" name="Google Shape;1934;p36"/>
          <p:cNvGrpSpPr/>
          <p:nvPr/>
        </p:nvGrpSpPr>
        <p:grpSpPr>
          <a:xfrm>
            <a:off x="607995" y="6946864"/>
            <a:ext cx="10976722" cy="340603"/>
            <a:chOff x="641881" y="-847090"/>
            <a:chExt cx="10917765" cy="800100"/>
          </a:xfrm>
        </p:grpSpPr>
        <p:grpSp>
          <p:nvGrpSpPr>
            <p:cNvPr id="1935" name="Google Shape;1935;p36"/>
            <p:cNvGrpSpPr/>
            <p:nvPr/>
          </p:nvGrpSpPr>
          <p:grpSpPr>
            <a:xfrm>
              <a:off x="1423636" y="-847090"/>
              <a:ext cx="139700" cy="800100"/>
              <a:chOff x="1416580" y="455930"/>
              <a:chExt cx="139700" cy="800100"/>
            </a:xfrm>
          </p:grpSpPr>
          <p:cxnSp>
            <p:nvCxnSpPr>
              <p:cNvPr id="1936" name="Google Shape;1936;p3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37" name="Google Shape;1937;p3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38" name="Google Shape;1938;p36"/>
            <p:cNvGrpSpPr/>
            <p:nvPr/>
          </p:nvGrpSpPr>
          <p:grpSpPr>
            <a:xfrm>
              <a:off x="2345091" y="-847090"/>
              <a:ext cx="139700" cy="800100"/>
              <a:chOff x="2339446" y="455930"/>
              <a:chExt cx="139700" cy="800100"/>
            </a:xfrm>
          </p:grpSpPr>
          <p:cxnSp>
            <p:nvCxnSpPr>
              <p:cNvPr id="1939" name="Google Shape;1939;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40" name="Google Shape;1940;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41" name="Google Shape;1941;p36"/>
            <p:cNvGrpSpPr/>
            <p:nvPr/>
          </p:nvGrpSpPr>
          <p:grpSpPr>
            <a:xfrm>
              <a:off x="3266546" y="-847090"/>
              <a:ext cx="139700" cy="800100"/>
              <a:chOff x="2339446" y="455930"/>
              <a:chExt cx="139700" cy="800100"/>
            </a:xfrm>
          </p:grpSpPr>
          <p:cxnSp>
            <p:nvCxnSpPr>
              <p:cNvPr id="1942" name="Google Shape;1942;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43" name="Google Shape;1943;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44" name="Google Shape;1944;p36"/>
            <p:cNvGrpSpPr/>
            <p:nvPr/>
          </p:nvGrpSpPr>
          <p:grpSpPr>
            <a:xfrm>
              <a:off x="4188001" y="-847090"/>
              <a:ext cx="139700" cy="800100"/>
              <a:chOff x="2339446" y="455930"/>
              <a:chExt cx="139700" cy="800100"/>
            </a:xfrm>
          </p:grpSpPr>
          <p:cxnSp>
            <p:nvCxnSpPr>
              <p:cNvPr id="1945" name="Google Shape;1945;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46" name="Google Shape;1946;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47" name="Google Shape;1947;p36"/>
            <p:cNvGrpSpPr/>
            <p:nvPr/>
          </p:nvGrpSpPr>
          <p:grpSpPr>
            <a:xfrm>
              <a:off x="5109456" y="-847090"/>
              <a:ext cx="139700" cy="800100"/>
              <a:chOff x="2339446" y="455930"/>
              <a:chExt cx="139700" cy="800100"/>
            </a:xfrm>
          </p:grpSpPr>
          <p:cxnSp>
            <p:nvCxnSpPr>
              <p:cNvPr id="1948" name="Google Shape;1948;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49" name="Google Shape;1949;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50" name="Google Shape;1950;p36"/>
            <p:cNvGrpSpPr/>
            <p:nvPr/>
          </p:nvGrpSpPr>
          <p:grpSpPr>
            <a:xfrm>
              <a:off x="6030911" y="-847090"/>
              <a:ext cx="139700" cy="800100"/>
              <a:chOff x="2339446" y="455930"/>
              <a:chExt cx="139700" cy="800100"/>
            </a:xfrm>
          </p:grpSpPr>
          <p:cxnSp>
            <p:nvCxnSpPr>
              <p:cNvPr id="1951" name="Google Shape;1951;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52" name="Google Shape;1952;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53" name="Google Shape;1953;p36"/>
            <p:cNvGrpSpPr/>
            <p:nvPr/>
          </p:nvGrpSpPr>
          <p:grpSpPr>
            <a:xfrm>
              <a:off x="6952366" y="-847090"/>
              <a:ext cx="139700" cy="800100"/>
              <a:chOff x="2339446" y="455930"/>
              <a:chExt cx="139700" cy="800100"/>
            </a:xfrm>
          </p:grpSpPr>
          <p:cxnSp>
            <p:nvCxnSpPr>
              <p:cNvPr id="1954" name="Google Shape;1954;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55" name="Google Shape;1955;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56" name="Google Shape;1956;p36"/>
            <p:cNvGrpSpPr/>
            <p:nvPr/>
          </p:nvGrpSpPr>
          <p:grpSpPr>
            <a:xfrm>
              <a:off x="7873821" y="-847090"/>
              <a:ext cx="139700" cy="800100"/>
              <a:chOff x="2339446" y="455930"/>
              <a:chExt cx="139700" cy="800100"/>
            </a:xfrm>
          </p:grpSpPr>
          <p:cxnSp>
            <p:nvCxnSpPr>
              <p:cNvPr id="1957" name="Google Shape;1957;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58" name="Google Shape;1958;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59" name="Google Shape;1959;p36"/>
            <p:cNvGrpSpPr/>
            <p:nvPr/>
          </p:nvGrpSpPr>
          <p:grpSpPr>
            <a:xfrm>
              <a:off x="8795276" y="-847090"/>
              <a:ext cx="139700" cy="800100"/>
              <a:chOff x="2339446" y="455930"/>
              <a:chExt cx="139700" cy="800100"/>
            </a:xfrm>
          </p:grpSpPr>
          <p:cxnSp>
            <p:nvCxnSpPr>
              <p:cNvPr id="1960" name="Google Shape;1960;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61" name="Google Shape;1961;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62" name="Google Shape;1962;p36"/>
            <p:cNvGrpSpPr/>
            <p:nvPr/>
          </p:nvGrpSpPr>
          <p:grpSpPr>
            <a:xfrm>
              <a:off x="9716731" y="-847090"/>
              <a:ext cx="139700" cy="800100"/>
              <a:chOff x="2339446" y="455930"/>
              <a:chExt cx="139700" cy="800100"/>
            </a:xfrm>
          </p:grpSpPr>
          <p:cxnSp>
            <p:nvCxnSpPr>
              <p:cNvPr id="1963" name="Google Shape;1963;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64" name="Google Shape;1964;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65" name="Google Shape;1965;p36"/>
            <p:cNvGrpSpPr/>
            <p:nvPr/>
          </p:nvGrpSpPr>
          <p:grpSpPr>
            <a:xfrm>
              <a:off x="10638186" y="-847090"/>
              <a:ext cx="139700" cy="800100"/>
              <a:chOff x="2339446" y="455930"/>
              <a:chExt cx="139700" cy="800100"/>
            </a:xfrm>
          </p:grpSpPr>
          <p:cxnSp>
            <p:nvCxnSpPr>
              <p:cNvPr id="1966" name="Google Shape;1966;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67" name="Google Shape;1967;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968" name="Google Shape;1968;p36"/>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969" name="Google Shape;1969;p36"/>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70" name="Google Shape;1970;p36"/>
          <p:cNvGrpSpPr/>
          <p:nvPr/>
        </p:nvGrpSpPr>
        <p:grpSpPr>
          <a:xfrm>
            <a:off x="-470014" y="334652"/>
            <a:ext cx="409026" cy="6150598"/>
            <a:chOff x="-718569" y="334652"/>
            <a:chExt cx="645558" cy="6150598"/>
          </a:xfrm>
        </p:grpSpPr>
        <p:grpSp>
          <p:nvGrpSpPr>
            <p:cNvPr id="1971" name="Google Shape;1971;p36"/>
            <p:cNvGrpSpPr/>
            <p:nvPr/>
          </p:nvGrpSpPr>
          <p:grpSpPr>
            <a:xfrm rot="-5400000">
              <a:off x="-421394" y="5495992"/>
              <a:ext cx="70688" cy="626078"/>
              <a:chOff x="1416580" y="455930"/>
              <a:chExt cx="139700" cy="800100"/>
            </a:xfrm>
          </p:grpSpPr>
          <p:cxnSp>
            <p:nvCxnSpPr>
              <p:cNvPr id="1972" name="Google Shape;1972;p3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73" name="Google Shape;1973;p3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74" name="Google Shape;1974;p36"/>
            <p:cNvGrpSpPr/>
            <p:nvPr/>
          </p:nvGrpSpPr>
          <p:grpSpPr>
            <a:xfrm rot="-5400000">
              <a:off x="-440874" y="5020427"/>
              <a:ext cx="70688" cy="626078"/>
              <a:chOff x="2339446" y="455930"/>
              <a:chExt cx="139700" cy="800100"/>
            </a:xfrm>
          </p:grpSpPr>
          <p:cxnSp>
            <p:nvCxnSpPr>
              <p:cNvPr id="1975" name="Google Shape;1975;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76" name="Google Shape;1976;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77" name="Google Shape;1977;p36"/>
            <p:cNvGrpSpPr/>
            <p:nvPr/>
          </p:nvGrpSpPr>
          <p:grpSpPr>
            <a:xfrm rot="-5400000">
              <a:off x="-440874" y="4544848"/>
              <a:ext cx="70688" cy="626078"/>
              <a:chOff x="2339446" y="455930"/>
              <a:chExt cx="139700" cy="800100"/>
            </a:xfrm>
          </p:grpSpPr>
          <p:cxnSp>
            <p:nvCxnSpPr>
              <p:cNvPr id="1978" name="Google Shape;1978;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79" name="Google Shape;1979;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80" name="Google Shape;1980;p36"/>
            <p:cNvGrpSpPr/>
            <p:nvPr/>
          </p:nvGrpSpPr>
          <p:grpSpPr>
            <a:xfrm rot="-5400000">
              <a:off x="-440874" y="4069269"/>
              <a:ext cx="70688" cy="626078"/>
              <a:chOff x="2339446" y="455930"/>
              <a:chExt cx="139700" cy="800100"/>
            </a:xfrm>
          </p:grpSpPr>
          <p:cxnSp>
            <p:nvCxnSpPr>
              <p:cNvPr id="1981" name="Google Shape;1981;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82" name="Google Shape;1982;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83" name="Google Shape;1983;p36"/>
            <p:cNvGrpSpPr/>
            <p:nvPr/>
          </p:nvGrpSpPr>
          <p:grpSpPr>
            <a:xfrm rot="-5400000">
              <a:off x="-440874" y="3593690"/>
              <a:ext cx="70688" cy="626078"/>
              <a:chOff x="2339446" y="455930"/>
              <a:chExt cx="139700" cy="800100"/>
            </a:xfrm>
          </p:grpSpPr>
          <p:cxnSp>
            <p:nvCxnSpPr>
              <p:cNvPr id="1984" name="Google Shape;1984;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85" name="Google Shape;1985;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86" name="Google Shape;1986;p36"/>
            <p:cNvGrpSpPr/>
            <p:nvPr/>
          </p:nvGrpSpPr>
          <p:grpSpPr>
            <a:xfrm rot="-5400000">
              <a:off x="-440874" y="3118111"/>
              <a:ext cx="70688" cy="626078"/>
              <a:chOff x="2339446" y="455930"/>
              <a:chExt cx="139700" cy="800100"/>
            </a:xfrm>
          </p:grpSpPr>
          <p:cxnSp>
            <p:nvCxnSpPr>
              <p:cNvPr id="1987" name="Google Shape;1987;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88" name="Google Shape;1988;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89" name="Google Shape;1989;p36"/>
            <p:cNvGrpSpPr/>
            <p:nvPr/>
          </p:nvGrpSpPr>
          <p:grpSpPr>
            <a:xfrm rot="-5400000">
              <a:off x="-440874" y="2642532"/>
              <a:ext cx="70688" cy="626078"/>
              <a:chOff x="2339446" y="455930"/>
              <a:chExt cx="139700" cy="800100"/>
            </a:xfrm>
          </p:grpSpPr>
          <p:cxnSp>
            <p:nvCxnSpPr>
              <p:cNvPr id="1990" name="Google Shape;1990;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91" name="Google Shape;1991;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92" name="Google Shape;1992;p36"/>
            <p:cNvGrpSpPr/>
            <p:nvPr/>
          </p:nvGrpSpPr>
          <p:grpSpPr>
            <a:xfrm rot="-5400000">
              <a:off x="-440874" y="2166953"/>
              <a:ext cx="70688" cy="626078"/>
              <a:chOff x="2339446" y="455930"/>
              <a:chExt cx="139700" cy="800100"/>
            </a:xfrm>
          </p:grpSpPr>
          <p:cxnSp>
            <p:nvCxnSpPr>
              <p:cNvPr id="1993" name="Google Shape;1993;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94" name="Google Shape;1994;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95" name="Google Shape;1995;p36"/>
            <p:cNvGrpSpPr/>
            <p:nvPr/>
          </p:nvGrpSpPr>
          <p:grpSpPr>
            <a:xfrm rot="-5400000">
              <a:off x="-440874" y="1691374"/>
              <a:ext cx="70688" cy="626078"/>
              <a:chOff x="2339446" y="455930"/>
              <a:chExt cx="139700" cy="800100"/>
            </a:xfrm>
          </p:grpSpPr>
          <p:cxnSp>
            <p:nvCxnSpPr>
              <p:cNvPr id="1996" name="Google Shape;1996;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97" name="Google Shape;1997;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98" name="Google Shape;1998;p36"/>
            <p:cNvGrpSpPr/>
            <p:nvPr/>
          </p:nvGrpSpPr>
          <p:grpSpPr>
            <a:xfrm rot="-5400000">
              <a:off x="-440874" y="1215795"/>
              <a:ext cx="70688" cy="626078"/>
              <a:chOff x="2339446" y="455930"/>
              <a:chExt cx="139700" cy="800100"/>
            </a:xfrm>
          </p:grpSpPr>
          <p:cxnSp>
            <p:nvCxnSpPr>
              <p:cNvPr id="1999" name="Google Shape;1999;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00" name="Google Shape;2000;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01" name="Google Shape;2001;p36"/>
            <p:cNvGrpSpPr/>
            <p:nvPr/>
          </p:nvGrpSpPr>
          <p:grpSpPr>
            <a:xfrm rot="-5400000">
              <a:off x="-440873" y="740216"/>
              <a:ext cx="70688" cy="626078"/>
              <a:chOff x="2339446" y="455930"/>
              <a:chExt cx="139700" cy="800100"/>
            </a:xfrm>
          </p:grpSpPr>
          <p:cxnSp>
            <p:nvCxnSpPr>
              <p:cNvPr id="2002" name="Google Shape;2002;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03" name="Google Shape;2003;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004" name="Google Shape;2004;p36"/>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2005" name="Google Shape;2005;p36"/>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2006" name="Google Shape;2006;p36"/>
          <p:cNvGrpSpPr/>
          <p:nvPr/>
        </p:nvGrpSpPr>
        <p:grpSpPr>
          <a:xfrm>
            <a:off x="12303201" y="334652"/>
            <a:ext cx="402118" cy="6150598"/>
            <a:chOff x="-718569" y="334652"/>
            <a:chExt cx="645558" cy="6150598"/>
          </a:xfrm>
        </p:grpSpPr>
        <p:grpSp>
          <p:nvGrpSpPr>
            <p:cNvPr id="2007" name="Google Shape;2007;p36"/>
            <p:cNvGrpSpPr/>
            <p:nvPr/>
          </p:nvGrpSpPr>
          <p:grpSpPr>
            <a:xfrm rot="-5400000">
              <a:off x="-421394" y="5495992"/>
              <a:ext cx="70688" cy="626078"/>
              <a:chOff x="1416580" y="455930"/>
              <a:chExt cx="139700" cy="800100"/>
            </a:xfrm>
          </p:grpSpPr>
          <p:cxnSp>
            <p:nvCxnSpPr>
              <p:cNvPr id="2008" name="Google Shape;2008;p3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09" name="Google Shape;2009;p3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10" name="Google Shape;2010;p36"/>
            <p:cNvGrpSpPr/>
            <p:nvPr/>
          </p:nvGrpSpPr>
          <p:grpSpPr>
            <a:xfrm rot="-5400000">
              <a:off x="-440874" y="5020427"/>
              <a:ext cx="70688" cy="626078"/>
              <a:chOff x="2339446" y="455930"/>
              <a:chExt cx="139700" cy="800100"/>
            </a:xfrm>
          </p:grpSpPr>
          <p:cxnSp>
            <p:nvCxnSpPr>
              <p:cNvPr id="2011" name="Google Shape;2011;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12" name="Google Shape;2012;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13" name="Google Shape;2013;p36"/>
            <p:cNvGrpSpPr/>
            <p:nvPr/>
          </p:nvGrpSpPr>
          <p:grpSpPr>
            <a:xfrm rot="-5400000">
              <a:off x="-440874" y="4544848"/>
              <a:ext cx="70688" cy="626078"/>
              <a:chOff x="2339446" y="455930"/>
              <a:chExt cx="139700" cy="800100"/>
            </a:xfrm>
          </p:grpSpPr>
          <p:cxnSp>
            <p:nvCxnSpPr>
              <p:cNvPr id="2014" name="Google Shape;2014;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15" name="Google Shape;2015;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16" name="Google Shape;2016;p36"/>
            <p:cNvGrpSpPr/>
            <p:nvPr/>
          </p:nvGrpSpPr>
          <p:grpSpPr>
            <a:xfrm rot="-5400000">
              <a:off x="-440874" y="4069269"/>
              <a:ext cx="70688" cy="626078"/>
              <a:chOff x="2339446" y="455930"/>
              <a:chExt cx="139700" cy="800100"/>
            </a:xfrm>
          </p:grpSpPr>
          <p:cxnSp>
            <p:nvCxnSpPr>
              <p:cNvPr id="2017" name="Google Shape;2017;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18" name="Google Shape;2018;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19" name="Google Shape;2019;p36"/>
            <p:cNvGrpSpPr/>
            <p:nvPr/>
          </p:nvGrpSpPr>
          <p:grpSpPr>
            <a:xfrm rot="-5400000">
              <a:off x="-440874" y="3593690"/>
              <a:ext cx="70688" cy="626078"/>
              <a:chOff x="2339446" y="455930"/>
              <a:chExt cx="139700" cy="800100"/>
            </a:xfrm>
          </p:grpSpPr>
          <p:cxnSp>
            <p:nvCxnSpPr>
              <p:cNvPr id="2020" name="Google Shape;2020;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21" name="Google Shape;2021;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22" name="Google Shape;2022;p36"/>
            <p:cNvGrpSpPr/>
            <p:nvPr/>
          </p:nvGrpSpPr>
          <p:grpSpPr>
            <a:xfrm rot="-5400000">
              <a:off x="-440874" y="3118111"/>
              <a:ext cx="70688" cy="626078"/>
              <a:chOff x="2339446" y="455930"/>
              <a:chExt cx="139700" cy="800100"/>
            </a:xfrm>
          </p:grpSpPr>
          <p:cxnSp>
            <p:nvCxnSpPr>
              <p:cNvPr id="2023" name="Google Shape;2023;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24" name="Google Shape;2024;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25" name="Google Shape;2025;p36"/>
            <p:cNvGrpSpPr/>
            <p:nvPr/>
          </p:nvGrpSpPr>
          <p:grpSpPr>
            <a:xfrm rot="-5400000">
              <a:off x="-440874" y="2642532"/>
              <a:ext cx="70688" cy="626078"/>
              <a:chOff x="2339446" y="455930"/>
              <a:chExt cx="139700" cy="800100"/>
            </a:xfrm>
          </p:grpSpPr>
          <p:cxnSp>
            <p:nvCxnSpPr>
              <p:cNvPr id="2026" name="Google Shape;2026;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27" name="Google Shape;2027;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28" name="Google Shape;2028;p36"/>
            <p:cNvGrpSpPr/>
            <p:nvPr/>
          </p:nvGrpSpPr>
          <p:grpSpPr>
            <a:xfrm rot="-5400000">
              <a:off x="-440874" y="2166953"/>
              <a:ext cx="70688" cy="626078"/>
              <a:chOff x="2339446" y="455930"/>
              <a:chExt cx="139700" cy="800100"/>
            </a:xfrm>
          </p:grpSpPr>
          <p:cxnSp>
            <p:nvCxnSpPr>
              <p:cNvPr id="2029" name="Google Shape;2029;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30" name="Google Shape;2030;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31" name="Google Shape;2031;p36"/>
            <p:cNvGrpSpPr/>
            <p:nvPr/>
          </p:nvGrpSpPr>
          <p:grpSpPr>
            <a:xfrm rot="-5400000">
              <a:off x="-440874" y="1691374"/>
              <a:ext cx="70688" cy="626078"/>
              <a:chOff x="2339446" y="455930"/>
              <a:chExt cx="139700" cy="800100"/>
            </a:xfrm>
          </p:grpSpPr>
          <p:cxnSp>
            <p:nvCxnSpPr>
              <p:cNvPr id="2032" name="Google Shape;2032;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33" name="Google Shape;2033;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34" name="Google Shape;2034;p36"/>
            <p:cNvGrpSpPr/>
            <p:nvPr/>
          </p:nvGrpSpPr>
          <p:grpSpPr>
            <a:xfrm rot="-5400000">
              <a:off x="-440874" y="1215795"/>
              <a:ext cx="70688" cy="626078"/>
              <a:chOff x="2339446" y="455930"/>
              <a:chExt cx="139700" cy="800100"/>
            </a:xfrm>
          </p:grpSpPr>
          <p:cxnSp>
            <p:nvCxnSpPr>
              <p:cNvPr id="2035" name="Google Shape;2035;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36" name="Google Shape;2036;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37" name="Google Shape;2037;p36"/>
            <p:cNvGrpSpPr/>
            <p:nvPr/>
          </p:nvGrpSpPr>
          <p:grpSpPr>
            <a:xfrm rot="-5400000">
              <a:off x="-440873" y="740216"/>
              <a:ext cx="70688" cy="626078"/>
              <a:chOff x="2339446" y="455930"/>
              <a:chExt cx="139700" cy="800100"/>
            </a:xfrm>
          </p:grpSpPr>
          <p:cxnSp>
            <p:nvCxnSpPr>
              <p:cNvPr id="2038" name="Google Shape;2038;p3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39" name="Google Shape;2039;p3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040" name="Google Shape;2040;p36"/>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2041" name="Google Shape;2041;p36"/>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cxnSp>
        <p:nvCxnSpPr>
          <p:cNvPr id="2042" name="Google Shape;2042;p36"/>
          <p:cNvCxnSpPr/>
          <p:nvPr/>
        </p:nvCxnSpPr>
        <p:spPr>
          <a:xfrm>
            <a:off x="4190967" y="1562100"/>
            <a:ext cx="0" cy="4610100"/>
          </a:xfrm>
          <a:prstGeom prst="straightConnector1">
            <a:avLst/>
          </a:prstGeom>
          <a:noFill/>
          <a:ln w="19050" cap="flat" cmpd="sng">
            <a:solidFill>
              <a:srgbClr val="C7CAD0"/>
            </a:solidFill>
            <a:prstDash val="solid"/>
            <a:round/>
            <a:headEnd type="none" w="sm" len="sm"/>
            <a:tailEnd type="none" w="sm" len="sm"/>
          </a:ln>
        </p:spPr>
      </p:cxnSp>
      <p:cxnSp>
        <p:nvCxnSpPr>
          <p:cNvPr id="2043" name="Google Shape;2043;p36"/>
          <p:cNvCxnSpPr/>
          <p:nvPr/>
        </p:nvCxnSpPr>
        <p:spPr>
          <a:xfrm>
            <a:off x="8015990" y="1562100"/>
            <a:ext cx="0" cy="4610100"/>
          </a:xfrm>
          <a:prstGeom prst="straightConnector1">
            <a:avLst/>
          </a:prstGeom>
          <a:noFill/>
          <a:ln w="19050" cap="flat" cmpd="sng">
            <a:solidFill>
              <a:srgbClr val="C7CAD0"/>
            </a:solidFill>
            <a:prstDash val="solid"/>
            <a:round/>
            <a:headEnd type="none" w="sm" len="sm"/>
            <a:tailEnd type="none" w="sm" len="sm"/>
          </a:ln>
        </p:spPr>
      </p:cxn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 Round Photo-Right Facing">
  <p:cSld name="Quote + Round Photo-Right Facing">
    <p:spTree>
      <p:nvGrpSpPr>
        <p:cNvPr id="1" name="Shape 2044"/>
        <p:cNvGrpSpPr/>
        <p:nvPr/>
      </p:nvGrpSpPr>
      <p:grpSpPr>
        <a:xfrm>
          <a:off x="0" y="0"/>
          <a:ext cx="0" cy="0"/>
          <a:chOff x="0" y="0"/>
          <a:chExt cx="0" cy="0"/>
        </a:xfrm>
      </p:grpSpPr>
      <p:sp>
        <p:nvSpPr>
          <p:cNvPr id="2045" name="Google Shape;2045;p37"/>
          <p:cNvSpPr>
            <a:spLocks noGrp="1"/>
          </p:cNvSpPr>
          <p:nvPr>
            <p:ph type="pic" idx="2"/>
          </p:nvPr>
        </p:nvSpPr>
        <p:spPr>
          <a:xfrm>
            <a:off x="653142" y="860294"/>
            <a:ext cx="5290200" cy="5290200"/>
          </a:xfrm>
          <a:prstGeom prst="ellipse">
            <a:avLst/>
          </a:prstGeom>
          <a:no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chemeClr val="dk2"/>
              </a:buClr>
              <a:buSzPts val="1800"/>
              <a:buFont typeface="Arial"/>
              <a:buNone/>
              <a:defRPr sz="1800" b="1" i="0" u="none" strike="noStrike" cap="none">
                <a:solidFill>
                  <a:schemeClr val="dk2"/>
                </a:solidFill>
                <a:latin typeface="Arial"/>
                <a:ea typeface="Arial"/>
                <a:cs typeface="Arial"/>
                <a:sym typeface="Arial"/>
              </a:defRPr>
            </a:lvl1pPr>
            <a:lvl2pPr marR="0" lvl="1" algn="l" rtl="0">
              <a:lnSpc>
                <a:spcPct val="95000"/>
              </a:lnSpc>
              <a:spcBef>
                <a:spcPts val="400"/>
              </a:spcBef>
              <a:spcAft>
                <a:spcPts val="0"/>
              </a:spcAft>
              <a:buClr>
                <a:srgbClr val="000000"/>
              </a:buClr>
              <a:buSzPts val="1620"/>
              <a:buFont typeface="Arial"/>
              <a:buNone/>
              <a:defRPr sz="1800" b="0" i="0" u="none" strike="noStrike" cap="none">
                <a:solidFill>
                  <a:srgbClr val="000000"/>
                </a:solidFill>
                <a:latin typeface="Arial"/>
                <a:ea typeface="Arial"/>
                <a:cs typeface="Arial"/>
                <a:sym typeface="Arial"/>
              </a:defRPr>
            </a:lvl2pPr>
            <a:lvl3pPr marR="0" lvl="2"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rial"/>
                <a:ea typeface="Arial"/>
                <a:cs typeface="Arial"/>
                <a:sym typeface="Arial"/>
              </a:defRPr>
            </a:lvl3pPr>
            <a:lvl4pPr marR="0" lvl="3"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rial"/>
                <a:ea typeface="Arial"/>
                <a:cs typeface="Arial"/>
                <a:sym typeface="Arial"/>
              </a:defRPr>
            </a:lvl4pPr>
            <a:lvl5pPr marR="0" lvl="4" algn="l" rtl="0">
              <a:lnSpc>
                <a:spcPct val="108571"/>
              </a:lnSpc>
              <a:spcBef>
                <a:spcPts val="400"/>
              </a:spcBef>
              <a:spcAft>
                <a:spcPts val="0"/>
              </a:spcAft>
              <a:buClr>
                <a:schemeClr val="dk1"/>
              </a:buClr>
              <a:buSzPts val="1260"/>
              <a:buFont typeface="Arial"/>
              <a:buNone/>
              <a:defRPr sz="1400" b="0" i="0" u="none" strike="noStrike" cap="none">
                <a:solidFill>
                  <a:srgbClr val="000000"/>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46" name="Google Shape;2046;p37"/>
          <p:cNvSpPr txBox="1">
            <a:spLocks noGrp="1"/>
          </p:cNvSpPr>
          <p:nvPr>
            <p:ph type="body" idx="1"/>
          </p:nvPr>
        </p:nvSpPr>
        <p:spPr>
          <a:xfrm>
            <a:off x="6138862" y="2645228"/>
            <a:ext cx="5411700" cy="2150700"/>
          </a:xfrm>
          <a:prstGeom prst="rect">
            <a:avLst/>
          </a:prstGeom>
          <a:noFill/>
          <a:ln>
            <a:noFill/>
          </a:ln>
        </p:spPr>
        <p:txBody>
          <a:bodyPr spcFirstLastPara="1" wrap="square" lIns="91400" tIns="45700" rIns="91400" bIns="45700" anchor="ctr" anchorCtr="0">
            <a:noAutofit/>
          </a:bodyPr>
          <a:lstStyle>
            <a:lvl1pPr marL="457200" lvl="0" indent="-228600" algn="l">
              <a:lnSpc>
                <a:spcPct val="95000"/>
              </a:lnSpc>
              <a:spcBef>
                <a:spcPts val="1800"/>
              </a:spcBef>
              <a:spcAft>
                <a:spcPts val="0"/>
              </a:spcAft>
              <a:buClr>
                <a:schemeClr val="dk1"/>
              </a:buClr>
              <a:buSzPts val="2400"/>
              <a:buFont typeface="Arial"/>
              <a:buNone/>
              <a:defRPr sz="2400" b="0" i="0">
                <a:solidFill>
                  <a:schemeClr val="dk1"/>
                </a:solidFill>
                <a:latin typeface="Arial"/>
                <a:ea typeface="Arial"/>
                <a:cs typeface="Arial"/>
                <a:sym typeface="Arial"/>
              </a:defRPr>
            </a:lvl1pPr>
            <a:lvl2pPr marL="914400" lvl="1" indent="-228600" algn="l">
              <a:lnSpc>
                <a:spcPct val="95000"/>
              </a:lnSpc>
              <a:spcBef>
                <a:spcPts val="400"/>
              </a:spcBef>
              <a:spcAft>
                <a:spcPts val="0"/>
              </a:spcAft>
              <a:buClr>
                <a:srgbClr val="000000"/>
              </a:buClr>
              <a:buSzPts val="2880"/>
              <a:buFont typeface="Arial"/>
              <a:buNone/>
              <a:defRPr sz="3200"/>
            </a:lvl2pPr>
            <a:lvl3pPr marL="1371600" lvl="2" indent="-388619" algn="l">
              <a:lnSpc>
                <a:spcPct val="95000"/>
              </a:lnSpc>
              <a:spcBef>
                <a:spcPts val="400"/>
              </a:spcBef>
              <a:spcAft>
                <a:spcPts val="0"/>
              </a:spcAft>
              <a:buClr>
                <a:srgbClr val="000000"/>
              </a:buClr>
              <a:buSzPts val="2520"/>
              <a:buChar char="•"/>
              <a:defRPr sz="2800"/>
            </a:lvl3pPr>
            <a:lvl4pPr marL="1828800" lvl="3" indent="-381000" algn="l">
              <a:lnSpc>
                <a:spcPct val="63333"/>
              </a:lnSpc>
              <a:spcBef>
                <a:spcPts val="400"/>
              </a:spcBef>
              <a:spcAft>
                <a:spcPts val="0"/>
              </a:spcAft>
              <a:buClr>
                <a:srgbClr val="000000"/>
              </a:buClr>
              <a:buSzPts val="2400"/>
              <a:buChar char="–"/>
              <a:defRPr sz="2400"/>
            </a:lvl4pPr>
            <a:lvl5pPr marL="2286000" lvl="4" indent="-228600" algn="l">
              <a:lnSpc>
                <a:spcPct val="76000"/>
              </a:lnSpc>
              <a:spcBef>
                <a:spcPts val="400"/>
              </a:spcBef>
              <a:spcAft>
                <a:spcPts val="0"/>
              </a:spcAft>
              <a:buSzPts val="1800"/>
              <a:buFont typeface="Arial"/>
              <a:buNone/>
              <a:defRPr sz="20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 Square Photo-Left Facing">
  <p:cSld name="Quote + Square Photo-Left Facing">
    <p:spTree>
      <p:nvGrpSpPr>
        <p:cNvPr id="1" name="Shape 2047"/>
        <p:cNvGrpSpPr/>
        <p:nvPr/>
      </p:nvGrpSpPr>
      <p:grpSpPr>
        <a:xfrm>
          <a:off x="0" y="0"/>
          <a:ext cx="0" cy="0"/>
          <a:chOff x="0" y="0"/>
          <a:chExt cx="0" cy="0"/>
        </a:xfrm>
      </p:grpSpPr>
      <p:sp>
        <p:nvSpPr>
          <p:cNvPr id="2048" name="Google Shape;2048;p38"/>
          <p:cNvSpPr txBox="1">
            <a:spLocks noGrp="1"/>
          </p:cNvSpPr>
          <p:nvPr>
            <p:ph type="body" idx="1"/>
          </p:nvPr>
        </p:nvSpPr>
        <p:spPr>
          <a:xfrm>
            <a:off x="487362" y="2645228"/>
            <a:ext cx="5411700" cy="2150700"/>
          </a:xfrm>
          <a:prstGeom prst="rect">
            <a:avLst/>
          </a:prstGeom>
          <a:noFill/>
          <a:ln>
            <a:noFill/>
          </a:ln>
        </p:spPr>
        <p:txBody>
          <a:bodyPr spcFirstLastPara="1" wrap="square" lIns="91400" tIns="45700" rIns="91400" bIns="45700" anchor="ctr" anchorCtr="0">
            <a:noAutofit/>
          </a:bodyPr>
          <a:lstStyle>
            <a:lvl1pPr marL="457200" lvl="0" indent="-228600" algn="l">
              <a:lnSpc>
                <a:spcPct val="95000"/>
              </a:lnSpc>
              <a:spcBef>
                <a:spcPts val="1800"/>
              </a:spcBef>
              <a:spcAft>
                <a:spcPts val="0"/>
              </a:spcAft>
              <a:buClr>
                <a:schemeClr val="dk1"/>
              </a:buClr>
              <a:buSzPts val="2400"/>
              <a:buFont typeface="Arial"/>
              <a:buNone/>
              <a:defRPr sz="2400" b="0" i="0">
                <a:solidFill>
                  <a:schemeClr val="dk1"/>
                </a:solidFill>
                <a:latin typeface="Arial"/>
                <a:ea typeface="Arial"/>
                <a:cs typeface="Arial"/>
                <a:sym typeface="Arial"/>
              </a:defRPr>
            </a:lvl1pPr>
            <a:lvl2pPr marL="914400" lvl="1" indent="-228600" algn="l">
              <a:lnSpc>
                <a:spcPct val="95000"/>
              </a:lnSpc>
              <a:spcBef>
                <a:spcPts val="400"/>
              </a:spcBef>
              <a:spcAft>
                <a:spcPts val="0"/>
              </a:spcAft>
              <a:buClr>
                <a:srgbClr val="000000"/>
              </a:buClr>
              <a:buSzPts val="2880"/>
              <a:buFont typeface="Arial"/>
              <a:buNone/>
              <a:defRPr sz="3200"/>
            </a:lvl2pPr>
            <a:lvl3pPr marL="1371600" lvl="2" indent="-388619" algn="l">
              <a:lnSpc>
                <a:spcPct val="95000"/>
              </a:lnSpc>
              <a:spcBef>
                <a:spcPts val="400"/>
              </a:spcBef>
              <a:spcAft>
                <a:spcPts val="0"/>
              </a:spcAft>
              <a:buClr>
                <a:srgbClr val="000000"/>
              </a:buClr>
              <a:buSzPts val="2520"/>
              <a:buChar char="•"/>
              <a:defRPr sz="2800"/>
            </a:lvl3pPr>
            <a:lvl4pPr marL="1828800" lvl="3" indent="-381000" algn="l">
              <a:lnSpc>
                <a:spcPct val="63333"/>
              </a:lnSpc>
              <a:spcBef>
                <a:spcPts val="400"/>
              </a:spcBef>
              <a:spcAft>
                <a:spcPts val="0"/>
              </a:spcAft>
              <a:buClr>
                <a:srgbClr val="000000"/>
              </a:buClr>
              <a:buSzPts val="2400"/>
              <a:buChar char="–"/>
              <a:defRPr sz="2400"/>
            </a:lvl4pPr>
            <a:lvl5pPr marL="2286000" lvl="4" indent="-228600" algn="l">
              <a:lnSpc>
                <a:spcPct val="76000"/>
              </a:lnSpc>
              <a:spcBef>
                <a:spcPts val="400"/>
              </a:spcBef>
              <a:spcAft>
                <a:spcPts val="0"/>
              </a:spcAft>
              <a:buSzPts val="1800"/>
              <a:buFont typeface="Arial"/>
              <a:buNone/>
              <a:defRPr sz="20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049" name="Google Shape;2049;p38"/>
          <p:cNvSpPr>
            <a:spLocks noGrp="1"/>
          </p:cNvSpPr>
          <p:nvPr>
            <p:ph type="pic" idx="2"/>
          </p:nvPr>
        </p:nvSpPr>
        <p:spPr>
          <a:xfrm>
            <a:off x="6094412" y="0"/>
            <a:ext cx="6094500" cy="6858000"/>
          </a:xfrm>
          <a:prstGeom prst="rect">
            <a:avLst/>
          </a:prstGeom>
          <a:solidFill>
            <a:srgbClr val="D0D2D4"/>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95000"/>
              </a:lnSpc>
              <a:spcBef>
                <a:spcPts val="400"/>
              </a:spcBef>
              <a:spcAft>
                <a:spcPts val="0"/>
              </a:spcAft>
              <a:buClr>
                <a:srgbClr val="000000"/>
              </a:buClr>
              <a:buSzPts val="1620"/>
              <a:buFont typeface="Arial"/>
              <a:buNone/>
              <a:defRPr sz="1800" b="0" i="0" u="none" strike="noStrike" cap="none">
                <a:solidFill>
                  <a:srgbClr val="000000"/>
                </a:solidFill>
                <a:latin typeface="Arial"/>
                <a:ea typeface="Arial"/>
                <a:cs typeface="Arial"/>
                <a:sym typeface="Arial"/>
              </a:defRPr>
            </a:lvl2pPr>
            <a:lvl3pPr marR="0" lvl="2"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rial"/>
                <a:ea typeface="Arial"/>
                <a:cs typeface="Arial"/>
                <a:sym typeface="Arial"/>
              </a:defRPr>
            </a:lvl3pPr>
            <a:lvl4pPr marR="0" lvl="3"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rial"/>
                <a:ea typeface="Arial"/>
                <a:cs typeface="Arial"/>
                <a:sym typeface="Arial"/>
              </a:defRPr>
            </a:lvl4pPr>
            <a:lvl5pPr marR="0" lvl="4" algn="l" rtl="0">
              <a:lnSpc>
                <a:spcPct val="108571"/>
              </a:lnSpc>
              <a:spcBef>
                <a:spcPts val="400"/>
              </a:spcBef>
              <a:spcAft>
                <a:spcPts val="0"/>
              </a:spcAft>
              <a:buClr>
                <a:schemeClr val="dk1"/>
              </a:buClr>
              <a:buSzPts val="1260"/>
              <a:buFont typeface="Arial"/>
              <a:buNone/>
              <a:defRPr sz="1400" b="0" i="0" u="none" strike="noStrike" cap="none">
                <a:solidFill>
                  <a:srgbClr val="000000"/>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esktop product view - white">
  <p:cSld name="Desktop product view - white">
    <p:bg>
      <p:bgPr>
        <a:solidFill>
          <a:schemeClr val="lt1"/>
        </a:solidFill>
        <a:effectLst/>
      </p:bgPr>
    </p:bg>
    <p:spTree>
      <p:nvGrpSpPr>
        <p:cNvPr id="1" name="Shape 2050"/>
        <p:cNvGrpSpPr/>
        <p:nvPr/>
      </p:nvGrpSpPr>
      <p:grpSpPr>
        <a:xfrm>
          <a:off x="0" y="0"/>
          <a:ext cx="0" cy="0"/>
          <a:chOff x="0" y="0"/>
          <a:chExt cx="0" cy="0"/>
        </a:xfrm>
      </p:grpSpPr>
      <p:sp>
        <p:nvSpPr>
          <p:cNvPr id="2051" name="Google Shape;2051;p39"/>
          <p:cNvSpPr txBox="1">
            <a:spLocks noGrp="1"/>
          </p:cNvSpPr>
          <p:nvPr>
            <p:ph type="title"/>
          </p:nvPr>
        </p:nvSpPr>
        <p:spPr>
          <a:xfrm>
            <a:off x="-1" y="457200"/>
            <a:ext cx="12188700" cy="546600"/>
          </a:xfrm>
          <a:prstGeom prst="rect">
            <a:avLst/>
          </a:prstGeom>
          <a:noFill/>
          <a:ln>
            <a:noFill/>
          </a:ln>
        </p:spPr>
        <p:txBody>
          <a:bodyPr spcFirstLastPara="1" wrap="square" lIns="91400" tIns="45700" rIns="91400" bIns="45700" anchor="t" anchorCtr="0">
            <a:noAutofit/>
          </a:bodyPr>
          <a:lstStyle>
            <a:lvl1pPr lvl="0" algn="ctr">
              <a:lnSpc>
                <a:spcPct val="95000"/>
              </a:lnSpc>
              <a:spcBef>
                <a:spcPts val="0"/>
              </a:spcBef>
              <a:spcAft>
                <a:spcPts val="0"/>
              </a:spcAft>
              <a:buClr>
                <a:schemeClr val="dk1"/>
              </a:buClr>
              <a:buSzPts val="30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2" name="Google Shape;2052;p39"/>
          <p:cNvSpPr/>
          <p:nvPr/>
        </p:nvSpPr>
        <p:spPr>
          <a:xfrm>
            <a:off x="1480747" y="1359554"/>
            <a:ext cx="9220200" cy="5781000"/>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Arial"/>
              <a:ea typeface="Arial"/>
              <a:cs typeface="Arial"/>
              <a:sym typeface="Arial"/>
            </a:endParaRPr>
          </a:p>
        </p:txBody>
      </p:sp>
      <p:pic>
        <p:nvPicPr>
          <p:cNvPr id="2053" name="Google Shape;2053;p39"/>
          <p:cNvPicPr preferRelativeResize="0"/>
          <p:nvPr/>
        </p:nvPicPr>
        <p:blipFill rotWithShape="1">
          <a:blip r:embed="rId2">
            <a:alphaModFix/>
          </a:blip>
          <a:srcRect/>
          <a:stretch/>
        </p:blipFill>
        <p:spPr>
          <a:xfrm>
            <a:off x="1262218" y="1215294"/>
            <a:ext cx="9622593" cy="6472339"/>
          </a:xfrm>
          <a:prstGeom prst="rect">
            <a:avLst/>
          </a:prstGeom>
          <a:noFill/>
          <a:ln>
            <a:noFill/>
          </a:ln>
          <a:effectLst>
            <a:outerShdw blurRad="127000" dist="12700" dir="16200000" rotWithShape="0">
              <a:srgbClr val="000000">
                <a:alpha val="28627"/>
              </a:srgbClr>
            </a:outerShdw>
          </a:effectLst>
        </p:spPr>
      </p:pic>
      <p:sp>
        <p:nvSpPr>
          <p:cNvPr id="2054" name="Google Shape;2054;p39"/>
          <p:cNvSpPr>
            <a:spLocks noGrp="1"/>
          </p:cNvSpPr>
          <p:nvPr>
            <p:ph type="pic" idx="2"/>
          </p:nvPr>
        </p:nvSpPr>
        <p:spPr>
          <a:xfrm>
            <a:off x="1512901" y="1571527"/>
            <a:ext cx="9130800" cy="5687700"/>
          </a:xfrm>
          <a:prstGeom prst="rect">
            <a:avLst/>
          </a:prstGeom>
          <a:solidFill>
            <a:srgbClr val="FCFDFC"/>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rgbClr val="C7CAD0"/>
              </a:buClr>
              <a:buSzPts val="1800"/>
              <a:buFont typeface="Arial"/>
              <a:buNone/>
              <a:defRPr sz="1800" b="1" i="0" u="none" strike="noStrike" cap="none">
                <a:solidFill>
                  <a:srgbClr val="C7CAD0"/>
                </a:solidFill>
                <a:latin typeface="Arial"/>
                <a:ea typeface="Arial"/>
                <a:cs typeface="Arial"/>
                <a:sym typeface="Arial"/>
              </a:defRPr>
            </a:lvl1pPr>
            <a:lvl2pPr marR="0" lvl="1" algn="l" rtl="0">
              <a:lnSpc>
                <a:spcPct val="95000"/>
              </a:lnSpc>
              <a:spcBef>
                <a:spcPts val="400"/>
              </a:spcBef>
              <a:spcAft>
                <a:spcPts val="0"/>
              </a:spcAft>
              <a:buClr>
                <a:srgbClr val="000000"/>
              </a:buClr>
              <a:buSzPts val="1620"/>
              <a:buFont typeface="Arial"/>
              <a:buNone/>
              <a:defRPr sz="1800" b="0" i="0" u="none" strike="noStrike" cap="none">
                <a:solidFill>
                  <a:srgbClr val="000000"/>
                </a:solidFill>
                <a:latin typeface="Arial"/>
                <a:ea typeface="Arial"/>
                <a:cs typeface="Arial"/>
                <a:sym typeface="Arial"/>
              </a:defRPr>
            </a:lvl2pPr>
            <a:lvl3pPr marR="0" lvl="2"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rial"/>
                <a:ea typeface="Arial"/>
                <a:cs typeface="Arial"/>
                <a:sym typeface="Arial"/>
              </a:defRPr>
            </a:lvl3pPr>
            <a:lvl4pPr marR="0" lvl="3"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rial"/>
                <a:ea typeface="Arial"/>
                <a:cs typeface="Arial"/>
                <a:sym typeface="Arial"/>
              </a:defRPr>
            </a:lvl4pPr>
            <a:lvl5pPr marR="0" lvl="4" algn="l" rtl="0">
              <a:lnSpc>
                <a:spcPct val="108571"/>
              </a:lnSpc>
              <a:spcBef>
                <a:spcPts val="400"/>
              </a:spcBef>
              <a:spcAft>
                <a:spcPts val="0"/>
              </a:spcAft>
              <a:buClr>
                <a:schemeClr val="dk1"/>
              </a:buClr>
              <a:buSzPts val="1260"/>
              <a:buFont typeface="Arial"/>
              <a:buNone/>
              <a:defRPr sz="1400" b="0" i="0" u="none" strike="noStrike" cap="none">
                <a:solidFill>
                  <a:srgbClr val="000000"/>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Column">
  <p:cSld name="1-Column">
    <p:spTree>
      <p:nvGrpSpPr>
        <p:cNvPr id="1" name="Shape 2055"/>
        <p:cNvGrpSpPr/>
        <p:nvPr/>
      </p:nvGrpSpPr>
      <p:grpSpPr>
        <a:xfrm>
          <a:off x="0" y="0"/>
          <a:ext cx="0" cy="0"/>
          <a:chOff x="0" y="0"/>
          <a:chExt cx="0" cy="0"/>
        </a:xfrm>
      </p:grpSpPr>
      <p:sp>
        <p:nvSpPr>
          <p:cNvPr id="2056" name="Google Shape;2056;p40"/>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3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7" name="Google Shape;2057;p40"/>
          <p:cNvSpPr txBox="1">
            <a:spLocks noGrp="1"/>
          </p:cNvSpPr>
          <p:nvPr>
            <p:ph type="body" idx="1"/>
          </p:nvPr>
        </p:nvSpPr>
        <p:spPr>
          <a:xfrm>
            <a:off x="514238" y="1572986"/>
            <a:ext cx="11107500" cy="45339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1800"/>
              <a:buNone/>
              <a:defRPr/>
            </a:lvl1pPr>
            <a:lvl2pPr marL="914400" lvl="1" indent="-228600" algn="l">
              <a:lnSpc>
                <a:spcPct val="95000"/>
              </a:lnSpc>
              <a:spcBef>
                <a:spcPts val="400"/>
              </a:spcBef>
              <a:spcAft>
                <a:spcPts val="0"/>
              </a:spcAft>
              <a:buClr>
                <a:srgbClr val="000000"/>
              </a:buClr>
              <a:buSzPts val="1620"/>
              <a:buNone/>
              <a:defRPr/>
            </a:lvl2pPr>
            <a:lvl3pPr marL="1371600" lvl="2" indent="-331469" algn="l">
              <a:lnSpc>
                <a:spcPct val="95000"/>
              </a:lnSpc>
              <a:spcBef>
                <a:spcPts val="400"/>
              </a:spcBef>
              <a:spcAft>
                <a:spcPts val="0"/>
              </a:spcAft>
              <a:buClr>
                <a:srgbClr val="000000"/>
              </a:buClr>
              <a:buSzPts val="1620"/>
              <a:buChar char="•"/>
              <a:defRPr/>
            </a:lvl3pPr>
            <a:lvl4pPr marL="1828800" lvl="3" indent="-342900" algn="l">
              <a:lnSpc>
                <a:spcPct val="84444"/>
              </a:lnSpc>
              <a:spcBef>
                <a:spcPts val="400"/>
              </a:spcBef>
              <a:spcAft>
                <a:spcPts val="0"/>
              </a:spcAft>
              <a:buClr>
                <a:srgbClr val="000000"/>
              </a:buClr>
              <a:buSzPts val="1800"/>
              <a:buChar char="–"/>
              <a:defRPr/>
            </a:lvl4pPr>
            <a:lvl5pPr marL="2286000" lvl="4" indent="-228600" algn="l">
              <a:lnSpc>
                <a:spcPct val="84444"/>
              </a:lnSpc>
              <a:spcBef>
                <a:spcPts val="400"/>
              </a:spcBef>
              <a:spcAft>
                <a:spcPts val="0"/>
              </a:spcAft>
              <a:buSzPts val="1620"/>
              <a:buNone/>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Column with bang box">
  <p:cSld name="1-Column with bang box">
    <p:spTree>
      <p:nvGrpSpPr>
        <p:cNvPr id="1" name="Shape 2058"/>
        <p:cNvGrpSpPr/>
        <p:nvPr/>
      </p:nvGrpSpPr>
      <p:grpSpPr>
        <a:xfrm>
          <a:off x="0" y="0"/>
          <a:ext cx="0" cy="0"/>
          <a:chOff x="0" y="0"/>
          <a:chExt cx="0" cy="0"/>
        </a:xfrm>
      </p:grpSpPr>
      <p:sp>
        <p:nvSpPr>
          <p:cNvPr id="2059" name="Google Shape;2059;p41"/>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0" name="Google Shape;2060;p41"/>
          <p:cNvSpPr txBox="1"/>
          <p:nvPr/>
        </p:nvSpPr>
        <p:spPr>
          <a:xfrm>
            <a:off x="597395" y="5715000"/>
            <a:ext cx="10983300" cy="457200"/>
          </a:xfrm>
          <a:prstGeom prst="rect">
            <a:avLst/>
          </a:prstGeom>
          <a:solidFill>
            <a:srgbClr val="F0F2F4"/>
          </a:solidFill>
          <a:ln w="25400" cap="rnd" cmpd="sng">
            <a:solidFill>
              <a:srgbClr val="B9BCBF"/>
            </a:solidFill>
            <a:prstDash val="solid"/>
            <a:round/>
            <a:headEnd type="none" w="sm" len="sm"/>
            <a:tailEnd type="none" w="sm" len="sm"/>
          </a:ln>
        </p:spPr>
        <p:txBody>
          <a:bodyPr spcFirstLastPara="1" wrap="square" lIns="182875" tIns="137150" rIns="182875" bIns="182875" anchor="t" anchorCtr="0">
            <a:noAutofit/>
          </a:bodyPr>
          <a:lstStyle/>
          <a:p>
            <a:pPr marL="0" marR="0" lvl="0" indent="0" algn="ctr" rtl="0">
              <a:lnSpc>
                <a:spcPct val="114000"/>
              </a:lnSpc>
              <a:spcBef>
                <a:spcPts val="0"/>
              </a:spcBef>
              <a:spcAft>
                <a:spcPts val="0"/>
              </a:spcAft>
              <a:buClr>
                <a:srgbClr val="FFFFFF"/>
              </a:buClr>
              <a:buSzPts val="1800"/>
              <a:buFont typeface="Helvetica Neue"/>
              <a:buNone/>
            </a:pPr>
            <a:endParaRPr sz="1800" b="1" i="0" u="none" strike="noStrike" cap="none">
              <a:solidFill>
                <a:srgbClr val="FFFFFF"/>
              </a:solidFill>
              <a:latin typeface="Arial"/>
              <a:ea typeface="Arial"/>
              <a:cs typeface="Arial"/>
              <a:sym typeface="Arial"/>
            </a:endParaRPr>
          </a:p>
        </p:txBody>
      </p:sp>
      <p:sp>
        <p:nvSpPr>
          <p:cNvPr id="2061" name="Google Shape;2061;p41"/>
          <p:cNvSpPr txBox="1">
            <a:spLocks noGrp="1"/>
          </p:cNvSpPr>
          <p:nvPr>
            <p:ph type="body" idx="1"/>
          </p:nvPr>
        </p:nvSpPr>
        <p:spPr>
          <a:xfrm>
            <a:off x="514238" y="1572986"/>
            <a:ext cx="11107500" cy="38481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1800"/>
              <a:buNone/>
              <a:defRPr/>
            </a:lvl1pPr>
            <a:lvl2pPr marL="914400" lvl="1" indent="-228600" algn="l">
              <a:lnSpc>
                <a:spcPct val="95000"/>
              </a:lnSpc>
              <a:spcBef>
                <a:spcPts val="400"/>
              </a:spcBef>
              <a:spcAft>
                <a:spcPts val="0"/>
              </a:spcAft>
              <a:buClr>
                <a:srgbClr val="000000"/>
              </a:buClr>
              <a:buSzPts val="1620"/>
              <a:buNone/>
              <a:defRPr/>
            </a:lvl2pPr>
            <a:lvl3pPr marL="1371600" lvl="2" indent="-331469" algn="l">
              <a:lnSpc>
                <a:spcPct val="95000"/>
              </a:lnSpc>
              <a:spcBef>
                <a:spcPts val="400"/>
              </a:spcBef>
              <a:spcAft>
                <a:spcPts val="0"/>
              </a:spcAft>
              <a:buClr>
                <a:srgbClr val="000000"/>
              </a:buClr>
              <a:buSzPts val="1620"/>
              <a:buChar char="•"/>
              <a:defRPr/>
            </a:lvl3pPr>
            <a:lvl4pPr marL="1828800" lvl="3" indent="-342900" algn="l">
              <a:lnSpc>
                <a:spcPct val="84444"/>
              </a:lnSpc>
              <a:spcBef>
                <a:spcPts val="400"/>
              </a:spcBef>
              <a:spcAft>
                <a:spcPts val="0"/>
              </a:spcAft>
              <a:buClr>
                <a:srgbClr val="000000"/>
              </a:buClr>
              <a:buSzPts val="1800"/>
              <a:buChar char="–"/>
              <a:defRPr/>
            </a:lvl4pPr>
            <a:lvl5pPr marL="2286000" lvl="4" indent="-228600" algn="l">
              <a:lnSpc>
                <a:spcPct val="84444"/>
              </a:lnSpc>
              <a:spcBef>
                <a:spcPts val="400"/>
              </a:spcBef>
              <a:spcAft>
                <a:spcPts val="0"/>
              </a:spcAft>
              <a:buSzPts val="1620"/>
              <a:buNone/>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062" name="Google Shape;2062;p41"/>
          <p:cNvSpPr txBox="1">
            <a:spLocks noGrp="1"/>
          </p:cNvSpPr>
          <p:nvPr>
            <p:ph type="body" idx="2"/>
          </p:nvPr>
        </p:nvSpPr>
        <p:spPr>
          <a:xfrm>
            <a:off x="619125" y="5771198"/>
            <a:ext cx="10961700" cy="365100"/>
          </a:xfrm>
          <a:prstGeom prst="rect">
            <a:avLst/>
          </a:prstGeom>
          <a:noFill/>
          <a:ln>
            <a:noFill/>
          </a:ln>
        </p:spPr>
        <p:txBody>
          <a:bodyPr spcFirstLastPara="1" wrap="square" lIns="91400" tIns="45700" rIns="91400" bIns="45700" anchor="ctr" anchorCtr="0">
            <a:noAutofit/>
          </a:bodyPr>
          <a:lstStyle>
            <a:lvl1pPr marL="457200" lvl="0" indent="-228600" algn="ctr">
              <a:lnSpc>
                <a:spcPct val="95000"/>
              </a:lnSpc>
              <a:spcBef>
                <a:spcPts val="1800"/>
              </a:spcBef>
              <a:spcAft>
                <a:spcPts val="0"/>
              </a:spcAft>
              <a:buClr>
                <a:schemeClr val="dk1"/>
              </a:buClr>
              <a:buSzPts val="1400"/>
              <a:buFont typeface="Arial"/>
              <a:buNone/>
              <a:defRPr sz="1400" b="1" i="0">
                <a:solidFill>
                  <a:schemeClr val="dk1"/>
                </a:solidFill>
                <a:latin typeface="Arial"/>
                <a:ea typeface="Arial"/>
                <a:cs typeface="Arial"/>
                <a:sym typeface="Arial"/>
              </a:defRPr>
            </a:lvl1pPr>
            <a:lvl2pPr marL="914400" lvl="1" indent="-228600" algn="l">
              <a:lnSpc>
                <a:spcPct val="95000"/>
              </a:lnSpc>
              <a:spcBef>
                <a:spcPts val="400"/>
              </a:spcBef>
              <a:spcAft>
                <a:spcPts val="0"/>
              </a:spcAft>
              <a:buClr>
                <a:srgbClr val="000000"/>
              </a:buClr>
              <a:buSzPts val="1620"/>
              <a:buNone/>
              <a:defRPr/>
            </a:lvl2pPr>
            <a:lvl3pPr marL="1371600" lvl="2" indent="-331469" algn="l">
              <a:lnSpc>
                <a:spcPct val="95000"/>
              </a:lnSpc>
              <a:spcBef>
                <a:spcPts val="400"/>
              </a:spcBef>
              <a:spcAft>
                <a:spcPts val="0"/>
              </a:spcAft>
              <a:buClr>
                <a:srgbClr val="000000"/>
              </a:buClr>
              <a:buSzPts val="1620"/>
              <a:buChar char="•"/>
              <a:defRPr/>
            </a:lvl3pPr>
            <a:lvl4pPr marL="1828800" lvl="3" indent="-342900" algn="l">
              <a:lnSpc>
                <a:spcPct val="84444"/>
              </a:lnSpc>
              <a:spcBef>
                <a:spcPts val="400"/>
              </a:spcBef>
              <a:spcAft>
                <a:spcPts val="0"/>
              </a:spcAft>
              <a:buClr>
                <a:srgbClr val="000000"/>
              </a:buClr>
              <a:buSzPts val="1800"/>
              <a:buChar char="–"/>
              <a:defRPr/>
            </a:lvl4pPr>
            <a:lvl5pPr marL="2286000" lvl="4" indent="-228600" algn="l">
              <a:lnSpc>
                <a:spcPct val="84444"/>
              </a:lnSpc>
              <a:spcBef>
                <a:spcPts val="400"/>
              </a:spcBef>
              <a:spcAft>
                <a:spcPts val="0"/>
              </a:spcAft>
              <a:buSzPts val="1620"/>
              <a:buNone/>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ed visual with subtitle">
  <p:cSld name="Captioned visual with subtitle">
    <p:spTree>
      <p:nvGrpSpPr>
        <p:cNvPr id="1" name="Shape 2063"/>
        <p:cNvGrpSpPr/>
        <p:nvPr/>
      </p:nvGrpSpPr>
      <p:grpSpPr>
        <a:xfrm>
          <a:off x="0" y="0"/>
          <a:ext cx="0" cy="0"/>
          <a:chOff x="0" y="0"/>
          <a:chExt cx="0" cy="0"/>
        </a:xfrm>
      </p:grpSpPr>
      <p:sp>
        <p:nvSpPr>
          <p:cNvPr id="2064" name="Google Shape;2064;p42"/>
          <p:cNvSpPr txBox="1">
            <a:spLocks noGrp="1"/>
          </p:cNvSpPr>
          <p:nvPr>
            <p:ph type="body" idx="1"/>
          </p:nvPr>
        </p:nvSpPr>
        <p:spPr>
          <a:xfrm>
            <a:off x="8227896" y="1562100"/>
            <a:ext cx="3378600" cy="46149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1800"/>
              <a:buFont typeface="Arial"/>
              <a:buNone/>
              <a:defRPr sz="1800">
                <a:solidFill>
                  <a:schemeClr val="accent1"/>
                </a:solidFill>
              </a:defRPr>
            </a:lvl1pPr>
            <a:lvl2pPr marL="914400" lvl="1" indent="-228600" algn="l">
              <a:lnSpc>
                <a:spcPct val="95000"/>
              </a:lnSpc>
              <a:spcBef>
                <a:spcPts val="400"/>
              </a:spcBef>
              <a:spcAft>
                <a:spcPts val="0"/>
              </a:spcAft>
              <a:buClr>
                <a:srgbClr val="000000"/>
              </a:buClr>
              <a:buSzPts val="1620"/>
              <a:buFont typeface="Arial"/>
              <a:buNone/>
              <a:defRPr sz="1800">
                <a:solidFill>
                  <a:srgbClr val="000000"/>
                </a:solidFill>
              </a:defRPr>
            </a:lvl2pPr>
            <a:lvl3pPr marL="1371600" lvl="2" indent="-320039" algn="l">
              <a:lnSpc>
                <a:spcPct val="95000"/>
              </a:lnSpc>
              <a:spcBef>
                <a:spcPts val="400"/>
              </a:spcBef>
              <a:spcAft>
                <a:spcPts val="0"/>
              </a:spcAft>
              <a:buClr>
                <a:srgbClr val="000000"/>
              </a:buClr>
              <a:buSzPts val="1440"/>
              <a:buChar char="•"/>
              <a:defRPr sz="1600">
                <a:solidFill>
                  <a:srgbClr val="000000"/>
                </a:solidFill>
              </a:defRPr>
            </a:lvl3pPr>
            <a:lvl4pPr marL="1828800" lvl="3" indent="-330200" algn="l">
              <a:lnSpc>
                <a:spcPct val="95000"/>
              </a:lnSpc>
              <a:spcBef>
                <a:spcPts val="400"/>
              </a:spcBef>
              <a:spcAft>
                <a:spcPts val="0"/>
              </a:spcAft>
              <a:buClr>
                <a:srgbClr val="000000"/>
              </a:buClr>
              <a:buSzPts val="1600"/>
              <a:buChar char="–"/>
              <a:defRPr sz="1600">
                <a:solidFill>
                  <a:srgbClr val="000000"/>
                </a:solidFill>
              </a:defRPr>
            </a:lvl4pPr>
            <a:lvl5pPr marL="2286000" lvl="4" indent="-228600" algn="l">
              <a:lnSpc>
                <a:spcPct val="108571"/>
              </a:lnSpc>
              <a:spcBef>
                <a:spcPts val="400"/>
              </a:spcBef>
              <a:spcAft>
                <a:spcPts val="0"/>
              </a:spcAft>
              <a:buSzPts val="1260"/>
              <a:buFont typeface="Arial"/>
              <a:buNone/>
              <a:defRPr sz="1400">
                <a:solidFill>
                  <a:srgbClr val="000000"/>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065" name="Google Shape;2065;p42"/>
          <p:cNvSpPr txBox="1">
            <a:spLocks noGrp="1"/>
          </p:cNvSpPr>
          <p:nvPr>
            <p:ph type="body" idx="2"/>
          </p:nvPr>
        </p:nvSpPr>
        <p:spPr>
          <a:xfrm>
            <a:off x="610447" y="1562100"/>
            <a:ext cx="7240500" cy="46101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rgbClr val="D8D8D8"/>
              </a:buClr>
              <a:buSzPts val="2000"/>
              <a:buFont typeface="Arial"/>
              <a:buNone/>
              <a:defRPr sz="2000" b="1">
                <a:solidFill>
                  <a:srgbClr val="D8D8D8"/>
                </a:solidFill>
              </a:defRPr>
            </a:lvl1pPr>
            <a:lvl2pPr marL="914400" lvl="1" indent="-228600" algn="l">
              <a:lnSpc>
                <a:spcPct val="95000"/>
              </a:lnSpc>
              <a:spcBef>
                <a:spcPts val="400"/>
              </a:spcBef>
              <a:spcAft>
                <a:spcPts val="0"/>
              </a:spcAft>
              <a:buClr>
                <a:schemeClr val="lt2"/>
              </a:buClr>
              <a:buSzPts val="1710"/>
              <a:buFont typeface="Arial"/>
              <a:buNone/>
              <a:defRPr sz="1900"/>
            </a:lvl2pPr>
            <a:lvl3pPr marL="1371600" lvl="2" indent="-337185" algn="l">
              <a:lnSpc>
                <a:spcPct val="95000"/>
              </a:lnSpc>
              <a:spcBef>
                <a:spcPts val="400"/>
              </a:spcBef>
              <a:spcAft>
                <a:spcPts val="0"/>
              </a:spcAft>
              <a:buClr>
                <a:srgbClr val="000000"/>
              </a:buClr>
              <a:buSzPts val="1710"/>
              <a:buChar char="•"/>
              <a:defRPr sz="1900"/>
            </a:lvl3pPr>
            <a:lvl4pPr marL="1828800" lvl="3" indent="-349250" algn="l">
              <a:lnSpc>
                <a:spcPct val="80000"/>
              </a:lnSpc>
              <a:spcBef>
                <a:spcPts val="400"/>
              </a:spcBef>
              <a:spcAft>
                <a:spcPts val="0"/>
              </a:spcAft>
              <a:buClr>
                <a:srgbClr val="000000"/>
              </a:buClr>
              <a:buSzPts val="1900"/>
              <a:buChar char="–"/>
              <a:defRPr sz="1900"/>
            </a:lvl4pPr>
            <a:lvl5pPr marL="2286000" lvl="4" indent="-228600" algn="l">
              <a:lnSpc>
                <a:spcPct val="101333"/>
              </a:lnSpc>
              <a:spcBef>
                <a:spcPts val="400"/>
              </a:spcBef>
              <a:spcAft>
                <a:spcPts val="0"/>
              </a:spcAft>
              <a:buSzPts val="1350"/>
              <a:buFont typeface="Arial"/>
              <a:buNone/>
              <a:defRPr sz="15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066" name="Google Shape;2066;p42"/>
          <p:cNvSpPr txBox="1">
            <a:spLocks noGrp="1"/>
          </p:cNvSpPr>
          <p:nvPr>
            <p:ph type="body" idx="3"/>
          </p:nvPr>
        </p:nvSpPr>
        <p:spPr>
          <a:xfrm>
            <a:off x="501173" y="969816"/>
            <a:ext cx="11105400" cy="4572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0"/>
              </a:spcBef>
              <a:spcAft>
                <a:spcPts val="0"/>
              </a:spcAft>
              <a:buClr>
                <a:srgbClr val="686B71"/>
              </a:buClr>
              <a:buSzPts val="2000"/>
              <a:buFont typeface="Arial"/>
              <a:buNone/>
              <a:defRPr sz="2000" b="0" i="0">
                <a:solidFill>
                  <a:srgbClr val="686B71"/>
                </a:solidFill>
                <a:latin typeface="Arial"/>
                <a:ea typeface="Arial"/>
                <a:cs typeface="Arial"/>
                <a:sym typeface="Arial"/>
              </a:defRPr>
            </a:lvl1pPr>
            <a:lvl2pPr marL="914400" lvl="1" indent="-228600" algn="l">
              <a:lnSpc>
                <a:spcPct val="95000"/>
              </a:lnSpc>
              <a:spcBef>
                <a:spcPts val="400"/>
              </a:spcBef>
              <a:spcAft>
                <a:spcPts val="0"/>
              </a:spcAft>
              <a:buClr>
                <a:schemeClr val="lt2"/>
              </a:buClr>
              <a:buSzPts val="1440"/>
              <a:buFont typeface="Arial"/>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rial"/>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067" name="Google Shape;2067;p42"/>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Subtitle Captioned Visual">
  <p:cSld name="1_Subtitle Captioned Visual">
    <p:spTree>
      <p:nvGrpSpPr>
        <p:cNvPr id="1" name="Shape 2068"/>
        <p:cNvGrpSpPr/>
        <p:nvPr/>
      </p:nvGrpSpPr>
      <p:grpSpPr>
        <a:xfrm>
          <a:off x="0" y="0"/>
          <a:ext cx="0" cy="0"/>
          <a:chOff x="0" y="0"/>
          <a:chExt cx="0" cy="0"/>
        </a:xfrm>
      </p:grpSpPr>
      <p:sp>
        <p:nvSpPr>
          <p:cNvPr id="2069" name="Google Shape;2069;p43"/>
          <p:cNvSpPr txBox="1">
            <a:spLocks noGrp="1"/>
          </p:cNvSpPr>
          <p:nvPr>
            <p:ph type="body" idx="1"/>
          </p:nvPr>
        </p:nvSpPr>
        <p:spPr>
          <a:xfrm>
            <a:off x="529635" y="1562100"/>
            <a:ext cx="3378600" cy="46149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1800"/>
              <a:buFont typeface="Arial"/>
              <a:buNone/>
              <a:defRPr sz="1800">
                <a:solidFill>
                  <a:schemeClr val="accent1"/>
                </a:solidFill>
              </a:defRPr>
            </a:lvl1pPr>
            <a:lvl2pPr marL="914400" lvl="1" indent="-228600" algn="l">
              <a:lnSpc>
                <a:spcPct val="95000"/>
              </a:lnSpc>
              <a:spcBef>
                <a:spcPts val="400"/>
              </a:spcBef>
              <a:spcAft>
                <a:spcPts val="0"/>
              </a:spcAft>
              <a:buClr>
                <a:srgbClr val="000000"/>
              </a:buClr>
              <a:buSzPts val="1620"/>
              <a:buFont typeface="Arial"/>
              <a:buNone/>
              <a:defRPr sz="1800">
                <a:solidFill>
                  <a:srgbClr val="000000"/>
                </a:solidFill>
              </a:defRPr>
            </a:lvl2pPr>
            <a:lvl3pPr marL="1371600" lvl="2" indent="-320039" algn="l">
              <a:lnSpc>
                <a:spcPct val="95000"/>
              </a:lnSpc>
              <a:spcBef>
                <a:spcPts val="400"/>
              </a:spcBef>
              <a:spcAft>
                <a:spcPts val="0"/>
              </a:spcAft>
              <a:buClr>
                <a:srgbClr val="000000"/>
              </a:buClr>
              <a:buSzPts val="1440"/>
              <a:buChar char="•"/>
              <a:defRPr sz="1600">
                <a:solidFill>
                  <a:srgbClr val="000000"/>
                </a:solidFill>
              </a:defRPr>
            </a:lvl3pPr>
            <a:lvl4pPr marL="1828800" lvl="3" indent="-330200" algn="l">
              <a:lnSpc>
                <a:spcPct val="95000"/>
              </a:lnSpc>
              <a:spcBef>
                <a:spcPts val="400"/>
              </a:spcBef>
              <a:spcAft>
                <a:spcPts val="0"/>
              </a:spcAft>
              <a:buClr>
                <a:srgbClr val="000000"/>
              </a:buClr>
              <a:buSzPts val="1600"/>
              <a:buChar char="–"/>
              <a:defRPr sz="1600">
                <a:solidFill>
                  <a:srgbClr val="000000"/>
                </a:solidFill>
              </a:defRPr>
            </a:lvl4pPr>
            <a:lvl5pPr marL="2286000" lvl="4" indent="-228600" algn="l">
              <a:lnSpc>
                <a:spcPct val="108571"/>
              </a:lnSpc>
              <a:spcBef>
                <a:spcPts val="400"/>
              </a:spcBef>
              <a:spcAft>
                <a:spcPts val="0"/>
              </a:spcAft>
              <a:buSzPts val="1260"/>
              <a:buFont typeface="Arial"/>
              <a:buNone/>
              <a:defRPr sz="1400">
                <a:solidFill>
                  <a:srgbClr val="000000"/>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070" name="Google Shape;2070;p43"/>
          <p:cNvSpPr txBox="1">
            <a:spLocks noGrp="1"/>
          </p:cNvSpPr>
          <p:nvPr>
            <p:ph type="body" idx="2"/>
          </p:nvPr>
        </p:nvSpPr>
        <p:spPr>
          <a:xfrm>
            <a:off x="4340372" y="1562100"/>
            <a:ext cx="7240500" cy="46101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rgbClr val="D8D8D8"/>
              </a:buClr>
              <a:buSzPts val="2000"/>
              <a:buFont typeface="Arial"/>
              <a:buNone/>
              <a:defRPr sz="2000" b="1">
                <a:solidFill>
                  <a:srgbClr val="D8D8D8"/>
                </a:solidFill>
              </a:defRPr>
            </a:lvl1pPr>
            <a:lvl2pPr marL="914400" lvl="1" indent="-228600" algn="l">
              <a:lnSpc>
                <a:spcPct val="95000"/>
              </a:lnSpc>
              <a:spcBef>
                <a:spcPts val="400"/>
              </a:spcBef>
              <a:spcAft>
                <a:spcPts val="0"/>
              </a:spcAft>
              <a:buClr>
                <a:schemeClr val="lt2"/>
              </a:buClr>
              <a:buSzPts val="1710"/>
              <a:buFont typeface="Arial"/>
              <a:buNone/>
              <a:defRPr sz="1900"/>
            </a:lvl2pPr>
            <a:lvl3pPr marL="1371600" lvl="2" indent="-337185" algn="l">
              <a:lnSpc>
                <a:spcPct val="95000"/>
              </a:lnSpc>
              <a:spcBef>
                <a:spcPts val="400"/>
              </a:spcBef>
              <a:spcAft>
                <a:spcPts val="0"/>
              </a:spcAft>
              <a:buClr>
                <a:srgbClr val="000000"/>
              </a:buClr>
              <a:buSzPts val="1710"/>
              <a:buChar char="•"/>
              <a:defRPr sz="1900"/>
            </a:lvl3pPr>
            <a:lvl4pPr marL="1828800" lvl="3" indent="-349250" algn="l">
              <a:lnSpc>
                <a:spcPct val="80000"/>
              </a:lnSpc>
              <a:spcBef>
                <a:spcPts val="400"/>
              </a:spcBef>
              <a:spcAft>
                <a:spcPts val="0"/>
              </a:spcAft>
              <a:buClr>
                <a:srgbClr val="000000"/>
              </a:buClr>
              <a:buSzPts val="1900"/>
              <a:buChar char="–"/>
              <a:defRPr sz="1900"/>
            </a:lvl4pPr>
            <a:lvl5pPr marL="2286000" lvl="4" indent="-228600" algn="l">
              <a:lnSpc>
                <a:spcPct val="101333"/>
              </a:lnSpc>
              <a:spcBef>
                <a:spcPts val="400"/>
              </a:spcBef>
              <a:spcAft>
                <a:spcPts val="0"/>
              </a:spcAft>
              <a:buSzPts val="1350"/>
              <a:buFont typeface="Arial"/>
              <a:buNone/>
              <a:defRPr sz="15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071" name="Google Shape;2071;p43"/>
          <p:cNvSpPr txBox="1">
            <a:spLocks noGrp="1"/>
          </p:cNvSpPr>
          <p:nvPr>
            <p:ph type="body" idx="3"/>
          </p:nvPr>
        </p:nvSpPr>
        <p:spPr>
          <a:xfrm>
            <a:off x="501173" y="969816"/>
            <a:ext cx="11105400" cy="4572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0"/>
              </a:spcBef>
              <a:spcAft>
                <a:spcPts val="0"/>
              </a:spcAft>
              <a:buClr>
                <a:srgbClr val="686B71"/>
              </a:buClr>
              <a:buSzPts val="2000"/>
              <a:buFont typeface="Arial"/>
              <a:buNone/>
              <a:defRPr sz="2000" b="0" i="0">
                <a:solidFill>
                  <a:srgbClr val="686B71"/>
                </a:solidFill>
                <a:latin typeface="Arial"/>
                <a:ea typeface="Arial"/>
                <a:cs typeface="Arial"/>
                <a:sym typeface="Arial"/>
              </a:defRPr>
            </a:lvl1pPr>
            <a:lvl2pPr marL="914400" lvl="1" indent="-228600" algn="l">
              <a:lnSpc>
                <a:spcPct val="95000"/>
              </a:lnSpc>
              <a:spcBef>
                <a:spcPts val="400"/>
              </a:spcBef>
              <a:spcAft>
                <a:spcPts val="0"/>
              </a:spcAft>
              <a:buClr>
                <a:schemeClr val="lt2"/>
              </a:buClr>
              <a:buSzPts val="1440"/>
              <a:buFont typeface="Arial"/>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rial"/>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072" name="Google Shape;2072;p43"/>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Light Blue">
  <p:cSld name="Divider - Light Blue">
    <p:bg>
      <p:bgPr>
        <a:solidFill>
          <a:srgbClr val="0077C5"/>
        </a:solidFill>
        <a:effectLst/>
      </p:bgPr>
    </p:bg>
    <p:spTree>
      <p:nvGrpSpPr>
        <p:cNvPr id="1" name="Shape 597"/>
        <p:cNvGrpSpPr/>
        <p:nvPr/>
      </p:nvGrpSpPr>
      <p:grpSpPr>
        <a:xfrm>
          <a:off x="0" y="0"/>
          <a:ext cx="0" cy="0"/>
          <a:chOff x="0" y="0"/>
          <a:chExt cx="0" cy="0"/>
        </a:xfrm>
      </p:grpSpPr>
      <p:sp>
        <p:nvSpPr>
          <p:cNvPr id="598" name="Google Shape;598;p45"/>
          <p:cNvSpPr txBox="1">
            <a:spLocks noGrp="1"/>
          </p:cNvSpPr>
          <p:nvPr>
            <p:ph type="title"/>
          </p:nvPr>
        </p:nvSpPr>
        <p:spPr>
          <a:xfrm>
            <a:off x="506253" y="2746962"/>
            <a:ext cx="10977000" cy="1355100"/>
          </a:xfrm>
          <a:prstGeom prst="rect">
            <a:avLst/>
          </a:prstGeom>
          <a:noFill/>
          <a:ln>
            <a:noFill/>
          </a:ln>
        </p:spPr>
        <p:txBody>
          <a:bodyPr spcFirstLastPara="1" wrap="square" lIns="91400" tIns="45700" rIns="91400" bIns="45700" anchor="ctr" anchorCtr="0">
            <a:noAutofit/>
          </a:bodyPr>
          <a:lstStyle>
            <a:lvl1pPr lvl="0" algn="l">
              <a:lnSpc>
                <a:spcPct val="90000"/>
              </a:lnSpc>
              <a:spcBef>
                <a:spcPts val="0"/>
              </a:spcBef>
              <a:spcAft>
                <a:spcPts val="0"/>
              </a:spcAft>
              <a:buClr>
                <a:schemeClr val="lt1"/>
              </a:buClr>
              <a:buSzPts val="6000"/>
              <a:buFont typeface="Arial"/>
              <a:buNone/>
              <a:defRPr sz="60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99" name="Google Shape;599;p45"/>
          <p:cNvGrpSpPr/>
          <p:nvPr/>
        </p:nvGrpSpPr>
        <p:grpSpPr>
          <a:xfrm>
            <a:off x="607995" y="-384971"/>
            <a:ext cx="10976722" cy="340523"/>
            <a:chOff x="641881" y="-847090"/>
            <a:chExt cx="10917765" cy="800100"/>
          </a:xfrm>
        </p:grpSpPr>
        <p:grpSp>
          <p:nvGrpSpPr>
            <p:cNvPr id="600" name="Google Shape;600;p45"/>
            <p:cNvGrpSpPr/>
            <p:nvPr/>
          </p:nvGrpSpPr>
          <p:grpSpPr>
            <a:xfrm>
              <a:off x="1423636" y="-847090"/>
              <a:ext cx="139700" cy="800100"/>
              <a:chOff x="1416580" y="455930"/>
              <a:chExt cx="139700" cy="800100"/>
            </a:xfrm>
          </p:grpSpPr>
          <p:cxnSp>
            <p:nvCxnSpPr>
              <p:cNvPr id="601" name="Google Shape;601;p4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02" name="Google Shape;602;p4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03" name="Google Shape;603;p45"/>
            <p:cNvGrpSpPr/>
            <p:nvPr/>
          </p:nvGrpSpPr>
          <p:grpSpPr>
            <a:xfrm>
              <a:off x="2345091" y="-847090"/>
              <a:ext cx="139700" cy="800100"/>
              <a:chOff x="2339446" y="455930"/>
              <a:chExt cx="139700" cy="800100"/>
            </a:xfrm>
          </p:grpSpPr>
          <p:cxnSp>
            <p:nvCxnSpPr>
              <p:cNvPr id="604" name="Google Shape;604;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05" name="Google Shape;605;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06" name="Google Shape;606;p45"/>
            <p:cNvGrpSpPr/>
            <p:nvPr/>
          </p:nvGrpSpPr>
          <p:grpSpPr>
            <a:xfrm>
              <a:off x="3266546" y="-847090"/>
              <a:ext cx="139700" cy="800100"/>
              <a:chOff x="2339446" y="455930"/>
              <a:chExt cx="139700" cy="800100"/>
            </a:xfrm>
          </p:grpSpPr>
          <p:cxnSp>
            <p:nvCxnSpPr>
              <p:cNvPr id="607" name="Google Shape;607;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08" name="Google Shape;608;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09" name="Google Shape;609;p45"/>
            <p:cNvGrpSpPr/>
            <p:nvPr/>
          </p:nvGrpSpPr>
          <p:grpSpPr>
            <a:xfrm>
              <a:off x="4188001" y="-847090"/>
              <a:ext cx="139700" cy="800100"/>
              <a:chOff x="2339446" y="455930"/>
              <a:chExt cx="139700" cy="800100"/>
            </a:xfrm>
          </p:grpSpPr>
          <p:cxnSp>
            <p:nvCxnSpPr>
              <p:cNvPr id="610" name="Google Shape;610;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11" name="Google Shape;611;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12" name="Google Shape;612;p45"/>
            <p:cNvGrpSpPr/>
            <p:nvPr/>
          </p:nvGrpSpPr>
          <p:grpSpPr>
            <a:xfrm>
              <a:off x="5109456" y="-847090"/>
              <a:ext cx="139700" cy="800100"/>
              <a:chOff x="2339446" y="455930"/>
              <a:chExt cx="139700" cy="800100"/>
            </a:xfrm>
          </p:grpSpPr>
          <p:cxnSp>
            <p:nvCxnSpPr>
              <p:cNvPr id="613" name="Google Shape;613;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14" name="Google Shape;614;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15" name="Google Shape;615;p45"/>
            <p:cNvGrpSpPr/>
            <p:nvPr/>
          </p:nvGrpSpPr>
          <p:grpSpPr>
            <a:xfrm>
              <a:off x="6030911" y="-847090"/>
              <a:ext cx="139700" cy="800100"/>
              <a:chOff x="2339446" y="455930"/>
              <a:chExt cx="139700" cy="800100"/>
            </a:xfrm>
          </p:grpSpPr>
          <p:cxnSp>
            <p:nvCxnSpPr>
              <p:cNvPr id="616" name="Google Shape;616;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17" name="Google Shape;617;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18" name="Google Shape;618;p45"/>
            <p:cNvGrpSpPr/>
            <p:nvPr/>
          </p:nvGrpSpPr>
          <p:grpSpPr>
            <a:xfrm>
              <a:off x="6952366" y="-847090"/>
              <a:ext cx="139700" cy="800100"/>
              <a:chOff x="2339446" y="455930"/>
              <a:chExt cx="139700" cy="800100"/>
            </a:xfrm>
          </p:grpSpPr>
          <p:cxnSp>
            <p:nvCxnSpPr>
              <p:cNvPr id="619" name="Google Shape;619;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20" name="Google Shape;620;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21" name="Google Shape;621;p45"/>
            <p:cNvGrpSpPr/>
            <p:nvPr/>
          </p:nvGrpSpPr>
          <p:grpSpPr>
            <a:xfrm>
              <a:off x="7873821" y="-847090"/>
              <a:ext cx="139700" cy="800100"/>
              <a:chOff x="2339446" y="455930"/>
              <a:chExt cx="139700" cy="800100"/>
            </a:xfrm>
          </p:grpSpPr>
          <p:cxnSp>
            <p:nvCxnSpPr>
              <p:cNvPr id="622" name="Google Shape;622;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23" name="Google Shape;623;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24" name="Google Shape;624;p45"/>
            <p:cNvGrpSpPr/>
            <p:nvPr/>
          </p:nvGrpSpPr>
          <p:grpSpPr>
            <a:xfrm>
              <a:off x="8795276" y="-847090"/>
              <a:ext cx="139700" cy="800100"/>
              <a:chOff x="2339446" y="455930"/>
              <a:chExt cx="139700" cy="800100"/>
            </a:xfrm>
          </p:grpSpPr>
          <p:cxnSp>
            <p:nvCxnSpPr>
              <p:cNvPr id="625" name="Google Shape;625;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26" name="Google Shape;626;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27" name="Google Shape;627;p45"/>
            <p:cNvGrpSpPr/>
            <p:nvPr/>
          </p:nvGrpSpPr>
          <p:grpSpPr>
            <a:xfrm>
              <a:off x="9716731" y="-847090"/>
              <a:ext cx="139700" cy="800100"/>
              <a:chOff x="2339446" y="455930"/>
              <a:chExt cx="139700" cy="800100"/>
            </a:xfrm>
          </p:grpSpPr>
          <p:cxnSp>
            <p:nvCxnSpPr>
              <p:cNvPr id="628" name="Google Shape;628;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29" name="Google Shape;629;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30" name="Google Shape;630;p45"/>
            <p:cNvGrpSpPr/>
            <p:nvPr/>
          </p:nvGrpSpPr>
          <p:grpSpPr>
            <a:xfrm>
              <a:off x="10638186" y="-847090"/>
              <a:ext cx="139700" cy="800100"/>
              <a:chOff x="2339446" y="455930"/>
              <a:chExt cx="139700" cy="800100"/>
            </a:xfrm>
          </p:grpSpPr>
          <p:cxnSp>
            <p:nvCxnSpPr>
              <p:cNvPr id="631" name="Google Shape;631;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32" name="Google Shape;632;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633" name="Google Shape;633;p45"/>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634" name="Google Shape;634;p45"/>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35" name="Google Shape;635;p45"/>
          <p:cNvGrpSpPr/>
          <p:nvPr/>
        </p:nvGrpSpPr>
        <p:grpSpPr>
          <a:xfrm>
            <a:off x="607995" y="6946864"/>
            <a:ext cx="10976722" cy="340603"/>
            <a:chOff x="641881" y="-847090"/>
            <a:chExt cx="10917765" cy="800100"/>
          </a:xfrm>
        </p:grpSpPr>
        <p:grpSp>
          <p:nvGrpSpPr>
            <p:cNvPr id="636" name="Google Shape;636;p45"/>
            <p:cNvGrpSpPr/>
            <p:nvPr/>
          </p:nvGrpSpPr>
          <p:grpSpPr>
            <a:xfrm>
              <a:off x="1423636" y="-847090"/>
              <a:ext cx="139700" cy="800100"/>
              <a:chOff x="1416580" y="455930"/>
              <a:chExt cx="139700" cy="800100"/>
            </a:xfrm>
          </p:grpSpPr>
          <p:cxnSp>
            <p:nvCxnSpPr>
              <p:cNvPr id="637" name="Google Shape;637;p4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38" name="Google Shape;638;p4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39" name="Google Shape;639;p45"/>
            <p:cNvGrpSpPr/>
            <p:nvPr/>
          </p:nvGrpSpPr>
          <p:grpSpPr>
            <a:xfrm>
              <a:off x="2345091" y="-847090"/>
              <a:ext cx="139700" cy="800100"/>
              <a:chOff x="2339446" y="455930"/>
              <a:chExt cx="139700" cy="800100"/>
            </a:xfrm>
          </p:grpSpPr>
          <p:cxnSp>
            <p:nvCxnSpPr>
              <p:cNvPr id="640" name="Google Shape;640;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41" name="Google Shape;641;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42" name="Google Shape;642;p45"/>
            <p:cNvGrpSpPr/>
            <p:nvPr/>
          </p:nvGrpSpPr>
          <p:grpSpPr>
            <a:xfrm>
              <a:off x="3266546" y="-847090"/>
              <a:ext cx="139700" cy="800100"/>
              <a:chOff x="2339446" y="455930"/>
              <a:chExt cx="139700" cy="800100"/>
            </a:xfrm>
          </p:grpSpPr>
          <p:cxnSp>
            <p:nvCxnSpPr>
              <p:cNvPr id="643" name="Google Shape;643;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44" name="Google Shape;644;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45" name="Google Shape;645;p45"/>
            <p:cNvGrpSpPr/>
            <p:nvPr/>
          </p:nvGrpSpPr>
          <p:grpSpPr>
            <a:xfrm>
              <a:off x="4188001" y="-847090"/>
              <a:ext cx="139700" cy="800100"/>
              <a:chOff x="2339446" y="455930"/>
              <a:chExt cx="139700" cy="800100"/>
            </a:xfrm>
          </p:grpSpPr>
          <p:cxnSp>
            <p:nvCxnSpPr>
              <p:cNvPr id="646" name="Google Shape;646;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47" name="Google Shape;647;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48" name="Google Shape;648;p45"/>
            <p:cNvGrpSpPr/>
            <p:nvPr/>
          </p:nvGrpSpPr>
          <p:grpSpPr>
            <a:xfrm>
              <a:off x="5109456" y="-847090"/>
              <a:ext cx="139700" cy="800100"/>
              <a:chOff x="2339446" y="455930"/>
              <a:chExt cx="139700" cy="800100"/>
            </a:xfrm>
          </p:grpSpPr>
          <p:cxnSp>
            <p:nvCxnSpPr>
              <p:cNvPr id="649" name="Google Shape;649;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50" name="Google Shape;650;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51" name="Google Shape;651;p45"/>
            <p:cNvGrpSpPr/>
            <p:nvPr/>
          </p:nvGrpSpPr>
          <p:grpSpPr>
            <a:xfrm>
              <a:off x="6030911" y="-847090"/>
              <a:ext cx="139700" cy="800100"/>
              <a:chOff x="2339446" y="455930"/>
              <a:chExt cx="139700" cy="800100"/>
            </a:xfrm>
          </p:grpSpPr>
          <p:cxnSp>
            <p:nvCxnSpPr>
              <p:cNvPr id="652" name="Google Shape;652;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53" name="Google Shape;653;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54" name="Google Shape;654;p45"/>
            <p:cNvGrpSpPr/>
            <p:nvPr/>
          </p:nvGrpSpPr>
          <p:grpSpPr>
            <a:xfrm>
              <a:off x="6952366" y="-847090"/>
              <a:ext cx="139700" cy="800100"/>
              <a:chOff x="2339446" y="455930"/>
              <a:chExt cx="139700" cy="800100"/>
            </a:xfrm>
          </p:grpSpPr>
          <p:cxnSp>
            <p:nvCxnSpPr>
              <p:cNvPr id="655" name="Google Shape;655;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56" name="Google Shape;656;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57" name="Google Shape;657;p45"/>
            <p:cNvGrpSpPr/>
            <p:nvPr/>
          </p:nvGrpSpPr>
          <p:grpSpPr>
            <a:xfrm>
              <a:off x="7873821" y="-847090"/>
              <a:ext cx="139700" cy="800100"/>
              <a:chOff x="2339446" y="455930"/>
              <a:chExt cx="139700" cy="800100"/>
            </a:xfrm>
          </p:grpSpPr>
          <p:cxnSp>
            <p:nvCxnSpPr>
              <p:cNvPr id="658" name="Google Shape;658;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59" name="Google Shape;659;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60" name="Google Shape;660;p45"/>
            <p:cNvGrpSpPr/>
            <p:nvPr/>
          </p:nvGrpSpPr>
          <p:grpSpPr>
            <a:xfrm>
              <a:off x="8795276" y="-847090"/>
              <a:ext cx="139700" cy="800100"/>
              <a:chOff x="2339446" y="455930"/>
              <a:chExt cx="139700" cy="800100"/>
            </a:xfrm>
          </p:grpSpPr>
          <p:cxnSp>
            <p:nvCxnSpPr>
              <p:cNvPr id="661" name="Google Shape;661;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62" name="Google Shape;662;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63" name="Google Shape;663;p45"/>
            <p:cNvGrpSpPr/>
            <p:nvPr/>
          </p:nvGrpSpPr>
          <p:grpSpPr>
            <a:xfrm>
              <a:off x="9716731" y="-847090"/>
              <a:ext cx="139700" cy="800100"/>
              <a:chOff x="2339446" y="455930"/>
              <a:chExt cx="139700" cy="800100"/>
            </a:xfrm>
          </p:grpSpPr>
          <p:cxnSp>
            <p:nvCxnSpPr>
              <p:cNvPr id="664" name="Google Shape;664;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65" name="Google Shape;665;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66" name="Google Shape;666;p45"/>
            <p:cNvGrpSpPr/>
            <p:nvPr/>
          </p:nvGrpSpPr>
          <p:grpSpPr>
            <a:xfrm>
              <a:off x="10638186" y="-847090"/>
              <a:ext cx="139700" cy="800100"/>
              <a:chOff x="2339446" y="455930"/>
              <a:chExt cx="139700" cy="800100"/>
            </a:xfrm>
          </p:grpSpPr>
          <p:cxnSp>
            <p:nvCxnSpPr>
              <p:cNvPr id="667" name="Google Shape;667;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68" name="Google Shape;668;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669" name="Google Shape;669;p45"/>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670" name="Google Shape;670;p45"/>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71" name="Google Shape;671;p45"/>
          <p:cNvGrpSpPr/>
          <p:nvPr/>
        </p:nvGrpSpPr>
        <p:grpSpPr>
          <a:xfrm>
            <a:off x="-470014" y="334652"/>
            <a:ext cx="409026" cy="6150598"/>
            <a:chOff x="-718569" y="334652"/>
            <a:chExt cx="645558" cy="6150598"/>
          </a:xfrm>
        </p:grpSpPr>
        <p:grpSp>
          <p:nvGrpSpPr>
            <p:cNvPr id="672" name="Google Shape;672;p45"/>
            <p:cNvGrpSpPr/>
            <p:nvPr/>
          </p:nvGrpSpPr>
          <p:grpSpPr>
            <a:xfrm rot="-5400000">
              <a:off x="-421394" y="5495992"/>
              <a:ext cx="70688" cy="626078"/>
              <a:chOff x="1416580" y="455930"/>
              <a:chExt cx="139700" cy="800100"/>
            </a:xfrm>
          </p:grpSpPr>
          <p:cxnSp>
            <p:nvCxnSpPr>
              <p:cNvPr id="673" name="Google Shape;673;p4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74" name="Google Shape;674;p4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75" name="Google Shape;675;p45"/>
            <p:cNvGrpSpPr/>
            <p:nvPr/>
          </p:nvGrpSpPr>
          <p:grpSpPr>
            <a:xfrm rot="-5400000">
              <a:off x="-440874" y="5020427"/>
              <a:ext cx="70688" cy="626078"/>
              <a:chOff x="2339446" y="455930"/>
              <a:chExt cx="139700" cy="800100"/>
            </a:xfrm>
          </p:grpSpPr>
          <p:cxnSp>
            <p:nvCxnSpPr>
              <p:cNvPr id="676" name="Google Shape;676;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77" name="Google Shape;677;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78" name="Google Shape;678;p45"/>
            <p:cNvGrpSpPr/>
            <p:nvPr/>
          </p:nvGrpSpPr>
          <p:grpSpPr>
            <a:xfrm rot="-5400000">
              <a:off x="-440874" y="4544848"/>
              <a:ext cx="70688" cy="626078"/>
              <a:chOff x="2339446" y="455930"/>
              <a:chExt cx="139700" cy="800100"/>
            </a:xfrm>
          </p:grpSpPr>
          <p:cxnSp>
            <p:nvCxnSpPr>
              <p:cNvPr id="679" name="Google Shape;679;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80" name="Google Shape;680;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81" name="Google Shape;681;p45"/>
            <p:cNvGrpSpPr/>
            <p:nvPr/>
          </p:nvGrpSpPr>
          <p:grpSpPr>
            <a:xfrm rot="-5400000">
              <a:off x="-440874" y="4069269"/>
              <a:ext cx="70688" cy="626078"/>
              <a:chOff x="2339446" y="455930"/>
              <a:chExt cx="139700" cy="800100"/>
            </a:xfrm>
          </p:grpSpPr>
          <p:cxnSp>
            <p:nvCxnSpPr>
              <p:cNvPr id="682" name="Google Shape;682;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83" name="Google Shape;683;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84" name="Google Shape;684;p45"/>
            <p:cNvGrpSpPr/>
            <p:nvPr/>
          </p:nvGrpSpPr>
          <p:grpSpPr>
            <a:xfrm rot="-5400000">
              <a:off x="-440874" y="3593690"/>
              <a:ext cx="70688" cy="626078"/>
              <a:chOff x="2339446" y="455930"/>
              <a:chExt cx="139700" cy="800100"/>
            </a:xfrm>
          </p:grpSpPr>
          <p:cxnSp>
            <p:nvCxnSpPr>
              <p:cNvPr id="685" name="Google Shape;685;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86" name="Google Shape;686;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87" name="Google Shape;687;p45"/>
            <p:cNvGrpSpPr/>
            <p:nvPr/>
          </p:nvGrpSpPr>
          <p:grpSpPr>
            <a:xfrm rot="-5400000">
              <a:off x="-440874" y="3118111"/>
              <a:ext cx="70688" cy="626078"/>
              <a:chOff x="2339446" y="455930"/>
              <a:chExt cx="139700" cy="800100"/>
            </a:xfrm>
          </p:grpSpPr>
          <p:cxnSp>
            <p:nvCxnSpPr>
              <p:cNvPr id="688" name="Google Shape;688;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89" name="Google Shape;689;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90" name="Google Shape;690;p45"/>
            <p:cNvGrpSpPr/>
            <p:nvPr/>
          </p:nvGrpSpPr>
          <p:grpSpPr>
            <a:xfrm rot="-5400000">
              <a:off x="-440874" y="2642532"/>
              <a:ext cx="70688" cy="626078"/>
              <a:chOff x="2339446" y="455930"/>
              <a:chExt cx="139700" cy="800100"/>
            </a:xfrm>
          </p:grpSpPr>
          <p:cxnSp>
            <p:nvCxnSpPr>
              <p:cNvPr id="691" name="Google Shape;691;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92" name="Google Shape;692;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93" name="Google Shape;693;p45"/>
            <p:cNvGrpSpPr/>
            <p:nvPr/>
          </p:nvGrpSpPr>
          <p:grpSpPr>
            <a:xfrm rot="-5400000">
              <a:off x="-440874" y="2166953"/>
              <a:ext cx="70688" cy="626078"/>
              <a:chOff x="2339446" y="455930"/>
              <a:chExt cx="139700" cy="800100"/>
            </a:xfrm>
          </p:grpSpPr>
          <p:cxnSp>
            <p:nvCxnSpPr>
              <p:cNvPr id="694" name="Google Shape;694;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95" name="Google Shape;695;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96" name="Google Shape;696;p45"/>
            <p:cNvGrpSpPr/>
            <p:nvPr/>
          </p:nvGrpSpPr>
          <p:grpSpPr>
            <a:xfrm rot="-5400000">
              <a:off x="-440874" y="1691374"/>
              <a:ext cx="70688" cy="626078"/>
              <a:chOff x="2339446" y="455930"/>
              <a:chExt cx="139700" cy="800100"/>
            </a:xfrm>
          </p:grpSpPr>
          <p:cxnSp>
            <p:nvCxnSpPr>
              <p:cNvPr id="697" name="Google Shape;697;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98" name="Google Shape;698;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99" name="Google Shape;699;p45"/>
            <p:cNvGrpSpPr/>
            <p:nvPr/>
          </p:nvGrpSpPr>
          <p:grpSpPr>
            <a:xfrm rot="-5400000">
              <a:off x="-440874" y="1215795"/>
              <a:ext cx="70688" cy="626078"/>
              <a:chOff x="2339446" y="455930"/>
              <a:chExt cx="139700" cy="800100"/>
            </a:xfrm>
          </p:grpSpPr>
          <p:cxnSp>
            <p:nvCxnSpPr>
              <p:cNvPr id="700" name="Google Shape;700;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01" name="Google Shape;701;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02" name="Google Shape;702;p45"/>
            <p:cNvGrpSpPr/>
            <p:nvPr/>
          </p:nvGrpSpPr>
          <p:grpSpPr>
            <a:xfrm rot="-5400000">
              <a:off x="-440873" y="740216"/>
              <a:ext cx="70688" cy="626078"/>
              <a:chOff x="2339446" y="455930"/>
              <a:chExt cx="139700" cy="800100"/>
            </a:xfrm>
          </p:grpSpPr>
          <p:cxnSp>
            <p:nvCxnSpPr>
              <p:cNvPr id="703" name="Google Shape;703;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04" name="Google Shape;704;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705" name="Google Shape;705;p45"/>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706" name="Google Shape;706;p45"/>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707" name="Google Shape;707;p45"/>
          <p:cNvGrpSpPr/>
          <p:nvPr/>
        </p:nvGrpSpPr>
        <p:grpSpPr>
          <a:xfrm>
            <a:off x="12303201" y="334652"/>
            <a:ext cx="402118" cy="6150598"/>
            <a:chOff x="-718569" y="334652"/>
            <a:chExt cx="645558" cy="6150598"/>
          </a:xfrm>
        </p:grpSpPr>
        <p:grpSp>
          <p:nvGrpSpPr>
            <p:cNvPr id="708" name="Google Shape;708;p45"/>
            <p:cNvGrpSpPr/>
            <p:nvPr/>
          </p:nvGrpSpPr>
          <p:grpSpPr>
            <a:xfrm rot="-5400000">
              <a:off x="-421394" y="5495992"/>
              <a:ext cx="70688" cy="626078"/>
              <a:chOff x="1416580" y="455930"/>
              <a:chExt cx="139700" cy="800100"/>
            </a:xfrm>
          </p:grpSpPr>
          <p:cxnSp>
            <p:nvCxnSpPr>
              <p:cNvPr id="709" name="Google Shape;709;p45"/>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10" name="Google Shape;710;p45"/>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11" name="Google Shape;711;p45"/>
            <p:cNvGrpSpPr/>
            <p:nvPr/>
          </p:nvGrpSpPr>
          <p:grpSpPr>
            <a:xfrm rot="-5400000">
              <a:off x="-440874" y="5020427"/>
              <a:ext cx="70688" cy="626078"/>
              <a:chOff x="2339446" y="455930"/>
              <a:chExt cx="139700" cy="800100"/>
            </a:xfrm>
          </p:grpSpPr>
          <p:cxnSp>
            <p:nvCxnSpPr>
              <p:cNvPr id="712" name="Google Shape;712;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13" name="Google Shape;713;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14" name="Google Shape;714;p45"/>
            <p:cNvGrpSpPr/>
            <p:nvPr/>
          </p:nvGrpSpPr>
          <p:grpSpPr>
            <a:xfrm rot="-5400000">
              <a:off x="-440874" y="4544848"/>
              <a:ext cx="70688" cy="626078"/>
              <a:chOff x="2339446" y="455930"/>
              <a:chExt cx="139700" cy="800100"/>
            </a:xfrm>
          </p:grpSpPr>
          <p:cxnSp>
            <p:nvCxnSpPr>
              <p:cNvPr id="715" name="Google Shape;715;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16" name="Google Shape;716;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17" name="Google Shape;717;p45"/>
            <p:cNvGrpSpPr/>
            <p:nvPr/>
          </p:nvGrpSpPr>
          <p:grpSpPr>
            <a:xfrm rot="-5400000">
              <a:off x="-440874" y="4069269"/>
              <a:ext cx="70688" cy="626078"/>
              <a:chOff x="2339446" y="455930"/>
              <a:chExt cx="139700" cy="800100"/>
            </a:xfrm>
          </p:grpSpPr>
          <p:cxnSp>
            <p:nvCxnSpPr>
              <p:cNvPr id="718" name="Google Shape;718;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19" name="Google Shape;719;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20" name="Google Shape;720;p45"/>
            <p:cNvGrpSpPr/>
            <p:nvPr/>
          </p:nvGrpSpPr>
          <p:grpSpPr>
            <a:xfrm rot="-5400000">
              <a:off x="-440874" y="3593690"/>
              <a:ext cx="70688" cy="626078"/>
              <a:chOff x="2339446" y="455930"/>
              <a:chExt cx="139700" cy="800100"/>
            </a:xfrm>
          </p:grpSpPr>
          <p:cxnSp>
            <p:nvCxnSpPr>
              <p:cNvPr id="721" name="Google Shape;721;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22" name="Google Shape;722;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23" name="Google Shape;723;p45"/>
            <p:cNvGrpSpPr/>
            <p:nvPr/>
          </p:nvGrpSpPr>
          <p:grpSpPr>
            <a:xfrm rot="-5400000">
              <a:off x="-440874" y="3118111"/>
              <a:ext cx="70688" cy="626078"/>
              <a:chOff x="2339446" y="455930"/>
              <a:chExt cx="139700" cy="800100"/>
            </a:xfrm>
          </p:grpSpPr>
          <p:cxnSp>
            <p:nvCxnSpPr>
              <p:cNvPr id="724" name="Google Shape;724;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25" name="Google Shape;725;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26" name="Google Shape;726;p45"/>
            <p:cNvGrpSpPr/>
            <p:nvPr/>
          </p:nvGrpSpPr>
          <p:grpSpPr>
            <a:xfrm rot="-5400000">
              <a:off x="-440874" y="2642532"/>
              <a:ext cx="70688" cy="626078"/>
              <a:chOff x="2339446" y="455930"/>
              <a:chExt cx="139700" cy="800100"/>
            </a:xfrm>
          </p:grpSpPr>
          <p:cxnSp>
            <p:nvCxnSpPr>
              <p:cNvPr id="727" name="Google Shape;727;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28" name="Google Shape;728;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29" name="Google Shape;729;p45"/>
            <p:cNvGrpSpPr/>
            <p:nvPr/>
          </p:nvGrpSpPr>
          <p:grpSpPr>
            <a:xfrm rot="-5400000">
              <a:off x="-440874" y="2166953"/>
              <a:ext cx="70688" cy="626078"/>
              <a:chOff x="2339446" y="455930"/>
              <a:chExt cx="139700" cy="800100"/>
            </a:xfrm>
          </p:grpSpPr>
          <p:cxnSp>
            <p:nvCxnSpPr>
              <p:cNvPr id="730" name="Google Shape;730;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31" name="Google Shape;731;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32" name="Google Shape;732;p45"/>
            <p:cNvGrpSpPr/>
            <p:nvPr/>
          </p:nvGrpSpPr>
          <p:grpSpPr>
            <a:xfrm rot="-5400000">
              <a:off x="-440874" y="1691374"/>
              <a:ext cx="70688" cy="626078"/>
              <a:chOff x="2339446" y="455930"/>
              <a:chExt cx="139700" cy="800100"/>
            </a:xfrm>
          </p:grpSpPr>
          <p:cxnSp>
            <p:nvCxnSpPr>
              <p:cNvPr id="733" name="Google Shape;733;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34" name="Google Shape;734;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35" name="Google Shape;735;p45"/>
            <p:cNvGrpSpPr/>
            <p:nvPr/>
          </p:nvGrpSpPr>
          <p:grpSpPr>
            <a:xfrm rot="-5400000">
              <a:off x="-440874" y="1215795"/>
              <a:ext cx="70688" cy="626078"/>
              <a:chOff x="2339446" y="455930"/>
              <a:chExt cx="139700" cy="800100"/>
            </a:xfrm>
          </p:grpSpPr>
          <p:cxnSp>
            <p:nvCxnSpPr>
              <p:cNvPr id="736" name="Google Shape;736;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37" name="Google Shape;737;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38" name="Google Shape;738;p45"/>
            <p:cNvGrpSpPr/>
            <p:nvPr/>
          </p:nvGrpSpPr>
          <p:grpSpPr>
            <a:xfrm rot="-5400000">
              <a:off x="-440873" y="740216"/>
              <a:ext cx="70688" cy="626078"/>
              <a:chOff x="2339446" y="455930"/>
              <a:chExt cx="139700" cy="800100"/>
            </a:xfrm>
          </p:grpSpPr>
          <p:cxnSp>
            <p:nvCxnSpPr>
              <p:cNvPr id="739" name="Google Shape;739;p45"/>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40" name="Google Shape;740;p45"/>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741" name="Google Shape;741;p45"/>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742" name="Google Shape;742;p45"/>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Column with subtitle">
  <p:cSld name="1-Column with subtitle">
    <p:spTree>
      <p:nvGrpSpPr>
        <p:cNvPr id="1" name="Shape 2079"/>
        <p:cNvGrpSpPr/>
        <p:nvPr/>
      </p:nvGrpSpPr>
      <p:grpSpPr>
        <a:xfrm>
          <a:off x="0" y="0"/>
          <a:ext cx="0" cy="0"/>
          <a:chOff x="0" y="0"/>
          <a:chExt cx="0" cy="0"/>
        </a:xfrm>
      </p:grpSpPr>
      <p:sp>
        <p:nvSpPr>
          <p:cNvPr id="2080" name="Google Shape;2080;p24"/>
          <p:cNvSpPr txBox="1">
            <a:spLocks noGrp="1"/>
          </p:cNvSpPr>
          <p:nvPr>
            <p:ph type="body" idx="1"/>
          </p:nvPr>
        </p:nvSpPr>
        <p:spPr>
          <a:xfrm>
            <a:off x="501173" y="1755648"/>
            <a:ext cx="11105400" cy="4334400"/>
          </a:xfrm>
          <a:prstGeom prst="rect">
            <a:avLst/>
          </a:prstGeom>
          <a:noFill/>
          <a:ln>
            <a:noFill/>
          </a:ln>
        </p:spPr>
        <p:txBody>
          <a:bodyPr spcFirstLastPara="1" wrap="square" lIns="91400" tIns="45700" rIns="91400" bIns="45700" anchor="t" anchorCtr="0">
            <a:noAutofit/>
          </a:bodyPr>
          <a:lstStyle>
            <a:lvl1pPr marL="457200" marR="0" lvl="0" indent="-228600" algn="l">
              <a:lnSpc>
                <a:spcPct val="100000"/>
              </a:lnSpc>
              <a:spcBef>
                <a:spcPts val="1800"/>
              </a:spcBef>
              <a:spcAft>
                <a:spcPts val="0"/>
              </a:spcAft>
              <a:buClr>
                <a:schemeClr val="dk1"/>
              </a:buClr>
              <a:buSzPts val="2600"/>
              <a:buNone/>
              <a:defRPr i="0" u="none" strike="noStrike" cap="none">
                <a:solidFill>
                  <a:schemeClr val="dk1"/>
                </a:solidFill>
              </a:defRPr>
            </a:lvl1pPr>
            <a:lvl2pPr marL="914400" marR="0" lvl="1" indent="-228600" algn="l">
              <a:lnSpc>
                <a:spcPct val="100000"/>
              </a:lnSpc>
              <a:spcBef>
                <a:spcPts val="400"/>
              </a:spcBef>
              <a:spcAft>
                <a:spcPts val="0"/>
              </a:spcAft>
              <a:buClr>
                <a:schemeClr val="dk1"/>
              </a:buClr>
              <a:buSzPts val="2600"/>
              <a:buNone/>
              <a:defRPr i="0" u="none" strike="noStrike" cap="none">
                <a:solidFill>
                  <a:schemeClr val="dk1"/>
                </a:solidFill>
              </a:defRPr>
            </a:lvl2pPr>
            <a:lvl3pPr marL="1371600" marR="0" lvl="2" indent="-368300" algn="l">
              <a:lnSpc>
                <a:spcPct val="100000"/>
              </a:lnSpc>
              <a:spcBef>
                <a:spcPts val="400"/>
              </a:spcBef>
              <a:spcAft>
                <a:spcPts val="0"/>
              </a:spcAft>
              <a:buClr>
                <a:schemeClr val="dk1"/>
              </a:buClr>
              <a:buSzPts val="2200"/>
              <a:buChar char="•"/>
              <a:defRPr i="0" u="none" strike="noStrike" cap="none">
                <a:solidFill>
                  <a:schemeClr val="dk1"/>
                </a:solidFill>
              </a:defRPr>
            </a:lvl3pPr>
            <a:lvl4pPr marL="1828800" marR="0" lvl="3" indent="-355600" algn="l">
              <a:lnSpc>
                <a:spcPct val="100000"/>
              </a:lnSpc>
              <a:spcBef>
                <a:spcPts val="400"/>
              </a:spcBef>
              <a:spcAft>
                <a:spcPts val="0"/>
              </a:spcAft>
              <a:buClr>
                <a:schemeClr val="dk1"/>
              </a:buClr>
              <a:buSzPts val="2000"/>
              <a:buChar char="–"/>
              <a:defRPr i="0" u="none" strike="noStrike" cap="none">
                <a:solidFill>
                  <a:schemeClr val="dk1"/>
                </a:solidFill>
              </a:defRPr>
            </a:lvl4pPr>
            <a:lvl5pPr marL="2286000" marR="0" lvl="4" indent="-228600" algn="l">
              <a:lnSpc>
                <a:spcPct val="95000"/>
              </a:lnSpc>
              <a:spcBef>
                <a:spcPts val="400"/>
              </a:spcBef>
              <a:spcAft>
                <a:spcPts val="0"/>
              </a:spcAft>
              <a:buClr>
                <a:schemeClr val="dk1"/>
              </a:buClr>
              <a:buSzPts val="1600"/>
              <a:buNone/>
              <a:defRPr i="0" u="none" strike="noStrike" cap="none">
                <a:solidFill>
                  <a:schemeClr val="dk1"/>
                </a:solidFill>
              </a:defRPr>
            </a:lvl5pPr>
            <a:lvl6pPr marL="2743200" marR="0" lvl="5" indent="-330200" algn="l">
              <a:lnSpc>
                <a:spcPct val="95000"/>
              </a:lnSpc>
              <a:spcBef>
                <a:spcPts val="400"/>
              </a:spcBef>
              <a:spcAft>
                <a:spcPts val="0"/>
              </a:spcAft>
              <a:buClr>
                <a:schemeClr val="dk1"/>
              </a:buClr>
              <a:buSzPts val="1600"/>
              <a:buChar char="•"/>
              <a:defRPr sz="1600" i="0" u="none" strike="noStrike" cap="none">
                <a:solidFill>
                  <a:schemeClr val="dk1"/>
                </a:solidFill>
              </a:defRPr>
            </a:lvl6pPr>
            <a:lvl7pPr marL="3200400" marR="0" lvl="6" indent="-330200" algn="l">
              <a:lnSpc>
                <a:spcPct val="95000"/>
              </a:lnSpc>
              <a:spcBef>
                <a:spcPts val="400"/>
              </a:spcBef>
              <a:spcAft>
                <a:spcPts val="0"/>
              </a:spcAft>
              <a:buClr>
                <a:schemeClr val="dk1"/>
              </a:buClr>
              <a:buSzPts val="1600"/>
              <a:buChar char="•"/>
              <a:defRPr sz="1600" i="0" u="none" strike="noStrike" cap="none">
                <a:solidFill>
                  <a:schemeClr val="dk1"/>
                </a:solidFill>
              </a:defRPr>
            </a:lvl7pPr>
            <a:lvl8pPr marL="3657600" marR="0" lvl="7" indent="-330200" algn="l">
              <a:lnSpc>
                <a:spcPct val="95000"/>
              </a:lnSpc>
              <a:spcBef>
                <a:spcPts val="400"/>
              </a:spcBef>
              <a:spcAft>
                <a:spcPts val="0"/>
              </a:spcAft>
              <a:buClr>
                <a:schemeClr val="dk1"/>
              </a:buClr>
              <a:buSzPts val="1600"/>
              <a:buChar char="•"/>
              <a:defRPr sz="1600" i="0" u="none" strike="noStrike" cap="none">
                <a:solidFill>
                  <a:schemeClr val="dk1"/>
                </a:solidFill>
              </a:defRPr>
            </a:lvl8pPr>
            <a:lvl9pPr marL="4114800" marR="0" lvl="8" indent="-330200" algn="l">
              <a:lnSpc>
                <a:spcPct val="95000"/>
              </a:lnSpc>
              <a:spcBef>
                <a:spcPts val="400"/>
              </a:spcBef>
              <a:spcAft>
                <a:spcPts val="400"/>
              </a:spcAft>
              <a:buClr>
                <a:schemeClr val="dk1"/>
              </a:buClr>
              <a:buSzPts val="1600"/>
              <a:buChar char="•"/>
              <a:defRPr sz="1600" i="0" u="none" strike="noStrike" cap="none">
                <a:solidFill>
                  <a:schemeClr val="dk1"/>
                </a:solidFill>
              </a:defRPr>
            </a:lvl9pPr>
          </a:lstStyle>
          <a:p>
            <a:endParaRPr/>
          </a:p>
        </p:txBody>
      </p:sp>
      <p:sp>
        <p:nvSpPr>
          <p:cNvPr id="2081" name="Google Shape;2081;p24"/>
          <p:cNvSpPr txBox="1">
            <a:spLocks noGrp="1"/>
          </p:cNvSpPr>
          <p:nvPr>
            <p:ph type="title"/>
          </p:nvPr>
        </p:nvSpPr>
        <p:spPr>
          <a:xfrm>
            <a:off x="501173" y="314477"/>
            <a:ext cx="11105400" cy="546600"/>
          </a:xfrm>
          <a:prstGeom prst="rect">
            <a:avLst/>
          </a:prstGeom>
          <a:noFill/>
          <a:ln>
            <a:noFill/>
          </a:ln>
        </p:spPr>
        <p:txBody>
          <a:bodyPr spcFirstLastPara="1" wrap="square" lIns="91400" tIns="45700" rIns="91400" bIns="45700" anchor="t" anchorCtr="0">
            <a:noAutofit/>
          </a:bodyPr>
          <a:lstStyle>
            <a:lvl1pPr marR="0" lvl="0" algn="l">
              <a:lnSpc>
                <a:spcPct val="95000"/>
              </a:lnSpc>
              <a:spcBef>
                <a:spcPts val="0"/>
              </a:spcBef>
              <a:spcAft>
                <a:spcPts val="0"/>
              </a:spcAft>
              <a:buClr>
                <a:schemeClr val="accent1"/>
              </a:buClr>
              <a:buSzPts val="3000"/>
              <a:buFont typeface="Calibri"/>
              <a:buNone/>
              <a:defRPr sz="3000" i="0" u="none" strike="noStrike" cap="none">
                <a:solidFill>
                  <a:schemeClr val="accent1"/>
                </a:solidFill>
              </a:defRPr>
            </a:lvl1pPr>
            <a:lvl2pPr lvl="1" algn="l">
              <a:lnSpc>
                <a:spcPct val="100000"/>
              </a:lnSpc>
              <a:spcBef>
                <a:spcPts val="0"/>
              </a:spcBef>
              <a:spcAft>
                <a:spcPts val="0"/>
              </a:spcAft>
              <a:buSzPts val="1400"/>
              <a:buFont typeface="Avenir"/>
              <a:buNone/>
              <a:defRPr sz="1800">
                <a:latin typeface="Avenir"/>
                <a:ea typeface="Avenir"/>
                <a:cs typeface="Avenir"/>
                <a:sym typeface="Avenir"/>
              </a:defRPr>
            </a:lvl2pPr>
            <a:lvl3pPr lvl="2" algn="l">
              <a:lnSpc>
                <a:spcPct val="100000"/>
              </a:lnSpc>
              <a:spcBef>
                <a:spcPts val="0"/>
              </a:spcBef>
              <a:spcAft>
                <a:spcPts val="0"/>
              </a:spcAft>
              <a:buSzPts val="1400"/>
              <a:buFont typeface="Avenir"/>
              <a:buNone/>
              <a:defRPr sz="1800">
                <a:latin typeface="Avenir"/>
                <a:ea typeface="Avenir"/>
                <a:cs typeface="Avenir"/>
                <a:sym typeface="Avenir"/>
              </a:defRPr>
            </a:lvl3pPr>
            <a:lvl4pPr lvl="3" algn="l">
              <a:lnSpc>
                <a:spcPct val="100000"/>
              </a:lnSpc>
              <a:spcBef>
                <a:spcPts val="0"/>
              </a:spcBef>
              <a:spcAft>
                <a:spcPts val="0"/>
              </a:spcAft>
              <a:buSzPts val="1400"/>
              <a:buFont typeface="Avenir"/>
              <a:buNone/>
              <a:defRPr sz="1800">
                <a:latin typeface="Avenir"/>
                <a:ea typeface="Avenir"/>
                <a:cs typeface="Avenir"/>
                <a:sym typeface="Avenir"/>
              </a:defRPr>
            </a:lvl4pPr>
            <a:lvl5pPr lvl="4" algn="l">
              <a:lnSpc>
                <a:spcPct val="100000"/>
              </a:lnSpc>
              <a:spcBef>
                <a:spcPts val="0"/>
              </a:spcBef>
              <a:spcAft>
                <a:spcPts val="0"/>
              </a:spcAft>
              <a:buSzPts val="1400"/>
              <a:buFont typeface="Avenir"/>
              <a:buNone/>
              <a:defRPr sz="1800">
                <a:latin typeface="Avenir"/>
                <a:ea typeface="Avenir"/>
                <a:cs typeface="Avenir"/>
                <a:sym typeface="Avenir"/>
              </a:defRPr>
            </a:lvl5pPr>
            <a:lvl6pPr lvl="5" algn="l">
              <a:lnSpc>
                <a:spcPct val="100000"/>
              </a:lnSpc>
              <a:spcBef>
                <a:spcPts val="0"/>
              </a:spcBef>
              <a:spcAft>
                <a:spcPts val="0"/>
              </a:spcAft>
              <a:buSzPts val="1400"/>
              <a:buFont typeface="Avenir"/>
              <a:buNone/>
              <a:defRPr sz="1800">
                <a:latin typeface="Avenir"/>
                <a:ea typeface="Avenir"/>
                <a:cs typeface="Avenir"/>
                <a:sym typeface="Avenir"/>
              </a:defRPr>
            </a:lvl6pPr>
            <a:lvl7pPr lvl="6" algn="l">
              <a:lnSpc>
                <a:spcPct val="100000"/>
              </a:lnSpc>
              <a:spcBef>
                <a:spcPts val="0"/>
              </a:spcBef>
              <a:spcAft>
                <a:spcPts val="0"/>
              </a:spcAft>
              <a:buSzPts val="1400"/>
              <a:buFont typeface="Avenir"/>
              <a:buNone/>
              <a:defRPr sz="1800">
                <a:latin typeface="Avenir"/>
                <a:ea typeface="Avenir"/>
                <a:cs typeface="Avenir"/>
                <a:sym typeface="Avenir"/>
              </a:defRPr>
            </a:lvl7pPr>
            <a:lvl8pPr lvl="7" algn="l">
              <a:lnSpc>
                <a:spcPct val="100000"/>
              </a:lnSpc>
              <a:spcBef>
                <a:spcPts val="0"/>
              </a:spcBef>
              <a:spcAft>
                <a:spcPts val="0"/>
              </a:spcAft>
              <a:buSzPts val="1400"/>
              <a:buFont typeface="Avenir"/>
              <a:buNone/>
              <a:defRPr sz="1800">
                <a:latin typeface="Avenir"/>
                <a:ea typeface="Avenir"/>
                <a:cs typeface="Avenir"/>
                <a:sym typeface="Avenir"/>
              </a:defRPr>
            </a:lvl8pPr>
            <a:lvl9pPr lvl="8" algn="l">
              <a:lnSpc>
                <a:spcPct val="100000"/>
              </a:lnSpc>
              <a:spcBef>
                <a:spcPts val="0"/>
              </a:spcBef>
              <a:spcAft>
                <a:spcPts val="0"/>
              </a:spcAft>
              <a:buSzPts val="1400"/>
              <a:buFont typeface="Avenir"/>
              <a:buNone/>
              <a:defRPr sz="1800">
                <a:latin typeface="Avenir"/>
                <a:ea typeface="Avenir"/>
                <a:cs typeface="Avenir"/>
                <a:sym typeface="Avenir"/>
              </a:defRPr>
            </a:lvl9pPr>
          </a:lstStyle>
          <a:p>
            <a:endParaRPr/>
          </a:p>
        </p:txBody>
      </p:sp>
      <p:sp>
        <p:nvSpPr>
          <p:cNvPr id="2082" name="Google Shape;2082;p24"/>
          <p:cNvSpPr txBox="1">
            <a:spLocks noGrp="1"/>
          </p:cNvSpPr>
          <p:nvPr>
            <p:ph type="subTitle" idx="2"/>
          </p:nvPr>
        </p:nvSpPr>
        <p:spPr>
          <a:xfrm>
            <a:off x="538300" y="955350"/>
            <a:ext cx="10204200" cy="226500"/>
          </a:xfrm>
          <a:prstGeom prst="rect">
            <a:avLst/>
          </a:prstGeom>
          <a:noFill/>
          <a:ln>
            <a:noFill/>
          </a:ln>
        </p:spPr>
        <p:txBody>
          <a:bodyPr spcFirstLastPara="1" wrap="square" lIns="91400" tIns="45700" rIns="91400" bIns="45700" anchor="ctr" anchorCtr="0">
            <a:noAutofit/>
          </a:bodyPr>
          <a:lstStyle>
            <a:lvl1pPr lvl="0" algn="l">
              <a:lnSpc>
                <a:spcPct val="90000"/>
              </a:lnSpc>
              <a:spcBef>
                <a:spcPts val="0"/>
              </a:spcBef>
              <a:spcAft>
                <a:spcPts val="0"/>
              </a:spcAft>
              <a:buClr>
                <a:srgbClr val="393A3D"/>
              </a:buClr>
              <a:buSzPts val="2000"/>
              <a:buNone/>
              <a:defRPr sz="2000">
                <a:solidFill>
                  <a:srgbClr val="393A3D"/>
                </a:solidFill>
              </a:defRPr>
            </a:lvl1pPr>
            <a:lvl2pPr lvl="1" algn="l">
              <a:lnSpc>
                <a:spcPct val="90000"/>
              </a:lnSpc>
              <a:spcBef>
                <a:spcPts val="1800"/>
              </a:spcBef>
              <a:spcAft>
                <a:spcPts val="0"/>
              </a:spcAft>
              <a:buClr>
                <a:schemeClr val="dk1"/>
              </a:buClr>
              <a:buSzPts val="2400"/>
              <a:buNone/>
              <a:defRPr/>
            </a:lvl2pPr>
            <a:lvl3pPr lvl="2" algn="l">
              <a:lnSpc>
                <a:spcPct val="90000"/>
              </a:lnSpc>
              <a:spcBef>
                <a:spcPts val="1800"/>
              </a:spcBef>
              <a:spcAft>
                <a:spcPts val="0"/>
              </a:spcAft>
              <a:buClr>
                <a:schemeClr val="dk1"/>
              </a:buClr>
              <a:buSzPts val="2000"/>
              <a:buNone/>
              <a:defRPr/>
            </a:lvl3pPr>
            <a:lvl4pPr lvl="3" algn="l">
              <a:lnSpc>
                <a:spcPct val="90000"/>
              </a:lnSpc>
              <a:spcBef>
                <a:spcPts val="1800"/>
              </a:spcBef>
              <a:spcAft>
                <a:spcPts val="0"/>
              </a:spcAft>
              <a:buClr>
                <a:schemeClr val="dk1"/>
              </a:buClr>
              <a:buSzPts val="1800"/>
              <a:buNone/>
              <a:defRPr/>
            </a:lvl4pPr>
            <a:lvl5pPr lvl="4" algn="l">
              <a:lnSpc>
                <a:spcPct val="90000"/>
              </a:lnSpc>
              <a:spcBef>
                <a:spcPts val="1800"/>
              </a:spcBef>
              <a:spcAft>
                <a:spcPts val="0"/>
              </a:spcAft>
              <a:buClr>
                <a:schemeClr val="dk1"/>
              </a:buClr>
              <a:buSzPts val="1800"/>
              <a:buNone/>
              <a:defRPr/>
            </a:lvl5pPr>
            <a:lvl6pPr lvl="5" algn="l">
              <a:lnSpc>
                <a:spcPct val="90000"/>
              </a:lnSpc>
              <a:spcBef>
                <a:spcPts val="1800"/>
              </a:spcBef>
              <a:spcAft>
                <a:spcPts val="0"/>
              </a:spcAft>
              <a:buClr>
                <a:schemeClr val="dk1"/>
              </a:buClr>
              <a:buSzPts val="1800"/>
              <a:buNone/>
              <a:defRPr/>
            </a:lvl6pPr>
            <a:lvl7pPr lvl="6" algn="l">
              <a:lnSpc>
                <a:spcPct val="90000"/>
              </a:lnSpc>
              <a:spcBef>
                <a:spcPts val="1800"/>
              </a:spcBef>
              <a:spcAft>
                <a:spcPts val="0"/>
              </a:spcAft>
              <a:buClr>
                <a:schemeClr val="dk1"/>
              </a:buClr>
              <a:buSzPts val="1800"/>
              <a:buNone/>
              <a:defRPr/>
            </a:lvl7pPr>
            <a:lvl8pPr lvl="7" algn="l">
              <a:lnSpc>
                <a:spcPct val="90000"/>
              </a:lnSpc>
              <a:spcBef>
                <a:spcPts val="1800"/>
              </a:spcBef>
              <a:spcAft>
                <a:spcPts val="0"/>
              </a:spcAft>
              <a:buClr>
                <a:schemeClr val="dk1"/>
              </a:buClr>
              <a:buSzPts val="1800"/>
              <a:buNone/>
              <a:defRPr/>
            </a:lvl8pPr>
            <a:lvl9pPr lvl="8" algn="l">
              <a:lnSpc>
                <a:spcPct val="90000"/>
              </a:lnSpc>
              <a:spcBef>
                <a:spcPts val="1800"/>
              </a:spcBef>
              <a:spcAft>
                <a:spcPts val="0"/>
              </a:spcAft>
              <a:buClr>
                <a:schemeClr val="dk1"/>
              </a:buClr>
              <a:buSzPts val="1800"/>
              <a:buNone/>
              <a:defRPr/>
            </a:lvl9pPr>
          </a:lstStyle>
          <a:p>
            <a:endParaRPr/>
          </a:p>
        </p:txBody>
      </p:sp>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2083"/>
        <p:cNvGrpSpPr/>
        <p:nvPr/>
      </p:nvGrpSpPr>
      <p:grpSpPr>
        <a:xfrm>
          <a:off x="0" y="0"/>
          <a:ext cx="0" cy="0"/>
          <a:chOff x="0" y="0"/>
          <a:chExt cx="0" cy="0"/>
        </a:xfrm>
      </p:grpSpPr>
    </p:spTree>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84"/>
        <p:cNvGrpSpPr/>
        <p:nvPr/>
      </p:nvGrpSpPr>
      <p:grpSpPr>
        <a:xfrm>
          <a:off x="0" y="0"/>
          <a:ext cx="0" cy="0"/>
          <a:chOff x="0" y="0"/>
          <a:chExt cx="0" cy="0"/>
        </a:xfrm>
      </p:grpSpPr>
      <p:sp>
        <p:nvSpPr>
          <p:cNvPr id="2085" name="Google Shape;2085;p61"/>
          <p:cNvSpPr txBox="1">
            <a:spLocks noGrp="1"/>
          </p:cNvSpPr>
          <p:nvPr>
            <p:ph type="ctrTitle"/>
          </p:nvPr>
        </p:nvSpPr>
        <p:spPr>
          <a:xfrm>
            <a:off x="1523603" y="1122363"/>
            <a:ext cx="9141619"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6" name="Google Shape;2086;p61"/>
          <p:cNvSpPr txBox="1">
            <a:spLocks noGrp="1"/>
          </p:cNvSpPr>
          <p:nvPr>
            <p:ph type="subTitle" idx="1"/>
          </p:nvPr>
        </p:nvSpPr>
        <p:spPr>
          <a:xfrm>
            <a:off x="1523603" y="3602038"/>
            <a:ext cx="9141619"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87" name="Google Shape;2087;p61"/>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8" name="Google Shape;2088;p61"/>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9" name="Google Shape;2089;p61"/>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90"/>
        <p:cNvGrpSpPr/>
        <p:nvPr/>
      </p:nvGrpSpPr>
      <p:grpSpPr>
        <a:xfrm>
          <a:off x="0" y="0"/>
          <a:ext cx="0" cy="0"/>
          <a:chOff x="0" y="0"/>
          <a:chExt cx="0" cy="0"/>
        </a:xfrm>
      </p:grpSpPr>
      <p:sp>
        <p:nvSpPr>
          <p:cNvPr id="2091" name="Google Shape;2091;p62"/>
          <p:cNvSpPr txBox="1">
            <a:spLocks noGrp="1"/>
          </p:cNvSpPr>
          <p:nvPr>
            <p:ph type="title"/>
          </p:nvPr>
        </p:nvSpPr>
        <p:spPr>
          <a:xfrm>
            <a:off x="837982" y="365125"/>
            <a:ext cx="10512861"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2" name="Google Shape;2092;p62"/>
          <p:cNvSpPr txBox="1">
            <a:spLocks noGrp="1"/>
          </p:cNvSpPr>
          <p:nvPr>
            <p:ph type="body" idx="1"/>
          </p:nvPr>
        </p:nvSpPr>
        <p:spPr>
          <a:xfrm>
            <a:off x="837982" y="1825625"/>
            <a:ext cx="10512861"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3" name="Google Shape;2093;p62"/>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4" name="Google Shape;2094;p62"/>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5" name="Google Shape;2095;p62"/>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96"/>
        <p:cNvGrpSpPr/>
        <p:nvPr/>
      </p:nvGrpSpPr>
      <p:grpSpPr>
        <a:xfrm>
          <a:off x="0" y="0"/>
          <a:ext cx="0" cy="0"/>
          <a:chOff x="0" y="0"/>
          <a:chExt cx="0" cy="0"/>
        </a:xfrm>
      </p:grpSpPr>
      <p:sp>
        <p:nvSpPr>
          <p:cNvPr id="2097" name="Google Shape;2097;p63"/>
          <p:cNvSpPr txBox="1">
            <a:spLocks noGrp="1"/>
          </p:cNvSpPr>
          <p:nvPr>
            <p:ph type="title"/>
          </p:nvPr>
        </p:nvSpPr>
        <p:spPr>
          <a:xfrm>
            <a:off x="831633" y="1709738"/>
            <a:ext cx="10512861"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8" name="Google Shape;2098;p63"/>
          <p:cNvSpPr txBox="1">
            <a:spLocks noGrp="1"/>
          </p:cNvSpPr>
          <p:nvPr>
            <p:ph type="body" idx="1"/>
          </p:nvPr>
        </p:nvSpPr>
        <p:spPr>
          <a:xfrm>
            <a:off x="831633" y="4589463"/>
            <a:ext cx="10512861"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99" name="Google Shape;2099;p63"/>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0" name="Google Shape;2100;p63"/>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1" name="Google Shape;2101;p63"/>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02"/>
        <p:cNvGrpSpPr/>
        <p:nvPr/>
      </p:nvGrpSpPr>
      <p:grpSpPr>
        <a:xfrm>
          <a:off x="0" y="0"/>
          <a:ext cx="0" cy="0"/>
          <a:chOff x="0" y="0"/>
          <a:chExt cx="0" cy="0"/>
        </a:xfrm>
      </p:grpSpPr>
      <p:sp>
        <p:nvSpPr>
          <p:cNvPr id="2103" name="Google Shape;2103;p64"/>
          <p:cNvSpPr txBox="1">
            <a:spLocks noGrp="1"/>
          </p:cNvSpPr>
          <p:nvPr>
            <p:ph type="title"/>
          </p:nvPr>
        </p:nvSpPr>
        <p:spPr>
          <a:xfrm>
            <a:off x="837982" y="365125"/>
            <a:ext cx="10512861"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4" name="Google Shape;2104;p64"/>
          <p:cNvSpPr txBox="1">
            <a:spLocks noGrp="1"/>
          </p:cNvSpPr>
          <p:nvPr>
            <p:ph type="body" idx="1"/>
          </p:nvPr>
        </p:nvSpPr>
        <p:spPr>
          <a:xfrm>
            <a:off x="837982" y="1825625"/>
            <a:ext cx="5180251"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5" name="Google Shape;2105;p64"/>
          <p:cNvSpPr txBox="1">
            <a:spLocks noGrp="1"/>
          </p:cNvSpPr>
          <p:nvPr>
            <p:ph type="body" idx="2"/>
          </p:nvPr>
        </p:nvSpPr>
        <p:spPr>
          <a:xfrm>
            <a:off x="6170593" y="1825625"/>
            <a:ext cx="5180251"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6" name="Google Shape;2106;p64"/>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7" name="Google Shape;2107;p64"/>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8" name="Google Shape;2108;p64"/>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09"/>
        <p:cNvGrpSpPr/>
        <p:nvPr/>
      </p:nvGrpSpPr>
      <p:grpSpPr>
        <a:xfrm>
          <a:off x="0" y="0"/>
          <a:ext cx="0" cy="0"/>
          <a:chOff x="0" y="0"/>
          <a:chExt cx="0" cy="0"/>
        </a:xfrm>
      </p:grpSpPr>
      <p:sp>
        <p:nvSpPr>
          <p:cNvPr id="2110" name="Google Shape;2110;p65"/>
          <p:cNvSpPr txBox="1">
            <a:spLocks noGrp="1"/>
          </p:cNvSpPr>
          <p:nvPr>
            <p:ph type="title"/>
          </p:nvPr>
        </p:nvSpPr>
        <p:spPr>
          <a:xfrm>
            <a:off x="839569" y="365125"/>
            <a:ext cx="10512861"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1" name="Google Shape;2111;p65"/>
          <p:cNvSpPr txBox="1">
            <a:spLocks noGrp="1"/>
          </p:cNvSpPr>
          <p:nvPr>
            <p:ph type="body" idx="1"/>
          </p:nvPr>
        </p:nvSpPr>
        <p:spPr>
          <a:xfrm>
            <a:off x="839569" y="1681163"/>
            <a:ext cx="5156444"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12" name="Google Shape;2112;p65"/>
          <p:cNvSpPr txBox="1">
            <a:spLocks noGrp="1"/>
          </p:cNvSpPr>
          <p:nvPr>
            <p:ph type="body" idx="2"/>
          </p:nvPr>
        </p:nvSpPr>
        <p:spPr>
          <a:xfrm>
            <a:off x="839569" y="2505075"/>
            <a:ext cx="5156444"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3" name="Google Shape;2113;p65"/>
          <p:cNvSpPr txBox="1">
            <a:spLocks noGrp="1"/>
          </p:cNvSpPr>
          <p:nvPr>
            <p:ph type="body" idx="3"/>
          </p:nvPr>
        </p:nvSpPr>
        <p:spPr>
          <a:xfrm>
            <a:off x="6170593" y="1681163"/>
            <a:ext cx="518183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14" name="Google Shape;2114;p65"/>
          <p:cNvSpPr txBox="1">
            <a:spLocks noGrp="1"/>
          </p:cNvSpPr>
          <p:nvPr>
            <p:ph type="body" idx="4"/>
          </p:nvPr>
        </p:nvSpPr>
        <p:spPr>
          <a:xfrm>
            <a:off x="6170593" y="2505075"/>
            <a:ext cx="518183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5" name="Google Shape;2115;p65"/>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6" name="Google Shape;2116;p65"/>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7" name="Google Shape;2117;p65"/>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18"/>
        <p:cNvGrpSpPr/>
        <p:nvPr/>
      </p:nvGrpSpPr>
      <p:grpSpPr>
        <a:xfrm>
          <a:off x="0" y="0"/>
          <a:ext cx="0" cy="0"/>
          <a:chOff x="0" y="0"/>
          <a:chExt cx="0" cy="0"/>
        </a:xfrm>
      </p:grpSpPr>
      <p:sp>
        <p:nvSpPr>
          <p:cNvPr id="2119" name="Google Shape;2119;p66"/>
          <p:cNvSpPr txBox="1">
            <a:spLocks noGrp="1"/>
          </p:cNvSpPr>
          <p:nvPr>
            <p:ph type="title"/>
          </p:nvPr>
        </p:nvSpPr>
        <p:spPr>
          <a:xfrm>
            <a:off x="837982" y="365125"/>
            <a:ext cx="10512861"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0" name="Google Shape;2120;p66"/>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1" name="Google Shape;2121;p66"/>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2" name="Google Shape;2122;p66"/>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23"/>
        <p:cNvGrpSpPr/>
        <p:nvPr/>
      </p:nvGrpSpPr>
      <p:grpSpPr>
        <a:xfrm>
          <a:off x="0" y="0"/>
          <a:ext cx="0" cy="0"/>
          <a:chOff x="0" y="0"/>
          <a:chExt cx="0" cy="0"/>
        </a:xfrm>
      </p:grpSpPr>
      <p:sp>
        <p:nvSpPr>
          <p:cNvPr id="2124" name="Google Shape;2124;p67"/>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5" name="Google Shape;2125;p67"/>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6" name="Google Shape;2126;p67"/>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27"/>
        <p:cNvGrpSpPr/>
        <p:nvPr/>
      </p:nvGrpSpPr>
      <p:grpSpPr>
        <a:xfrm>
          <a:off x="0" y="0"/>
          <a:ext cx="0" cy="0"/>
          <a:chOff x="0" y="0"/>
          <a:chExt cx="0" cy="0"/>
        </a:xfrm>
      </p:grpSpPr>
      <p:sp>
        <p:nvSpPr>
          <p:cNvPr id="2128" name="Google Shape;2128;p68"/>
          <p:cNvSpPr txBox="1">
            <a:spLocks noGrp="1"/>
          </p:cNvSpPr>
          <p:nvPr>
            <p:ph type="title"/>
          </p:nvPr>
        </p:nvSpPr>
        <p:spPr>
          <a:xfrm>
            <a:off x="839569" y="457200"/>
            <a:ext cx="3931213"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9" name="Google Shape;2129;p68"/>
          <p:cNvSpPr txBox="1">
            <a:spLocks noGrp="1"/>
          </p:cNvSpPr>
          <p:nvPr>
            <p:ph type="body" idx="1"/>
          </p:nvPr>
        </p:nvSpPr>
        <p:spPr>
          <a:xfrm>
            <a:off x="5181838" y="987425"/>
            <a:ext cx="6170593"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30" name="Google Shape;2130;p68"/>
          <p:cNvSpPr txBox="1">
            <a:spLocks noGrp="1"/>
          </p:cNvSpPr>
          <p:nvPr>
            <p:ph type="body" idx="2"/>
          </p:nvPr>
        </p:nvSpPr>
        <p:spPr>
          <a:xfrm>
            <a:off x="839569" y="2057400"/>
            <a:ext cx="3931213"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31" name="Google Shape;2131;p68"/>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2" name="Google Shape;2132;p68"/>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3" name="Google Shape;2133;p68"/>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ull photo">
  <p:cSld name="Full photo">
    <p:bg>
      <p:bgPr>
        <a:solidFill>
          <a:schemeClr val="dk1"/>
        </a:solidFill>
        <a:effectLst/>
      </p:bgPr>
    </p:bg>
    <p:spTree>
      <p:nvGrpSpPr>
        <p:cNvPr id="1" name="Shape 743"/>
        <p:cNvGrpSpPr/>
        <p:nvPr/>
      </p:nvGrpSpPr>
      <p:grpSpPr>
        <a:xfrm>
          <a:off x="0" y="0"/>
          <a:ext cx="0" cy="0"/>
          <a:chOff x="0" y="0"/>
          <a:chExt cx="0" cy="0"/>
        </a:xfrm>
      </p:grpSpPr>
      <p:sp>
        <p:nvSpPr>
          <p:cNvPr id="744" name="Google Shape;744;p46"/>
          <p:cNvSpPr>
            <a:spLocks noGrp="1"/>
          </p:cNvSpPr>
          <p:nvPr>
            <p:ph type="pic" idx="2"/>
          </p:nvPr>
        </p:nvSpPr>
        <p:spPr>
          <a:xfrm>
            <a:off x="0" y="0"/>
            <a:ext cx="12188700" cy="6858000"/>
          </a:xfrm>
          <a:prstGeom prst="rect">
            <a:avLst/>
          </a:prstGeom>
          <a:solidFill>
            <a:schemeClr val="dk1"/>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rgbClr val="686B71"/>
              </a:buClr>
              <a:buSzPts val="1800"/>
              <a:buFont typeface="Arial"/>
              <a:buNone/>
              <a:defRPr sz="1800" b="1" i="0" u="none" strike="noStrike" cap="none">
                <a:solidFill>
                  <a:srgbClr val="686B71"/>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pic>
        <p:nvPicPr>
          <p:cNvPr id="745" name="Google Shape;745;p46" descr="Intuit_2016_RGB.eps"/>
          <p:cNvPicPr preferRelativeResize="0"/>
          <p:nvPr/>
        </p:nvPicPr>
        <p:blipFill rotWithShape="1">
          <a:blip r:embed="rId2">
            <a:alphaModFix/>
          </a:blip>
          <a:srcRect/>
          <a:stretch/>
        </p:blipFill>
        <p:spPr>
          <a:xfrm>
            <a:off x="516603" y="6364952"/>
            <a:ext cx="740752" cy="363736"/>
          </a:xfrm>
          <a:prstGeom prst="rect">
            <a:avLst/>
          </a:prstGeom>
          <a:noFill/>
          <a:ln>
            <a:noFill/>
          </a:ln>
        </p:spPr>
      </p:pic>
      <p:sp>
        <p:nvSpPr>
          <p:cNvPr id="746" name="Google Shape;746;p46"/>
          <p:cNvSpPr txBox="1"/>
          <p:nvPr/>
        </p:nvSpPr>
        <p:spPr>
          <a:xfrm>
            <a:off x="8931174" y="6472372"/>
            <a:ext cx="2443800" cy="186600"/>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Intuit Confidential and Proprietary</a:t>
            </a:r>
            <a:endParaRPr sz="1400" b="0" i="0" u="none" strike="noStrike" cap="none">
              <a:solidFill>
                <a:srgbClr val="000000"/>
              </a:solidFill>
              <a:latin typeface="Arial"/>
              <a:ea typeface="Arial"/>
              <a:cs typeface="Arial"/>
              <a:sym typeface="Arial"/>
            </a:endParaRPr>
          </a:p>
        </p:txBody>
      </p:sp>
      <p:sp>
        <p:nvSpPr>
          <p:cNvPr id="747" name="Google Shape;747;p46"/>
          <p:cNvSpPr txBox="1"/>
          <p:nvPr/>
        </p:nvSpPr>
        <p:spPr>
          <a:xfrm>
            <a:off x="11392636" y="6472377"/>
            <a:ext cx="358500" cy="1875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lt1"/>
              </a:buClr>
              <a:buSzPts val="700"/>
              <a:buFont typeface="Arial"/>
              <a:buNone/>
            </a:pPr>
            <a:fld id="{00000000-1234-1234-1234-123412341234}" type="slidenum">
              <a:rPr lang="en-US" sz="700" b="1" i="0" u="none" strike="noStrike" cap="none">
                <a:solidFill>
                  <a:schemeClr val="lt1"/>
                </a:solidFill>
                <a:latin typeface="Arial"/>
                <a:ea typeface="Arial"/>
                <a:cs typeface="Arial"/>
                <a:sym typeface="Arial"/>
              </a:rPr>
              <a:t>‹#›</a:t>
            </a:fld>
            <a:endParaRPr sz="700" b="1" i="0" u="none" strike="noStrike" cap="none">
              <a:solidFill>
                <a:schemeClr val="lt1"/>
              </a:solidFill>
              <a:latin typeface="Arial"/>
              <a:ea typeface="Arial"/>
              <a:cs typeface="Arial"/>
              <a:sym typeface="Arial"/>
            </a:endParaRPr>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34"/>
        <p:cNvGrpSpPr/>
        <p:nvPr/>
      </p:nvGrpSpPr>
      <p:grpSpPr>
        <a:xfrm>
          <a:off x="0" y="0"/>
          <a:ext cx="0" cy="0"/>
          <a:chOff x="0" y="0"/>
          <a:chExt cx="0" cy="0"/>
        </a:xfrm>
      </p:grpSpPr>
      <p:sp>
        <p:nvSpPr>
          <p:cNvPr id="2135" name="Google Shape;2135;p69"/>
          <p:cNvSpPr txBox="1">
            <a:spLocks noGrp="1"/>
          </p:cNvSpPr>
          <p:nvPr>
            <p:ph type="title"/>
          </p:nvPr>
        </p:nvSpPr>
        <p:spPr>
          <a:xfrm>
            <a:off x="839569" y="457200"/>
            <a:ext cx="3931213"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6" name="Google Shape;2136;p69"/>
          <p:cNvSpPr>
            <a:spLocks noGrp="1"/>
          </p:cNvSpPr>
          <p:nvPr>
            <p:ph type="pic" idx="2"/>
          </p:nvPr>
        </p:nvSpPr>
        <p:spPr>
          <a:xfrm>
            <a:off x="5181838" y="987425"/>
            <a:ext cx="6170593"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37" name="Google Shape;2137;p69"/>
          <p:cNvSpPr txBox="1">
            <a:spLocks noGrp="1"/>
          </p:cNvSpPr>
          <p:nvPr>
            <p:ph type="body" idx="1"/>
          </p:nvPr>
        </p:nvSpPr>
        <p:spPr>
          <a:xfrm>
            <a:off x="839569" y="2057400"/>
            <a:ext cx="3931213"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38" name="Google Shape;2138;p69"/>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9" name="Google Shape;2139;p69"/>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0" name="Google Shape;2140;p69"/>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41"/>
        <p:cNvGrpSpPr/>
        <p:nvPr/>
      </p:nvGrpSpPr>
      <p:grpSpPr>
        <a:xfrm>
          <a:off x="0" y="0"/>
          <a:ext cx="0" cy="0"/>
          <a:chOff x="0" y="0"/>
          <a:chExt cx="0" cy="0"/>
        </a:xfrm>
      </p:grpSpPr>
      <p:sp>
        <p:nvSpPr>
          <p:cNvPr id="2142" name="Google Shape;2142;p70"/>
          <p:cNvSpPr txBox="1">
            <a:spLocks noGrp="1"/>
          </p:cNvSpPr>
          <p:nvPr>
            <p:ph type="title"/>
          </p:nvPr>
        </p:nvSpPr>
        <p:spPr>
          <a:xfrm>
            <a:off x="837982" y="365125"/>
            <a:ext cx="10512861"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3" name="Google Shape;2143;p70"/>
          <p:cNvSpPr txBox="1">
            <a:spLocks noGrp="1"/>
          </p:cNvSpPr>
          <p:nvPr>
            <p:ph type="body" idx="1"/>
          </p:nvPr>
        </p:nvSpPr>
        <p:spPr>
          <a:xfrm rot="5400000">
            <a:off x="3918744" y="-1255137"/>
            <a:ext cx="4351338" cy="105128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4" name="Google Shape;2144;p70"/>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5" name="Google Shape;2145;p70"/>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6" name="Google Shape;2146;p70"/>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47"/>
        <p:cNvGrpSpPr/>
        <p:nvPr/>
      </p:nvGrpSpPr>
      <p:grpSpPr>
        <a:xfrm>
          <a:off x="0" y="0"/>
          <a:ext cx="0" cy="0"/>
          <a:chOff x="0" y="0"/>
          <a:chExt cx="0" cy="0"/>
        </a:xfrm>
      </p:grpSpPr>
      <p:sp>
        <p:nvSpPr>
          <p:cNvPr id="2148" name="Google Shape;2148;p71"/>
          <p:cNvSpPr txBox="1">
            <a:spLocks noGrp="1"/>
          </p:cNvSpPr>
          <p:nvPr>
            <p:ph type="title"/>
          </p:nvPr>
        </p:nvSpPr>
        <p:spPr>
          <a:xfrm rot="5400000">
            <a:off x="7130817" y="1956936"/>
            <a:ext cx="5811838" cy="262821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9" name="Google Shape;2149;p71"/>
          <p:cNvSpPr txBox="1">
            <a:spLocks noGrp="1"/>
          </p:cNvSpPr>
          <p:nvPr>
            <p:ph type="body" idx="1"/>
          </p:nvPr>
        </p:nvSpPr>
        <p:spPr>
          <a:xfrm rot="5400000">
            <a:off x="1798206" y="-595099"/>
            <a:ext cx="5811838" cy="773228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0" name="Google Shape;2150;p71"/>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1" name="Google Shape;2151;p71"/>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2" name="Google Shape;2152;p71"/>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Divider - Intuit Blue Type">
  <p:cSld name="Divider - Intuit Blue Type">
    <p:bg>
      <p:bgPr>
        <a:solidFill>
          <a:srgbClr val="FCFDFC"/>
        </a:solidFill>
        <a:effectLst/>
      </p:bgPr>
    </p:bg>
    <p:spTree>
      <p:nvGrpSpPr>
        <p:cNvPr id="1" name="Shape 2153"/>
        <p:cNvGrpSpPr/>
        <p:nvPr/>
      </p:nvGrpSpPr>
      <p:grpSpPr>
        <a:xfrm>
          <a:off x="0" y="0"/>
          <a:ext cx="0" cy="0"/>
          <a:chOff x="0" y="0"/>
          <a:chExt cx="0" cy="0"/>
        </a:xfrm>
      </p:grpSpPr>
      <p:sp>
        <p:nvSpPr>
          <p:cNvPr id="2154" name="Google Shape;2154;p72"/>
          <p:cNvSpPr txBox="1">
            <a:spLocks noGrp="1"/>
          </p:cNvSpPr>
          <p:nvPr>
            <p:ph type="title"/>
          </p:nvPr>
        </p:nvSpPr>
        <p:spPr>
          <a:xfrm>
            <a:off x="506253" y="2746962"/>
            <a:ext cx="10977000" cy="1355100"/>
          </a:xfrm>
          <a:prstGeom prst="rect">
            <a:avLst/>
          </a:prstGeom>
          <a:noFill/>
          <a:ln>
            <a:noFill/>
          </a:ln>
        </p:spPr>
        <p:txBody>
          <a:bodyPr spcFirstLastPara="1" wrap="square" lIns="91400" tIns="45700" rIns="91400" bIns="45700" anchor="ctr" anchorCtr="0">
            <a:noAutofit/>
          </a:bodyPr>
          <a:lstStyle>
            <a:lvl1pPr lvl="0" algn="l">
              <a:lnSpc>
                <a:spcPct val="90000"/>
              </a:lnSpc>
              <a:spcBef>
                <a:spcPts val="0"/>
              </a:spcBef>
              <a:spcAft>
                <a:spcPts val="0"/>
              </a:spcAft>
              <a:buClr>
                <a:srgbClr val="0077C5"/>
              </a:buClr>
              <a:buSzPts val="6000"/>
              <a:buFont typeface="Arial"/>
              <a:buNone/>
              <a:defRPr sz="6000" b="1" i="0" cap="none">
                <a:solidFill>
                  <a:srgbClr val="0077C5"/>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155" name="Google Shape;2155;p72"/>
          <p:cNvGrpSpPr/>
          <p:nvPr/>
        </p:nvGrpSpPr>
        <p:grpSpPr>
          <a:xfrm>
            <a:off x="607995" y="-384971"/>
            <a:ext cx="10976722" cy="340523"/>
            <a:chOff x="641881" y="-847090"/>
            <a:chExt cx="10917765" cy="800100"/>
          </a:xfrm>
        </p:grpSpPr>
        <p:grpSp>
          <p:nvGrpSpPr>
            <p:cNvPr id="2156" name="Google Shape;2156;p72"/>
            <p:cNvGrpSpPr/>
            <p:nvPr/>
          </p:nvGrpSpPr>
          <p:grpSpPr>
            <a:xfrm>
              <a:off x="1423636" y="-847090"/>
              <a:ext cx="139700" cy="800100"/>
              <a:chOff x="1416580" y="455930"/>
              <a:chExt cx="139700" cy="800100"/>
            </a:xfrm>
          </p:grpSpPr>
          <p:cxnSp>
            <p:nvCxnSpPr>
              <p:cNvPr id="2157" name="Google Shape;2157;p7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58" name="Google Shape;2158;p7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59" name="Google Shape;2159;p72"/>
            <p:cNvGrpSpPr/>
            <p:nvPr/>
          </p:nvGrpSpPr>
          <p:grpSpPr>
            <a:xfrm>
              <a:off x="2345091" y="-847090"/>
              <a:ext cx="139700" cy="800100"/>
              <a:chOff x="2339446" y="455930"/>
              <a:chExt cx="139700" cy="800100"/>
            </a:xfrm>
          </p:grpSpPr>
          <p:cxnSp>
            <p:nvCxnSpPr>
              <p:cNvPr id="2160" name="Google Shape;2160;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61" name="Google Shape;2161;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62" name="Google Shape;2162;p72"/>
            <p:cNvGrpSpPr/>
            <p:nvPr/>
          </p:nvGrpSpPr>
          <p:grpSpPr>
            <a:xfrm>
              <a:off x="3266546" y="-847090"/>
              <a:ext cx="139700" cy="800100"/>
              <a:chOff x="2339446" y="455930"/>
              <a:chExt cx="139700" cy="800100"/>
            </a:xfrm>
          </p:grpSpPr>
          <p:cxnSp>
            <p:nvCxnSpPr>
              <p:cNvPr id="2163" name="Google Shape;2163;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64" name="Google Shape;2164;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65" name="Google Shape;2165;p72"/>
            <p:cNvGrpSpPr/>
            <p:nvPr/>
          </p:nvGrpSpPr>
          <p:grpSpPr>
            <a:xfrm>
              <a:off x="4188001" y="-847090"/>
              <a:ext cx="139700" cy="800100"/>
              <a:chOff x="2339446" y="455930"/>
              <a:chExt cx="139700" cy="800100"/>
            </a:xfrm>
          </p:grpSpPr>
          <p:cxnSp>
            <p:nvCxnSpPr>
              <p:cNvPr id="2166" name="Google Shape;2166;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67" name="Google Shape;2167;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68" name="Google Shape;2168;p72"/>
            <p:cNvGrpSpPr/>
            <p:nvPr/>
          </p:nvGrpSpPr>
          <p:grpSpPr>
            <a:xfrm>
              <a:off x="5109456" y="-847090"/>
              <a:ext cx="139700" cy="800100"/>
              <a:chOff x="2339446" y="455930"/>
              <a:chExt cx="139700" cy="800100"/>
            </a:xfrm>
          </p:grpSpPr>
          <p:cxnSp>
            <p:nvCxnSpPr>
              <p:cNvPr id="2169" name="Google Shape;2169;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70" name="Google Shape;2170;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71" name="Google Shape;2171;p72"/>
            <p:cNvGrpSpPr/>
            <p:nvPr/>
          </p:nvGrpSpPr>
          <p:grpSpPr>
            <a:xfrm>
              <a:off x="6030911" y="-847090"/>
              <a:ext cx="139700" cy="800100"/>
              <a:chOff x="2339446" y="455930"/>
              <a:chExt cx="139700" cy="800100"/>
            </a:xfrm>
          </p:grpSpPr>
          <p:cxnSp>
            <p:nvCxnSpPr>
              <p:cNvPr id="2172" name="Google Shape;2172;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73" name="Google Shape;2173;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74" name="Google Shape;2174;p72"/>
            <p:cNvGrpSpPr/>
            <p:nvPr/>
          </p:nvGrpSpPr>
          <p:grpSpPr>
            <a:xfrm>
              <a:off x="6952366" y="-847090"/>
              <a:ext cx="139700" cy="800100"/>
              <a:chOff x="2339446" y="455930"/>
              <a:chExt cx="139700" cy="800100"/>
            </a:xfrm>
          </p:grpSpPr>
          <p:cxnSp>
            <p:nvCxnSpPr>
              <p:cNvPr id="2175" name="Google Shape;2175;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76" name="Google Shape;2176;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77" name="Google Shape;2177;p72"/>
            <p:cNvGrpSpPr/>
            <p:nvPr/>
          </p:nvGrpSpPr>
          <p:grpSpPr>
            <a:xfrm>
              <a:off x="7873821" y="-847090"/>
              <a:ext cx="139700" cy="800100"/>
              <a:chOff x="2339446" y="455930"/>
              <a:chExt cx="139700" cy="800100"/>
            </a:xfrm>
          </p:grpSpPr>
          <p:cxnSp>
            <p:nvCxnSpPr>
              <p:cNvPr id="2178" name="Google Shape;2178;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79" name="Google Shape;2179;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80" name="Google Shape;2180;p72"/>
            <p:cNvGrpSpPr/>
            <p:nvPr/>
          </p:nvGrpSpPr>
          <p:grpSpPr>
            <a:xfrm>
              <a:off x="8795276" y="-847090"/>
              <a:ext cx="139700" cy="800100"/>
              <a:chOff x="2339446" y="455930"/>
              <a:chExt cx="139700" cy="800100"/>
            </a:xfrm>
          </p:grpSpPr>
          <p:cxnSp>
            <p:nvCxnSpPr>
              <p:cNvPr id="2181" name="Google Shape;2181;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82" name="Google Shape;2182;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83" name="Google Shape;2183;p72"/>
            <p:cNvGrpSpPr/>
            <p:nvPr/>
          </p:nvGrpSpPr>
          <p:grpSpPr>
            <a:xfrm>
              <a:off x="9716731" y="-847090"/>
              <a:ext cx="139700" cy="800100"/>
              <a:chOff x="2339446" y="455930"/>
              <a:chExt cx="139700" cy="800100"/>
            </a:xfrm>
          </p:grpSpPr>
          <p:cxnSp>
            <p:nvCxnSpPr>
              <p:cNvPr id="2184" name="Google Shape;2184;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85" name="Google Shape;2185;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86" name="Google Shape;2186;p72"/>
            <p:cNvGrpSpPr/>
            <p:nvPr/>
          </p:nvGrpSpPr>
          <p:grpSpPr>
            <a:xfrm>
              <a:off x="10638186" y="-847090"/>
              <a:ext cx="139700" cy="800100"/>
              <a:chOff x="2339446" y="455930"/>
              <a:chExt cx="139700" cy="800100"/>
            </a:xfrm>
          </p:grpSpPr>
          <p:cxnSp>
            <p:nvCxnSpPr>
              <p:cNvPr id="2187" name="Google Shape;2187;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88" name="Google Shape;2188;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189" name="Google Shape;2189;p72"/>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2190" name="Google Shape;2190;p72"/>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91" name="Google Shape;2191;p72"/>
          <p:cNvGrpSpPr/>
          <p:nvPr/>
        </p:nvGrpSpPr>
        <p:grpSpPr>
          <a:xfrm>
            <a:off x="607995" y="6946864"/>
            <a:ext cx="10976722" cy="340603"/>
            <a:chOff x="641881" y="-847090"/>
            <a:chExt cx="10917765" cy="800100"/>
          </a:xfrm>
        </p:grpSpPr>
        <p:grpSp>
          <p:nvGrpSpPr>
            <p:cNvPr id="2192" name="Google Shape;2192;p72"/>
            <p:cNvGrpSpPr/>
            <p:nvPr/>
          </p:nvGrpSpPr>
          <p:grpSpPr>
            <a:xfrm>
              <a:off x="1423636" y="-847090"/>
              <a:ext cx="139700" cy="800100"/>
              <a:chOff x="1416580" y="455930"/>
              <a:chExt cx="139700" cy="800100"/>
            </a:xfrm>
          </p:grpSpPr>
          <p:cxnSp>
            <p:nvCxnSpPr>
              <p:cNvPr id="2193" name="Google Shape;2193;p7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94" name="Google Shape;2194;p7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95" name="Google Shape;2195;p72"/>
            <p:cNvGrpSpPr/>
            <p:nvPr/>
          </p:nvGrpSpPr>
          <p:grpSpPr>
            <a:xfrm>
              <a:off x="2345091" y="-847090"/>
              <a:ext cx="139700" cy="800100"/>
              <a:chOff x="2339446" y="455930"/>
              <a:chExt cx="139700" cy="800100"/>
            </a:xfrm>
          </p:grpSpPr>
          <p:cxnSp>
            <p:nvCxnSpPr>
              <p:cNvPr id="2196" name="Google Shape;2196;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97" name="Google Shape;2197;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98" name="Google Shape;2198;p72"/>
            <p:cNvGrpSpPr/>
            <p:nvPr/>
          </p:nvGrpSpPr>
          <p:grpSpPr>
            <a:xfrm>
              <a:off x="3266546" y="-847090"/>
              <a:ext cx="139700" cy="800100"/>
              <a:chOff x="2339446" y="455930"/>
              <a:chExt cx="139700" cy="800100"/>
            </a:xfrm>
          </p:grpSpPr>
          <p:cxnSp>
            <p:nvCxnSpPr>
              <p:cNvPr id="2199" name="Google Shape;2199;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00" name="Google Shape;2200;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01" name="Google Shape;2201;p72"/>
            <p:cNvGrpSpPr/>
            <p:nvPr/>
          </p:nvGrpSpPr>
          <p:grpSpPr>
            <a:xfrm>
              <a:off x="4188001" y="-847090"/>
              <a:ext cx="139700" cy="800100"/>
              <a:chOff x="2339446" y="455930"/>
              <a:chExt cx="139700" cy="800100"/>
            </a:xfrm>
          </p:grpSpPr>
          <p:cxnSp>
            <p:nvCxnSpPr>
              <p:cNvPr id="2202" name="Google Shape;2202;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03" name="Google Shape;2203;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04" name="Google Shape;2204;p72"/>
            <p:cNvGrpSpPr/>
            <p:nvPr/>
          </p:nvGrpSpPr>
          <p:grpSpPr>
            <a:xfrm>
              <a:off x="5109456" y="-847090"/>
              <a:ext cx="139700" cy="800100"/>
              <a:chOff x="2339446" y="455930"/>
              <a:chExt cx="139700" cy="800100"/>
            </a:xfrm>
          </p:grpSpPr>
          <p:cxnSp>
            <p:nvCxnSpPr>
              <p:cNvPr id="2205" name="Google Shape;2205;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06" name="Google Shape;2206;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07" name="Google Shape;2207;p72"/>
            <p:cNvGrpSpPr/>
            <p:nvPr/>
          </p:nvGrpSpPr>
          <p:grpSpPr>
            <a:xfrm>
              <a:off x="6030911" y="-847090"/>
              <a:ext cx="139700" cy="800100"/>
              <a:chOff x="2339446" y="455930"/>
              <a:chExt cx="139700" cy="800100"/>
            </a:xfrm>
          </p:grpSpPr>
          <p:cxnSp>
            <p:nvCxnSpPr>
              <p:cNvPr id="2208" name="Google Shape;2208;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09" name="Google Shape;2209;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10" name="Google Shape;2210;p72"/>
            <p:cNvGrpSpPr/>
            <p:nvPr/>
          </p:nvGrpSpPr>
          <p:grpSpPr>
            <a:xfrm>
              <a:off x="6952366" y="-847090"/>
              <a:ext cx="139700" cy="800100"/>
              <a:chOff x="2339446" y="455930"/>
              <a:chExt cx="139700" cy="800100"/>
            </a:xfrm>
          </p:grpSpPr>
          <p:cxnSp>
            <p:nvCxnSpPr>
              <p:cNvPr id="2211" name="Google Shape;2211;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12" name="Google Shape;2212;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13" name="Google Shape;2213;p72"/>
            <p:cNvGrpSpPr/>
            <p:nvPr/>
          </p:nvGrpSpPr>
          <p:grpSpPr>
            <a:xfrm>
              <a:off x="7873821" y="-847090"/>
              <a:ext cx="139700" cy="800100"/>
              <a:chOff x="2339446" y="455930"/>
              <a:chExt cx="139700" cy="800100"/>
            </a:xfrm>
          </p:grpSpPr>
          <p:cxnSp>
            <p:nvCxnSpPr>
              <p:cNvPr id="2214" name="Google Shape;2214;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15" name="Google Shape;2215;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16" name="Google Shape;2216;p72"/>
            <p:cNvGrpSpPr/>
            <p:nvPr/>
          </p:nvGrpSpPr>
          <p:grpSpPr>
            <a:xfrm>
              <a:off x="8795276" y="-847090"/>
              <a:ext cx="139700" cy="800100"/>
              <a:chOff x="2339446" y="455930"/>
              <a:chExt cx="139700" cy="800100"/>
            </a:xfrm>
          </p:grpSpPr>
          <p:cxnSp>
            <p:nvCxnSpPr>
              <p:cNvPr id="2217" name="Google Shape;2217;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18" name="Google Shape;2218;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19" name="Google Shape;2219;p72"/>
            <p:cNvGrpSpPr/>
            <p:nvPr/>
          </p:nvGrpSpPr>
          <p:grpSpPr>
            <a:xfrm>
              <a:off x="9716731" y="-847090"/>
              <a:ext cx="139700" cy="800100"/>
              <a:chOff x="2339446" y="455930"/>
              <a:chExt cx="139700" cy="800100"/>
            </a:xfrm>
          </p:grpSpPr>
          <p:cxnSp>
            <p:nvCxnSpPr>
              <p:cNvPr id="2220" name="Google Shape;2220;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21" name="Google Shape;2221;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22" name="Google Shape;2222;p72"/>
            <p:cNvGrpSpPr/>
            <p:nvPr/>
          </p:nvGrpSpPr>
          <p:grpSpPr>
            <a:xfrm>
              <a:off x="10638186" y="-847090"/>
              <a:ext cx="139700" cy="800100"/>
              <a:chOff x="2339446" y="455930"/>
              <a:chExt cx="139700" cy="800100"/>
            </a:xfrm>
          </p:grpSpPr>
          <p:cxnSp>
            <p:nvCxnSpPr>
              <p:cNvPr id="2223" name="Google Shape;2223;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24" name="Google Shape;2224;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225" name="Google Shape;2225;p72"/>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2226" name="Google Shape;2226;p72"/>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27" name="Google Shape;2227;p72"/>
          <p:cNvGrpSpPr/>
          <p:nvPr/>
        </p:nvGrpSpPr>
        <p:grpSpPr>
          <a:xfrm>
            <a:off x="-470014" y="334652"/>
            <a:ext cx="409026" cy="6150598"/>
            <a:chOff x="-718569" y="334652"/>
            <a:chExt cx="645558" cy="6150598"/>
          </a:xfrm>
        </p:grpSpPr>
        <p:grpSp>
          <p:nvGrpSpPr>
            <p:cNvPr id="2228" name="Google Shape;2228;p72"/>
            <p:cNvGrpSpPr/>
            <p:nvPr/>
          </p:nvGrpSpPr>
          <p:grpSpPr>
            <a:xfrm rot="-5400000">
              <a:off x="-421394" y="5495992"/>
              <a:ext cx="70688" cy="626078"/>
              <a:chOff x="1416580" y="455930"/>
              <a:chExt cx="139700" cy="800100"/>
            </a:xfrm>
          </p:grpSpPr>
          <p:cxnSp>
            <p:nvCxnSpPr>
              <p:cNvPr id="2229" name="Google Shape;2229;p7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30" name="Google Shape;2230;p7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31" name="Google Shape;2231;p72"/>
            <p:cNvGrpSpPr/>
            <p:nvPr/>
          </p:nvGrpSpPr>
          <p:grpSpPr>
            <a:xfrm rot="-5400000">
              <a:off x="-440874" y="5020427"/>
              <a:ext cx="70688" cy="626078"/>
              <a:chOff x="2339446" y="455930"/>
              <a:chExt cx="139700" cy="800100"/>
            </a:xfrm>
          </p:grpSpPr>
          <p:cxnSp>
            <p:nvCxnSpPr>
              <p:cNvPr id="2232" name="Google Shape;2232;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33" name="Google Shape;2233;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34" name="Google Shape;2234;p72"/>
            <p:cNvGrpSpPr/>
            <p:nvPr/>
          </p:nvGrpSpPr>
          <p:grpSpPr>
            <a:xfrm rot="-5400000">
              <a:off x="-440874" y="4544848"/>
              <a:ext cx="70688" cy="626078"/>
              <a:chOff x="2339446" y="455930"/>
              <a:chExt cx="139700" cy="800100"/>
            </a:xfrm>
          </p:grpSpPr>
          <p:cxnSp>
            <p:nvCxnSpPr>
              <p:cNvPr id="2235" name="Google Shape;2235;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36" name="Google Shape;2236;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37" name="Google Shape;2237;p72"/>
            <p:cNvGrpSpPr/>
            <p:nvPr/>
          </p:nvGrpSpPr>
          <p:grpSpPr>
            <a:xfrm rot="-5400000">
              <a:off x="-440874" y="4069269"/>
              <a:ext cx="70688" cy="626078"/>
              <a:chOff x="2339446" y="455930"/>
              <a:chExt cx="139700" cy="800100"/>
            </a:xfrm>
          </p:grpSpPr>
          <p:cxnSp>
            <p:nvCxnSpPr>
              <p:cNvPr id="2238" name="Google Shape;2238;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39" name="Google Shape;2239;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40" name="Google Shape;2240;p72"/>
            <p:cNvGrpSpPr/>
            <p:nvPr/>
          </p:nvGrpSpPr>
          <p:grpSpPr>
            <a:xfrm rot="-5400000">
              <a:off x="-440874" y="3593690"/>
              <a:ext cx="70688" cy="626078"/>
              <a:chOff x="2339446" y="455930"/>
              <a:chExt cx="139700" cy="800100"/>
            </a:xfrm>
          </p:grpSpPr>
          <p:cxnSp>
            <p:nvCxnSpPr>
              <p:cNvPr id="2241" name="Google Shape;2241;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42" name="Google Shape;2242;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43" name="Google Shape;2243;p72"/>
            <p:cNvGrpSpPr/>
            <p:nvPr/>
          </p:nvGrpSpPr>
          <p:grpSpPr>
            <a:xfrm rot="-5400000">
              <a:off x="-440874" y="3118111"/>
              <a:ext cx="70688" cy="626078"/>
              <a:chOff x="2339446" y="455930"/>
              <a:chExt cx="139700" cy="800100"/>
            </a:xfrm>
          </p:grpSpPr>
          <p:cxnSp>
            <p:nvCxnSpPr>
              <p:cNvPr id="2244" name="Google Shape;2244;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45" name="Google Shape;2245;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46" name="Google Shape;2246;p72"/>
            <p:cNvGrpSpPr/>
            <p:nvPr/>
          </p:nvGrpSpPr>
          <p:grpSpPr>
            <a:xfrm rot="-5400000">
              <a:off x="-440874" y="2642532"/>
              <a:ext cx="70688" cy="626078"/>
              <a:chOff x="2339446" y="455930"/>
              <a:chExt cx="139700" cy="800100"/>
            </a:xfrm>
          </p:grpSpPr>
          <p:cxnSp>
            <p:nvCxnSpPr>
              <p:cNvPr id="2247" name="Google Shape;2247;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48" name="Google Shape;2248;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49" name="Google Shape;2249;p72"/>
            <p:cNvGrpSpPr/>
            <p:nvPr/>
          </p:nvGrpSpPr>
          <p:grpSpPr>
            <a:xfrm rot="-5400000">
              <a:off x="-440874" y="2166953"/>
              <a:ext cx="70688" cy="626078"/>
              <a:chOff x="2339446" y="455930"/>
              <a:chExt cx="139700" cy="800100"/>
            </a:xfrm>
          </p:grpSpPr>
          <p:cxnSp>
            <p:nvCxnSpPr>
              <p:cNvPr id="2250" name="Google Shape;2250;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51" name="Google Shape;2251;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52" name="Google Shape;2252;p72"/>
            <p:cNvGrpSpPr/>
            <p:nvPr/>
          </p:nvGrpSpPr>
          <p:grpSpPr>
            <a:xfrm rot="-5400000">
              <a:off x="-440874" y="1691374"/>
              <a:ext cx="70688" cy="626078"/>
              <a:chOff x="2339446" y="455930"/>
              <a:chExt cx="139700" cy="800100"/>
            </a:xfrm>
          </p:grpSpPr>
          <p:cxnSp>
            <p:nvCxnSpPr>
              <p:cNvPr id="2253" name="Google Shape;2253;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54" name="Google Shape;2254;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55" name="Google Shape;2255;p72"/>
            <p:cNvGrpSpPr/>
            <p:nvPr/>
          </p:nvGrpSpPr>
          <p:grpSpPr>
            <a:xfrm rot="-5400000">
              <a:off x="-440874" y="1215795"/>
              <a:ext cx="70688" cy="626078"/>
              <a:chOff x="2339446" y="455930"/>
              <a:chExt cx="139700" cy="800100"/>
            </a:xfrm>
          </p:grpSpPr>
          <p:cxnSp>
            <p:nvCxnSpPr>
              <p:cNvPr id="2256" name="Google Shape;2256;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57" name="Google Shape;2257;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58" name="Google Shape;2258;p72"/>
            <p:cNvGrpSpPr/>
            <p:nvPr/>
          </p:nvGrpSpPr>
          <p:grpSpPr>
            <a:xfrm rot="-5400000">
              <a:off x="-440873" y="740216"/>
              <a:ext cx="70688" cy="626078"/>
              <a:chOff x="2339446" y="455930"/>
              <a:chExt cx="139700" cy="800100"/>
            </a:xfrm>
          </p:grpSpPr>
          <p:cxnSp>
            <p:nvCxnSpPr>
              <p:cNvPr id="2259" name="Google Shape;2259;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60" name="Google Shape;2260;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261" name="Google Shape;2261;p72"/>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2262" name="Google Shape;2262;p72"/>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2263" name="Google Shape;2263;p72"/>
          <p:cNvGrpSpPr/>
          <p:nvPr/>
        </p:nvGrpSpPr>
        <p:grpSpPr>
          <a:xfrm>
            <a:off x="12303201" y="334652"/>
            <a:ext cx="402118" cy="6150598"/>
            <a:chOff x="-718569" y="334652"/>
            <a:chExt cx="645558" cy="6150598"/>
          </a:xfrm>
        </p:grpSpPr>
        <p:grpSp>
          <p:nvGrpSpPr>
            <p:cNvPr id="2264" name="Google Shape;2264;p72"/>
            <p:cNvGrpSpPr/>
            <p:nvPr/>
          </p:nvGrpSpPr>
          <p:grpSpPr>
            <a:xfrm rot="-5400000">
              <a:off x="-421394" y="5495992"/>
              <a:ext cx="70688" cy="626078"/>
              <a:chOff x="1416580" y="455930"/>
              <a:chExt cx="139700" cy="800100"/>
            </a:xfrm>
          </p:grpSpPr>
          <p:cxnSp>
            <p:nvCxnSpPr>
              <p:cNvPr id="2265" name="Google Shape;2265;p7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66" name="Google Shape;2266;p7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67" name="Google Shape;2267;p72"/>
            <p:cNvGrpSpPr/>
            <p:nvPr/>
          </p:nvGrpSpPr>
          <p:grpSpPr>
            <a:xfrm rot="-5400000">
              <a:off x="-440874" y="5020427"/>
              <a:ext cx="70688" cy="626078"/>
              <a:chOff x="2339446" y="455930"/>
              <a:chExt cx="139700" cy="800100"/>
            </a:xfrm>
          </p:grpSpPr>
          <p:cxnSp>
            <p:nvCxnSpPr>
              <p:cNvPr id="2268" name="Google Shape;2268;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69" name="Google Shape;2269;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70" name="Google Shape;2270;p72"/>
            <p:cNvGrpSpPr/>
            <p:nvPr/>
          </p:nvGrpSpPr>
          <p:grpSpPr>
            <a:xfrm rot="-5400000">
              <a:off x="-440874" y="4544848"/>
              <a:ext cx="70688" cy="626078"/>
              <a:chOff x="2339446" y="455930"/>
              <a:chExt cx="139700" cy="800100"/>
            </a:xfrm>
          </p:grpSpPr>
          <p:cxnSp>
            <p:nvCxnSpPr>
              <p:cNvPr id="2271" name="Google Shape;2271;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72" name="Google Shape;2272;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73" name="Google Shape;2273;p72"/>
            <p:cNvGrpSpPr/>
            <p:nvPr/>
          </p:nvGrpSpPr>
          <p:grpSpPr>
            <a:xfrm rot="-5400000">
              <a:off x="-440874" y="4069269"/>
              <a:ext cx="70688" cy="626078"/>
              <a:chOff x="2339446" y="455930"/>
              <a:chExt cx="139700" cy="800100"/>
            </a:xfrm>
          </p:grpSpPr>
          <p:cxnSp>
            <p:nvCxnSpPr>
              <p:cNvPr id="2274" name="Google Shape;2274;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75" name="Google Shape;2275;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76" name="Google Shape;2276;p72"/>
            <p:cNvGrpSpPr/>
            <p:nvPr/>
          </p:nvGrpSpPr>
          <p:grpSpPr>
            <a:xfrm rot="-5400000">
              <a:off x="-440874" y="3593690"/>
              <a:ext cx="70688" cy="626078"/>
              <a:chOff x="2339446" y="455930"/>
              <a:chExt cx="139700" cy="800100"/>
            </a:xfrm>
          </p:grpSpPr>
          <p:cxnSp>
            <p:nvCxnSpPr>
              <p:cNvPr id="2277" name="Google Shape;2277;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78" name="Google Shape;2278;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79" name="Google Shape;2279;p72"/>
            <p:cNvGrpSpPr/>
            <p:nvPr/>
          </p:nvGrpSpPr>
          <p:grpSpPr>
            <a:xfrm rot="-5400000">
              <a:off x="-440874" y="3118111"/>
              <a:ext cx="70688" cy="626078"/>
              <a:chOff x="2339446" y="455930"/>
              <a:chExt cx="139700" cy="800100"/>
            </a:xfrm>
          </p:grpSpPr>
          <p:cxnSp>
            <p:nvCxnSpPr>
              <p:cNvPr id="2280" name="Google Shape;2280;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81" name="Google Shape;2281;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82" name="Google Shape;2282;p72"/>
            <p:cNvGrpSpPr/>
            <p:nvPr/>
          </p:nvGrpSpPr>
          <p:grpSpPr>
            <a:xfrm rot="-5400000">
              <a:off x="-440874" y="2642532"/>
              <a:ext cx="70688" cy="626078"/>
              <a:chOff x="2339446" y="455930"/>
              <a:chExt cx="139700" cy="800100"/>
            </a:xfrm>
          </p:grpSpPr>
          <p:cxnSp>
            <p:nvCxnSpPr>
              <p:cNvPr id="2283" name="Google Shape;2283;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84" name="Google Shape;2284;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85" name="Google Shape;2285;p72"/>
            <p:cNvGrpSpPr/>
            <p:nvPr/>
          </p:nvGrpSpPr>
          <p:grpSpPr>
            <a:xfrm rot="-5400000">
              <a:off x="-440874" y="2166953"/>
              <a:ext cx="70688" cy="626078"/>
              <a:chOff x="2339446" y="455930"/>
              <a:chExt cx="139700" cy="800100"/>
            </a:xfrm>
          </p:grpSpPr>
          <p:cxnSp>
            <p:nvCxnSpPr>
              <p:cNvPr id="2286" name="Google Shape;2286;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87" name="Google Shape;2287;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88" name="Google Shape;2288;p72"/>
            <p:cNvGrpSpPr/>
            <p:nvPr/>
          </p:nvGrpSpPr>
          <p:grpSpPr>
            <a:xfrm rot="-5400000">
              <a:off x="-440874" y="1691374"/>
              <a:ext cx="70688" cy="626078"/>
              <a:chOff x="2339446" y="455930"/>
              <a:chExt cx="139700" cy="800100"/>
            </a:xfrm>
          </p:grpSpPr>
          <p:cxnSp>
            <p:nvCxnSpPr>
              <p:cNvPr id="2289" name="Google Shape;2289;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90" name="Google Shape;2290;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91" name="Google Shape;2291;p72"/>
            <p:cNvGrpSpPr/>
            <p:nvPr/>
          </p:nvGrpSpPr>
          <p:grpSpPr>
            <a:xfrm rot="-5400000">
              <a:off x="-440874" y="1215795"/>
              <a:ext cx="70688" cy="626078"/>
              <a:chOff x="2339446" y="455930"/>
              <a:chExt cx="139700" cy="800100"/>
            </a:xfrm>
          </p:grpSpPr>
          <p:cxnSp>
            <p:nvCxnSpPr>
              <p:cNvPr id="2292" name="Google Shape;2292;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93" name="Google Shape;2293;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94" name="Google Shape;2294;p72"/>
            <p:cNvGrpSpPr/>
            <p:nvPr/>
          </p:nvGrpSpPr>
          <p:grpSpPr>
            <a:xfrm rot="-5400000">
              <a:off x="-440873" y="740216"/>
              <a:ext cx="70688" cy="626078"/>
              <a:chOff x="2339446" y="455930"/>
              <a:chExt cx="139700" cy="800100"/>
            </a:xfrm>
          </p:grpSpPr>
          <p:cxnSp>
            <p:nvCxnSpPr>
              <p:cNvPr id="2295" name="Google Shape;2295;p7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96" name="Google Shape;2296;p7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297" name="Google Shape;2297;p72"/>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2298" name="Google Shape;2298;p72"/>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04"/>
        <p:cNvGrpSpPr/>
        <p:nvPr/>
      </p:nvGrpSpPr>
      <p:grpSpPr>
        <a:xfrm>
          <a:off x="0" y="0"/>
          <a:ext cx="0" cy="0"/>
          <a:chOff x="0" y="0"/>
          <a:chExt cx="0" cy="0"/>
        </a:xfrm>
      </p:grpSpPr>
      <p:sp>
        <p:nvSpPr>
          <p:cNvPr id="2305" name="Google Shape;2305;ga8052f6a95_1_5"/>
          <p:cNvSpPr txBox="1">
            <a:spLocks noGrp="1"/>
          </p:cNvSpPr>
          <p:nvPr>
            <p:ph type="title"/>
          </p:nvPr>
        </p:nvSpPr>
        <p:spPr>
          <a:xfrm>
            <a:off x="501174" y="314477"/>
            <a:ext cx="11105507" cy="546800"/>
          </a:xfrm>
          <a:prstGeom prst="rect">
            <a:avLst/>
          </a:prstGeom>
          <a:noFill/>
          <a:ln>
            <a:noFill/>
          </a:ln>
        </p:spPr>
        <p:txBody>
          <a:bodyPr spcFirstLastPara="1" wrap="square" lIns="91375" tIns="45700" rIns="91375" bIns="45700" anchor="t" anchorCtr="0">
            <a:noAutofit/>
          </a:bodyPr>
          <a:lstStyle>
            <a:lvl1pPr lvl="0" algn="l" rtl="0">
              <a:lnSpc>
                <a:spcPct val="95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306" name="Google Shape;2306;ga8052f6a95_1_5"/>
          <p:cNvSpPr txBox="1">
            <a:spLocks noGrp="1"/>
          </p:cNvSpPr>
          <p:nvPr>
            <p:ph type="body" idx="1"/>
          </p:nvPr>
        </p:nvSpPr>
        <p:spPr>
          <a:xfrm>
            <a:off x="501175" y="1828800"/>
            <a:ext cx="11107507" cy="42672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dk1"/>
              </a:buClr>
              <a:buSzPts val="1900"/>
              <a:buNone/>
              <a:defRPr/>
            </a:lvl1pPr>
            <a:lvl2pPr marL="914400" lvl="1" indent="-228600" algn="l" rtl="0">
              <a:lnSpc>
                <a:spcPct val="95000"/>
              </a:lnSpc>
              <a:spcBef>
                <a:spcPts val="400"/>
              </a:spcBef>
              <a:spcAft>
                <a:spcPts val="0"/>
              </a:spcAft>
              <a:buClr>
                <a:schemeClr val="dk1"/>
              </a:buClr>
              <a:buSzPts val="1600"/>
              <a:buNone/>
              <a:defRPr/>
            </a:lvl2pPr>
            <a:lvl3pPr marL="1371600" lvl="2" indent="-330200" algn="l" rtl="0">
              <a:lnSpc>
                <a:spcPct val="95000"/>
              </a:lnSpc>
              <a:spcBef>
                <a:spcPts val="400"/>
              </a:spcBef>
              <a:spcAft>
                <a:spcPts val="0"/>
              </a:spcAft>
              <a:buClr>
                <a:schemeClr val="dk1"/>
              </a:buClr>
              <a:buSzPts val="1600"/>
              <a:buChar char="•"/>
              <a:defRPr/>
            </a:lvl3pPr>
            <a:lvl4pPr marL="1828800" lvl="3" indent="-349250" algn="l" rtl="0">
              <a:lnSpc>
                <a:spcPct val="95000"/>
              </a:lnSpc>
              <a:spcBef>
                <a:spcPts val="400"/>
              </a:spcBef>
              <a:spcAft>
                <a:spcPts val="0"/>
              </a:spcAft>
              <a:buClr>
                <a:schemeClr val="dk1"/>
              </a:buClr>
              <a:buSzPts val="1900"/>
              <a:buChar char="–"/>
              <a:defRPr/>
            </a:lvl4pPr>
            <a:lvl5pPr marL="2286000" lvl="4" indent="-228600" algn="l" rtl="0">
              <a:lnSpc>
                <a:spcPct val="95000"/>
              </a:lnSpc>
              <a:spcBef>
                <a:spcPts val="400"/>
              </a:spcBef>
              <a:spcAft>
                <a:spcPts val="0"/>
              </a:spcAft>
              <a:buSzPts val="1600"/>
              <a:buNone/>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07" name="Google Shape;2307;ga8052f6a95_1_5"/>
          <p:cNvSpPr txBox="1">
            <a:spLocks noGrp="1"/>
          </p:cNvSpPr>
          <p:nvPr>
            <p:ph type="dt" idx="10"/>
          </p:nvPr>
        </p:nvSpPr>
        <p:spPr>
          <a:xfrm>
            <a:off x="609441" y="6356351"/>
            <a:ext cx="2844059" cy="365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1pPr>
            <a:lvl2pPr marR="0" lvl="1"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2pPr>
            <a:lvl3pPr marR="0" lvl="2"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3pPr>
            <a:lvl4pPr marR="0" lvl="3"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4pPr>
            <a:lvl5pPr marR="0" lvl="4"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5pPr>
            <a:lvl6pPr marR="0" lvl="5"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6pPr>
            <a:lvl7pPr marR="0" lvl="6"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7pPr>
            <a:lvl8pPr marR="0" lvl="7"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8pPr>
            <a:lvl9pPr marR="0" lvl="8"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2308" name="Google Shape;2308;ga8052f6a95_1_5"/>
          <p:cNvSpPr txBox="1">
            <a:spLocks noGrp="1"/>
          </p:cNvSpPr>
          <p:nvPr>
            <p:ph type="ftr" idx="11"/>
          </p:nvPr>
        </p:nvSpPr>
        <p:spPr>
          <a:xfrm>
            <a:off x="869950" y="6400800"/>
            <a:ext cx="2444563" cy="185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1pPr>
            <a:lvl2pPr marR="0" lvl="1"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2pPr>
            <a:lvl3pPr marR="0" lvl="2"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3pPr>
            <a:lvl4pPr marR="0" lvl="3"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4pPr>
            <a:lvl5pPr marR="0" lvl="4"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5pPr>
            <a:lvl6pPr marR="0" lvl="5"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6pPr>
            <a:lvl7pPr marR="0" lvl="6"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7pPr>
            <a:lvl8pPr marR="0" lvl="7"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8pPr>
            <a:lvl9pPr marR="0" lvl="8"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2309" name="Google Shape;2309;ga8052f6a95_1_5"/>
          <p:cNvSpPr txBox="1">
            <a:spLocks noGrp="1"/>
          </p:cNvSpPr>
          <p:nvPr>
            <p:ph type="sldNum" idx="12"/>
          </p:nvPr>
        </p:nvSpPr>
        <p:spPr>
          <a:xfrm>
            <a:off x="501650" y="6400800"/>
            <a:ext cx="358707" cy="187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00" b="0" i="0" u="none" strike="noStrike" cap="none">
                <a:solidFill>
                  <a:schemeClr val="dk1"/>
                </a:solidFill>
                <a:latin typeface="Avenir Next For Intuit"/>
                <a:ea typeface="Avenir Next For Intuit"/>
                <a:cs typeface="Avenir Next For Intuit"/>
                <a:sym typeface="Avenir Next For Intuit"/>
              </a:defRPr>
            </a:lvl1pPr>
            <a:lvl2pPr marL="0" marR="0" lvl="1" indent="0" algn="l" rtl="0">
              <a:spcBef>
                <a:spcPts val="0"/>
              </a:spcBef>
              <a:buNone/>
              <a:defRPr sz="1900" b="0" i="0" u="none" strike="noStrike" cap="none">
                <a:solidFill>
                  <a:schemeClr val="dk1"/>
                </a:solidFill>
                <a:latin typeface="Avenir Next For Intuit"/>
                <a:ea typeface="Avenir Next For Intuit"/>
                <a:cs typeface="Avenir Next For Intuit"/>
                <a:sym typeface="Avenir Next For Intuit"/>
              </a:defRPr>
            </a:lvl2pPr>
            <a:lvl3pPr marL="0" marR="0" lvl="2" indent="0" algn="l" rtl="0">
              <a:spcBef>
                <a:spcPts val="0"/>
              </a:spcBef>
              <a:buNone/>
              <a:defRPr sz="1900" b="0" i="0" u="none" strike="noStrike" cap="none">
                <a:solidFill>
                  <a:schemeClr val="dk1"/>
                </a:solidFill>
                <a:latin typeface="Avenir Next For Intuit"/>
                <a:ea typeface="Avenir Next For Intuit"/>
                <a:cs typeface="Avenir Next For Intuit"/>
                <a:sym typeface="Avenir Next For Intuit"/>
              </a:defRPr>
            </a:lvl3pPr>
            <a:lvl4pPr marL="0" marR="0" lvl="3" indent="0" algn="l" rtl="0">
              <a:spcBef>
                <a:spcPts val="0"/>
              </a:spcBef>
              <a:buNone/>
              <a:defRPr sz="1900" b="0" i="0" u="none" strike="noStrike" cap="none">
                <a:solidFill>
                  <a:schemeClr val="dk1"/>
                </a:solidFill>
                <a:latin typeface="Avenir Next For Intuit"/>
                <a:ea typeface="Avenir Next For Intuit"/>
                <a:cs typeface="Avenir Next For Intuit"/>
                <a:sym typeface="Avenir Next For Intuit"/>
              </a:defRPr>
            </a:lvl4pPr>
            <a:lvl5pPr marL="0" marR="0" lvl="4" indent="0" algn="l" rtl="0">
              <a:spcBef>
                <a:spcPts val="0"/>
              </a:spcBef>
              <a:buNone/>
              <a:defRPr sz="1900" b="0" i="0" u="none" strike="noStrike" cap="none">
                <a:solidFill>
                  <a:schemeClr val="dk1"/>
                </a:solidFill>
                <a:latin typeface="Avenir Next For Intuit"/>
                <a:ea typeface="Avenir Next For Intuit"/>
                <a:cs typeface="Avenir Next For Intuit"/>
                <a:sym typeface="Avenir Next For Intuit"/>
              </a:defRPr>
            </a:lvl5pPr>
            <a:lvl6pPr marL="0" marR="0" lvl="5" indent="0" algn="l" rtl="0">
              <a:spcBef>
                <a:spcPts val="0"/>
              </a:spcBef>
              <a:buNone/>
              <a:defRPr sz="1900" b="0" i="0" u="none" strike="noStrike" cap="none">
                <a:solidFill>
                  <a:schemeClr val="dk1"/>
                </a:solidFill>
                <a:latin typeface="Avenir Next For Intuit"/>
                <a:ea typeface="Avenir Next For Intuit"/>
                <a:cs typeface="Avenir Next For Intuit"/>
                <a:sym typeface="Avenir Next For Intuit"/>
              </a:defRPr>
            </a:lvl6pPr>
            <a:lvl7pPr marL="0" marR="0" lvl="6" indent="0" algn="l" rtl="0">
              <a:spcBef>
                <a:spcPts val="0"/>
              </a:spcBef>
              <a:buNone/>
              <a:defRPr sz="1900" b="0" i="0" u="none" strike="noStrike" cap="none">
                <a:solidFill>
                  <a:schemeClr val="dk1"/>
                </a:solidFill>
                <a:latin typeface="Avenir Next For Intuit"/>
                <a:ea typeface="Avenir Next For Intuit"/>
                <a:cs typeface="Avenir Next For Intuit"/>
                <a:sym typeface="Avenir Next For Intuit"/>
              </a:defRPr>
            </a:lvl7pPr>
            <a:lvl8pPr marL="0" marR="0" lvl="7" indent="0" algn="l" rtl="0">
              <a:spcBef>
                <a:spcPts val="0"/>
              </a:spcBef>
              <a:buNone/>
              <a:defRPr sz="1900" b="0" i="0" u="none" strike="noStrike" cap="none">
                <a:solidFill>
                  <a:schemeClr val="dk1"/>
                </a:solidFill>
                <a:latin typeface="Avenir Next For Intuit"/>
                <a:ea typeface="Avenir Next For Intuit"/>
                <a:cs typeface="Avenir Next For Intuit"/>
                <a:sym typeface="Avenir Next For Intuit"/>
              </a:defRPr>
            </a:lvl8pPr>
            <a:lvl9pPr marL="0" marR="0" lvl="8" indent="0" algn="l" rtl="0">
              <a:spcBef>
                <a:spcPts val="0"/>
              </a:spcBef>
              <a:buNone/>
              <a:defRPr sz="1900" b="0" i="0" u="none" strike="noStrike" cap="none">
                <a:solidFill>
                  <a:schemeClr val="dk1"/>
                </a:solidFill>
                <a:latin typeface="Avenir Next For Intuit"/>
                <a:ea typeface="Avenir Next For Intuit"/>
                <a:cs typeface="Avenir Next For Intuit"/>
                <a:sym typeface="Avenir Next For Intui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Column">
  <p:cSld name="1-Column">
    <p:spTree>
      <p:nvGrpSpPr>
        <p:cNvPr id="1" name="Shape 2310"/>
        <p:cNvGrpSpPr/>
        <p:nvPr/>
      </p:nvGrpSpPr>
      <p:grpSpPr>
        <a:xfrm>
          <a:off x="0" y="0"/>
          <a:ext cx="0" cy="0"/>
          <a:chOff x="0" y="0"/>
          <a:chExt cx="0" cy="0"/>
        </a:xfrm>
      </p:grpSpPr>
      <p:sp>
        <p:nvSpPr>
          <p:cNvPr id="2311" name="Google Shape;2311;ga8052f6a95_1_11"/>
          <p:cNvSpPr txBox="1">
            <a:spLocks noGrp="1"/>
          </p:cNvSpPr>
          <p:nvPr>
            <p:ph type="body" idx="1"/>
          </p:nvPr>
        </p:nvSpPr>
        <p:spPr>
          <a:xfrm>
            <a:off x="501174" y="1755648"/>
            <a:ext cx="11105507" cy="4334400"/>
          </a:xfrm>
          <a:prstGeom prst="rect">
            <a:avLst/>
          </a:prstGeom>
          <a:noFill/>
          <a:ln>
            <a:noFill/>
          </a:ln>
        </p:spPr>
        <p:txBody>
          <a:bodyPr spcFirstLastPara="1" wrap="square" lIns="91375" tIns="45700" rIns="91375" bIns="45700" anchor="t" anchorCtr="0">
            <a:noAutofit/>
          </a:bodyPr>
          <a:lstStyle>
            <a:lvl1pPr marL="457200" lvl="0" indent="-228600" algn="l" rtl="0">
              <a:lnSpc>
                <a:spcPct val="100000"/>
              </a:lnSpc>
              <a:spcBef>
                <a:spcPts val="1900"/>
              </a:spcBef>
              <a:spcAft>
                <a:spcPts val="0"/>
              </a:spcAft>
              <a:buClr>
                <a:schemeClr val="dk1"/>
              </a:buClr>
              <a:buSzPts val="3600"/>
              <a:buFont typeface="Avenir Next For Intuit"/>
              <a:buNone/>
              <a:defRPr sz="3600"/>
            </a:lvl1pPr>
            <a:lvl2pPr marL="914400" lvl="1" indent="-228600" algn="l" rtl="0">
              <a:lnSpc>
                <a:spcPct val="100000"/>
              </a:lnSpc>
              <a:spcBef>
                <a:spcPts val="400"/>
              </a:spcBef>
              <a:spcAft>
                <a:spcPts val="0"/>
              </a:spcAft>
              <a:buClr>
                <a:schemeClr val="dk1"/>
              </a:buClr>
              <a:buSzPts val="3200"/>
              <a:buFont typeface="Arial"/>
              <a:buNone/>
              <a:defRPr sz="3600">
                <a:solidFill>
                  <a:schemeClr val="dk1"/>
                </a:solidFill>
              </a:defRPr>
            </a:lvl2pPr>
            <a:lvl3pPr marL="1371600" lvl="2" indent="-412750" algn="l" rtl="0">
              <a:lnSpc>
                <a:spcPct val="100000"/>
              </a:lnSpc>
              <a:spcBef>
                <a:spcPts val="400"/>
              </a:spcBef>
              <a:spcAft>
                <a:spcPts val="0"/>
              </a:spcAft>
              <a:buClr>
                <a:schemeClr val="dk1"/>
              </a:buClr>
              <a:buSzPts val="2900"/>
              <a:buChar char="•"/>
              <a:defRPr sz="3200">
                <a:solidFill>
                  <a:schemeClr val="dk1"/>
                </a:solidFill>
              </a:defRPr>
            </a:lvl3pPr>
            <a:lvl4pPr marL="1828800" lvl="3" indent="-406400" algn="l" rtl="0">
              <a:lnSpc>
                <a:spcPct val="100000"/>
              </a:lnSpc>
              <a:spcBef>
                <a:spcPts val="400"/>
              </a:spcBef>
              <a:spcAft>
                <a:spcPts val="0"/>
              </a:spcAft>
              <a:buClr>
                <a:schemeClr val="dk1"/>
              </a:buClr>
              <a:buSzPts val="2800"/>
              <a:buChar char="–"/>
              <a:defRPr sz="2800">
                <a:solidFill>
                  <a:schemeClr val="dk1"/>
                </a:solidFill>
              </a:defRPr>
            </a:lvl4pPr>
            <a:lvl5pPr marL="2286000" lvl="4" indent="-228600" algn="l" rtl="0">
              <a:lnSpc>
                <a:spcPct val="95000"/>
              </a:lnSpc>
              <a:spcBef>
                <a:spcPts val="400"/>
              </a:spcBef>
              <a:spcAft>
                <a:spcPts val="0"/>
              </a:spcAft>
              <a:buSzPts val="2500"/>
              <a:buFont typeface="Avenir Next For Intuit"/>
              <a:buNone/>
              <a:defRPr sz="2800">
                <a:solidFill>
                  <a:schemeClr val="dk1"/>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12" name="Google Shape;2312;ga8052f6a95_1_11"/>
          <p:cNvSpPr txBox="1">
            <a:spLocks noGrp="1"/>
          </p:cNvSpPr>
          <p:nvPr>
            <p:ph type="title"/>
          </p:nvPr>
        </p:nvSpPr>
        <p:spPr>
          <a:xfrm>
            <a:off x="501174" y="314477"/>
            <a:ext cx="11105507" cy="546800"/>
          </a:xfrm>
          <a:prstGeom prst="rect">
            <a:avLst/>
          </a:prstGeom>
          <a:noFill/>
          <a:ln>
            <a:noFill/>
          </a:ln>
        </p:spPr>
        <p:txBody>
          <a:bodyPr spcFirstLastPara="1" wrap="square" lIns="91375" tIns="45700" rIns="91375" bIns="45700" anchor="t" anchorCtr="0">
            <a:noAutofit/>
          </a:bodyPr>
          <a:lstStyle>
            <a:lvl1pPr lvl="0" algn="l" rtl="0">
              <a:lnSpc>
                <a:spcPct val="95000"/>
              </a:lnSpc>
              <a:spcBef>
                <a:spcPts val="0"/>
              </a:spcBef>
              <a:spcAft>
                <a:spcPts val="0"/>
              </a:spcAft>
              <a:buClr>
                <a:schemeClr val="accent1"/>
              </a:buClr>
              <a:buSzPts val="3100"/>
              <a:buFont typeface="Avenir Next For Intuit"/>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231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1_Section Title Photo">
  <p:cSld name="1_Section Title Photo">
    <p:spTree>
      <p:nvGrpSpPr>
        <p:cNvPr id="1" name="Shape 2314"/>
        <p:cNvGrpSpPr/>
        <p:nvPr/>
      </p:nvGrpSpPr>
      <p:grpSpPr>
        <a:xfrm>
          <a:off x="0" y="0"/>
          <a:ext cx="0" cy="0"/>
          <a:chOff x="0" y="0"/>
          <a:chExt cx="0" cy="0"/>
        </a:xfrm>
      </p:grpSpPr>
      <p:sp>
        <p:nvSpPr>
          <p:cNvPr id="2315" name="Google Shape;2315;ga8052f6a95_1_15"/>
          <p:cNvSpPr txBox="1">
            <a:spLocks noGrp="1"/>
          </p:cNvSpPr>
          <p:nvPr>
            <p:ph type="body" idx="1"/>
          </p:nvPr>
        </p:nvSpPr>
        <p:spPr>
          <a:xfrm>
            <a:off x="0" y="0"/>
            <a:ext cx="12188825" cy="6858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rgbClr val="E2E4E7"/>
              </a:buClr>
              <a:buSzPts val="2700"/>
              <a:buFont typeface="Avenir Next For Intuit"/>
              <a:buNone/>
              <a:defRPr>
                <a:solidFill>
                  <a:srgbClr val="E2E4E7"/>
                </a:solidFill>
              </a:defRPr>
            </a:lvl1pPr>
            <a:lvl2pPr marL="914400" lvl="1" indent="-228600" algn="l" rtl="0">
              <a:lnSpc>
                <a:spcPct val="95000"/>
              </a:lnSpc>
              <a:spcBef>
                <a:spcPts val="400"/>
              </a:spcBef>
              <a:spcAft>
                <a:spcPts val="0"/>
              </a:spcAft>
              <a:buClr>
                <a:schemeClr val="dk1"/>
              </a:buClr>
              <a:buSzPts val="1600"/>
              <a:buNone/>
              <a:defRPr/>
            </a:lvl2pPr>
            <a:lvl3pPr marL="1371600" lvl="2" indent="-330200" algn="l" rtl="0">
              <a:lnSpc>
                <a:spcPct val="95000"/>
              </a:lnSpc>
              <a:spcBef>
                <a:spcPts val="400"/>
              </a:spcBef>
              <a:spcAft>
                <a:spcPts val="0"/>
              </a:spcAft>
              <a:buClr>
                <a:schemeClr val="dk1"/>
              </a:buClr>
              <a:buSzPts val="1600"/>
              <a:buChar char="•"/>
              <a:defRPr/>
            </a:lvl3pPr>
            <a:lvl4pPr marL="1828800" lvl="3" indent="-349250" algn="l" rtl="0">
              <a:lnSpc>
                <a:spcPct val="95000"/>
              </a:lnSpc>
              <a:spcBef>
                <a:spcPts val="400"/>
              </a:spcBef>
              <a:spcAft>
                <a:spcPts val="0"/>
              </a:spcAft>
              <a:buClr>
                <a:schemeClr val="dk1"/>
              </a:buClr>
              <a:buSzPts val="1900"/>
              <a:buChar char="–"/>
              <a:defRPr/>
            </a:lvl4pPr>
            <a:lvl5pPr marL="2286000" lvl="4" indent="-228600" algn="l" rtl="0">
              <a:lnSpc>
                <a:spcPct val="95000"/>
              </a:lnSpc>
              <a:spcBef>
                <a:spcPts val="400"/>
              </a:spcBef>
              <a:spcAft>
                <a:spcPts val="0"/>
              </a:spcAft>
              <a:buSzPts val="1600"/>
              <a:buNone/>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16" name="Google Shape;2316;ga8052f6a95_1_15"/>
          <p:cNvSpPr txBox="1">
            <a:spLocks noGrp="1"/>
          </p:cNvSpPr>
          <p:nvPr>
            <p:ph type="title"/>
          </p:nvPr>
        </p:nvSpPr>
        <p:spPr>
          <a:xfrm>
            <a:off x="0" y="2669835"/>
            <a:ext cx="12188825" cy="1215600"/>
          </a:xfrm>
          <a:prstGeom prst="rect">
            <a:avLst/>
          </a:prstGeom>
          <a:solidFill>
            <a:schemeClr val="lt1">
              <a:alpha val="91760"/>
            </a:schemeClr>
          </a:solidFill>
          <a:ln>
            <a:noFill/>
          </a:ln>
        </p:spPr>
        <p:txBody>
          <a:bodyPr spcFirstLastPara="1" wrap="square" lIns="457175" tIns="228550" rIns="457175" bIns="365725" anchor="ctr" anchorCtr="0">
            <a:noAutofit/>
          </a:bodyPr>
          <a:lstStyle>
            <a:lvl1pPr lvl="0" algn="ctr" rtl="0">
              <a:lnSpc>
                <a:spcPct val="100000"/>
              </a:lnSpc>
              <a:spcBef>
                <a:spcPts val="0"/>
              </a:spcBef>
              <a:spcAft>
                <a:spcPts val="0"/>
              </a:spcAft>
              <a:buClr>
                <a:schemeClr val="dk2"/>
              </a:buClr>
              <a:buSzPts val="4000"/>
              <a:buFont typeface="Avenir Next For Intuit"/>
              <a:buNone/>
              <a:defRPr sz="4000" b="1">
                <a:solidFill>
                  <a:schemeClr val="dk2"/>
                </a:solidFill>
                <a:latin typeface="Avenir Next For Intuit"/>
                <a:ea typeface="Avenir Next For Intuit"/>
                <a:cs typeface="Avenir Next For Intuit"/>
                <a:sym typeface="Avenir Next For Intui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ext slide">
  <p:cSld name="Text slide">
    <p:spTree>
      <p:nvGrpSpPr>
        <p:cNvPr id="1" name="Shape 2317"/>
        <p:cNvGrpSpPr/>
        <p:nvPr/>
      </p:nvGrpSpPr>
      <p:grpSpPr>
        <a:xfrm>
          <a:off x="0" y="0"/>
          <a:ext cx="0" cy="0"/>
          <a:chOff x="0" y="0"/>
          <a:chExt cx="0" cy="0"/>
        </a:xfrm>
      </p:grpSpPr>
      <p:sp>
        <p:nvSpPr>
          <p:cNvPr id="2318" name="Google Shape;2318;ga8052f6a95_1_18"/>
          <p:cNvSpPr txBox="1">
            <a:spLocks noGrp="1"/>
          </p:cNvSpPr>
          <p:nvPr>
            <p:ph type="body" idx="1"/>
          </p:nvPr>
        </p:nvSpPr>
        <p:spPr>
          <a:xfrm>
            <a:off x="501174" y="1509033"/>
            <a:ext cx="11105507" cy="4267200"/>
          </a:xfrm>
          <a:prstGeom prst="rect">
            <a:avLst/>
          </a:prstGeom>
          <a:noFill/>
          <a:ln>
            <a:noFill/>
          </a:ln>
        </p:spPr>
        <p:txBody>
          <a:bodyPr spcFirstLastPara="1" wrap="square" lIns="91375" tIns="45700" rIns="91375" bIns="45700" anchor="t" anchorCtr="0">
            <a:noAutofit/>
          </a:bodyPr>
          <a:lstStyle>
            <a:lvl1pPr marL="457200" lvl="0" indent="-228600" algn="l" rtl="0">
              <a:lnSpc>
                <a:spcPct val="100000"/>
              </a:lnSpc>
              <a:spcBef>
                <a:spcPts val="1900"/>
              </a:spcBef>
              <a:spcAft>
                <a:spcPts val="0"/>
              </a:spcAft>
              <a:buClr>
                <a:schemeClr val="dk1"/>
              </a:buClr>
              <a:buSzPts val="2500"/>
              <a:buFont typeface="Avenir Next For Intuit"/>
              <a:buNone/>
              <a:defRPr sz="2500" b="1">
                <a:solidFill>
                  <a:schemeClr val="dk1"/>
                </a:solidFill>
                <a:latin typeface="Avenir Next For Intuit"/>
                <a:ea typeface="Avenir Next For Intuit"/>
                <a:cs typeface="Avenir Next For Intuit"/>
                <a:sym typeface="Avenir Next For Intuit"/>
              </a:defRPr>
            </a:lvl1pPr>
            <a:lvl2pPr marL="914400" lvl="1" indent="-228600" algn="l" rtl="0">
              <a:lnSpc>
                <a:spcPct val="100000"/>
              </a:lnSpc>
              <a:spcBef>
                <a:spcPts val="400"/>
              </a:spcBef>
              <a:spcAft>
                <a:spcPts val="0"/>
              </a:spcAft>
              <a:buClr>
                <a:schemeClr val="dk1"/>
              </a:buClr>
              <a:buSzPts val="2100"/>
              <a:buFont typeface="Avenir Next For Intuit"/>
              <a:buNone/>
              <a:defRPr sz="2400">
                <a:solidFill>
                  <a:schemeClr val="dk1"/>
                </a:solidFill>
                <a:latin typeface="Avenir Next For Intuit"/>
                <a:ea typeface="Avenir Next For Intuit"/>
                <a:cs typeface="Avenir Next For Intuit"/>
                <a:sym typeface="Avenir Next For Intuit"/>
              </a:defRPr>
            </a:lvl2pPr>
            <a:lvl3pPr marL="1371600" lvl="2" indent="-355600" algn="l" rtl="0">
              <a:lnSpc>
                <a:spcPct val="100000"/>
              </a:lnSpc>
              <a:spcBef>
                <a:spcPts val="400"/>
              </a:spcBef>
              <a:spcAft>
                <a:spcPts val="0"/>
              </a:spcAft>
              <a:buClr>
                <a:schemeClr val="dk1"/>
              </a:buClr>
              <a:buSzPts val="2000"/>
              <a:buChar char="•"/>
              <a:defRPr sz="2100" i="0">
                <a:solidFill>
                  <a:schemeClr val="dk1"/>
                </a:solidFill>
                <a:latin typeface="Avenir Next For Intuit"/>
                <a:ea typeface="Avenir Next For Intuit"/>
                <a:cs typeface="Avenir Next For Intuit"/>
                <a:sym typeface="Avenir Next For Intuit"/>
              </a:defRPr>
            </a:lvl3pPr>
            <a:lvl4pPr marL="1828800" lvl="3" indent="-355600" algn="l" rtl="0">
              <a:lnSpc>
                <a:spcPct val="100000"/>
              </a:lnSpc>
              <a:spcBef>
                <a:spcPts val="400"/>
              </a:spcBef>
              <a:spcAft>
                <a:spcPts val="0"/>
              </a:spcAft>
              <a:buClr>
                <a:schemeClr val="dk1"/>
              </a:buClr>
              <a:buSzPts val="2000"/>
              <a:buChar char="–"/>
              <a:defRPr sz="2000" b="0" i="0">
                <a:solidFill>
                  <a:schemeClr val="dk1"/>
                </a:solidFill>
                <a:latin typeface="Avenir Next For Intuit"/>
                <a:ea typeface="Avenir Next For Intuit"/>
                <a:cs typeface="Avenir Next For Intuit"/>
                <a:sym typeface="Avenir Next For Intuit"/>
              </a:defRPr>
            </a:lvl4pPr>
            <a:lvl5pPr marL="2286000" lvl="4" indent="-228600" algn="l" rtl="0">
              <a:lnSpc>
                <a:spcPct val="100000"/>
              </a:lnSpc>
              <a:spcBef>
                <a:spcPts val="400"/>
              </a:spcBef>
              <a:spcAft>
                <a:spcPts val="0"/>
              </a:spcAft>
              <a:buSzPts val="1500"/>
              <a:buFont typeface="Avenir Next For Intuit"/>
              <a:buNone/>
              <a:defRPr sz="1600">
                <a:solidFill>
                  <a:schemeClr val="dk1"/>
                </a:solidFill>
                <a:latin typeface="Avenir Next For Intuit"/>
                <a:ea typeface="Avenir Next For Intuit"/>
                <a:cs typeface="Avenir Next For Intuit"/>
                <a:sym typeface="Avenir Next For Intuit"/>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19" name="Google Shape;2319;ga8052f6a95_1_18"/>
          <p:cNvSpPr txBox="1">
            <a:spLocks noGrp="1"/>
          </p:cNvSpPr>
          <p:nvPr>
            <p:ph type="title"/>
          </p:nvPr>
        </p:nvSpPr>
        <p:spPr>
          <a:xfrm>
            <a:off x="501174" y="237615"/>
            <a:ext cx="11105507" cy="452800"/>
          </a:xfrm>
          <a:prstGeom prst="rect">
            <a:avLst/>
          </a:prstGeom>
          <a:noFill/>
          <a:ln>
            <a:noFill/>
          </a:ln>
        </p:spPr>
        <p:txBody>
          <a:bodyPr spcFirstLastPara="1" wrap="square" lIns="91375" tIns="45700" rIns="91375" bIns="45700" anchor="t" anchorCtr="0">
            <a:noAutofit/>
          </a:bodyPr>
          <a:lstStyle>
            <a:lvl1pPr lvl="0" algn="l" rtl="0">
              <a:lnSpc>
                <a:spcPct val="95000"/>
              </a:lnSpc>
              <a:spcBef>
                <a:spcPts val="0"/>
              </a:spcBef>
              <a:spcAft>
                <a:spcPts val="0"/>
              </a:spcAft>
              <a:buClr>
                <a:schemeClr val="accent1"/>
              </a:buClr>
              <a:buSzPts val="3200"/>
              <a:buFont typeface="Avenir"/>
              <a:buNone/>
              <a:defRPr sz="3200" b="1" cap="none">
                <a:solidFill>
                  <a:schemeClr val="accent1"/>
                </a:solidFill>
                <a:latin typeface="Avenir"/>
                <a:ea typeface="Avenir"/>
                <a:cs typeface="Avenir"/>
                <a:sym typeface="Avenir"/>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2320" name="Google Shape;2320;ga8052f6a95_1_18" descr="Intuit_Logo_sm-11.eps"/>
          <p:cNvPicPr preferRelativeResize="0"/>
          <p:nvPr/>
        </p:nvPicPr>
        <p:blipFill rotWithShape="1">
          <a:blip r:embed="rId2">
            <a:alphaModFix/>
          </a:blip>
          <a:srcRect/>
          <a:stretch/>
        </p:blipFill>
        <p:spPr>
          <a:xfrm>
            <a:off x="602776" y="6494867"/>
            <a:ext cx="609442" cy="203147"/>
          </a:xfrm>
          <a:prstGeom prst="rect">
            <a:avLst/>
          </a:prstGeom>
          <a:noFill/>
          <a:ln>
            <a:noFill/>
          </a:ln>
        </p:spPr>
      </p:pic>
      <p:sp>
        <p:nvSpPr>
          <p:cNvPr id="2321" name="Google Shape;2321;ga8052f6a95_1_18"/>
          <p:cNvSpPr txBox="1"/>
          <p:nvPr/>
        </p:nvSpPr>
        <p:spPr>
          <a:xfrm>
            <a:off x="8931184" y="6548392"/>
            <a:ext cx="2443763" cy="186400"/>
          </a:xfrm>
          <a:prstGeom prst="rect">
            <a:avLst/>
          </a:prstGeom>
          <a:noFill/>
          <a:ln>
            <a:noFill/>
          </a:ln>
        </p:spPr>
        <p:txBody>
          <a:bodyPr spcFirstLastPara="1" wrap="square" lIns="0" tIns="45650" rIns="0" bIns="45650" anchor="ctr" anchorCtr="0">
            <a:noAutofit/>
          </a:bodyPr>
          <a:lstStyle/>
          <a:p>
            <a:pPr marL="0" marR="0" lvl="0" indent="0" algn="r" rtl="0">
              <a:spcBef>
                <a:spcPts val="0"/>
              </a:spcBef>
              <a:spcAft>
                <a:spcPts val="0"/>
              </a:spcAft>
              <a:buNone/>
            </a:pPr>
            <a:r>
              <a:rPr lang="en-US" sz="700" b="0" cap="none">
                <a:solidFill>
                  <a:srgbClr val="000000"/>
                </a:solidFill>
                <a:latin typeface="Avenir"/>
                <a:ea typeface="Avenir"/>
                <a:cs typeface="Avenir"/>
                <a:sym typeface="Avenir"/>
              </a:rPr>
              <a:t>Intuit Confidential and Proprietary</a:t>
            </a:r>
            <a:endParaRPr sz="1500"/>
          </a:p>
        </p:txBody>
      </p:sp>
      <p:sp>
        <p:nvSpPr>
          <p:cNvPr id="2322" name="Google Shape;2322;ga8052f6a95_1_18"/>
          <p:cNvSpPr txBox="1"/>
          <p:nvPr/>
        </p:nvSpPr>
        <p:spPr>
          <a:xfrm>
            <a:off x="11392636" y="6548417"/>
            <a:ext cx="358707" cy="187200"/>
          </a:xfrm>
          <a:prstGeom prst="rect">
            <a:avLst/>
          </a:prstGeom>
          <a:noFill/>
          <a:ln>
            <a:noFill/>
          </a:ln>
        </p:spPr>
        <p:txBody>
          <a:bodyPr spcFirstLastPara="1" wrap="square" lIns="91375" tIns="45650" rIns="91375" bIns="45650" anchor="ctr" anchorCtr="0">
            <a:noAutofit/>
          </a:bodyPr>
          <a:lstStyle/>
          <a:p>
            <a:pPr marL="0" marR="0" lvl="0" indent="0" algn="l" rtl="0">
              <a:spcBef>
                <a:spcPts val="0"/>
              </a:spcBef>
              <a:spcAft>
                <a:spcPts val="0"/>
              </a:spcAft>
              <a:buNone/>
            </a:pPr>
            <a:fld id="{00000000-1234-1234-1234-123412341234}" type="slidenum">
              <a:rPr lang="en-US" sz="700" b="1" i="0" cap="none">
                <a:solidFill>
                  <a:srgbClr val="000000"/>
                </a:solidFill>
                <a:latin typeface="Avenir"/>
                <a:ea typeface="Avenir"/>
                <a:cs typeface="Avenir"/>
                <a:sym typeface="Avenir"/>
              </a:rPr>
              <a:t>‹#›</a:t>
            </a:fld>
            <a:endParaRPr sz="700" b="1" i="0" cap="none">
              <a:solidFill>
                <a:srgbClr val="000000"/>
              </a:solidFill>
              <a:latin typeface="Avenir"/>
              <a:ea typeface="Avenir"/>
              <a:cs typeface="Avenir"/>
              <a:sym typeface="Aveni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extLst>
    <p:ext uri="{DCECCB84-F9BA-43D5-87BE-67443E8EF086}">
      <p15:sldGuideLst xmlns:p15="http://schemas.microsoft.com/office/powerpoint/2012/main">
        <p15:guide id="1" orient="horz" pos="117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323"/>
        <p:cNvGrpSpPr/>
        <p:nvPr/>
      </p:nvGrpSpPr>
      <p:grpSpPr>
        <a:xfrm>
          <a:off x="0" y="0"/>
          <a:ext cx="0" cy="0"/>
          <a:chOff x="0" y="0"/>
          <a:chExt cx="0" cy="0"/>
        </a:xfrm>
      </p:grpSpPr>
      <p:pic>
        <p:nvPicPr>
          <p:cNvPr id="2324" name="Google Shape;2324;ga8052f6a95_1_24"/>
          <p:cNvPicPr preferRelativeResize="0"/>
          <p:nvPr/>
        </p:nvPicPr>
        <p:blipFill rotWithShape="1">
          <a:blip r:embed="rId2">
            <a:alphaModFix/>
          </a:blip>
          <a:srcRect t="12238" b="15045"/>
          <a:stretch/>
        </p:blipFill>
        <p:spPr>
          <a:xfrm>
            <a:off x="-18143" y="1003931"/>
            <a:ext cx="8521722" cy="5882608"/>
          </a:xfrm>
          <a:prstGeom prst="rect">
            <a:avLst/>
          </a:prstGeom>
          <a:noFill/>
          <a:ln>
            <a:noFill/>
          </a:ln>
        </p:spPr>
      </p:pic>
      <p:sp>
        <p:nvSpPr>
          <p:cNvPr id="2325" name="Google Shape;2325;ga8052f6a95_1_24"/>
          <p:cNvSpPr txBox="1">
            <a:spLocks noGrp="1"/>
          </p:cNvSpPr>
          <p:nvPr>
            <p:ph type="body" idx="1"/>
          </p:nvPr>
        </p:nvSpPr>
        <p:spPr>
          <a:xfrm>
            <a:off x="1438548" y="5014009"/>
            <a:ext cx="7083355" cy="1176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lt1"/>
              </a:buClr>
              <a:buSzPts val="2300"/>
              <a:buFont typeface="Avenir Next For Intuit"/>
              <a:buNone/>
              <a:defRPr sz="2300" b="0" i="0" cap="none">
                <a:solidFill>
                  <a:schemeClr val="lt1"/>
                </a:solidFill>
                <a:latin typeface="Avenir Next For Intuit"/>
                <a:ea typeface="Avenir Next For Intuit"/>
                <a:cs typeface="Avenir Next For Intuit"/>
                <a:sym typeface="Avenir Next For Intuit"/>
              </a:defRPr>
            </a:lvl1pPr>
            <a:lvl2pPr marL="914400" lvl="1" indent="-228600" algn="l" rtl="0">
              <a:lnSpc>
                <a:spcPct val="95000"/>
              </a:lnSpc>
              <a:spcBef>
                <a:spcPts val="400"/>
              </a:spcBef>
              <a:spcAft>
                <a:spcPts val="0"/>
              </a:spcAft>
              <a:buClr>
                <a:schemeClr val="lt1"/>
              </a:buClr>
              <a:buSzPts val="1300"/>
              <a:buFont typeface="Avenir Next For Intuit"/>
              <a:buNone/>
              <a:defRPr sz="1500">
                <a:solidFill>
                  <a:schemeClr val="lt1"/>
                </a:solidFill>
              </a:defRPr>
            </a:lvl2pPr>
            <a:lvl3pPr marL="1371600" lvl="2" indent="-228600" algn="l" rtl="0">
              <a:lnSpc>
                <a:spcPct val="95000"/>
              </a:lnSpc>
              <a:spcBef>
                <a:spcPts val="400"/>
              </a:spcBef>
              <a:spcAft>
                <a:spcPts val="0"/>
              </a:spcAft>
              <a:buClr>
                <a:schemeClr val="lt1"/>
              </a:buClr>
              <a:buSzPts val="1300"/>
              <a:buFont typeface="Avenir Next For Intuit"/>
              <a:buNone/>
              <a:defRPr sz="1500">
                <a:solidFill>
                  <a:schemeClr val="lt1"/>
                </a:solidFill>
              </a:defRPr>
            </a:lvl3pPr>
            <a:lvl4pPr marL="1828800" lvl="3" indent="-228600" algn="l" rtl="0">
              <a:lnSpc>
                <a:spcPct val="95000"/>
              </a:lnSpc>
              <a:spcBef>
                <a:spcPts val="400"/>
              </a:spcBef>
              <a:spcAft>
                <a:spcPts val="0"/>
              </a:spcAft>
              <a:buClr>
                <a:schemeClr val="lt1"/>
              </a:buClr>
              <a:buSzPts val="1500"/>
              <a:buFont typeface="Avenir Next For Intuit"/>
              <a:buNone/>
              <a:defRPr sz="1500">
                <a:solidFill>
                  <a:schemeClr val="lt1"/>
                </a:solidFill>
              </a:defRPr>
            </a:lvl4pPr>
            <a:lvl5pPr marL="2286000" lvl="4" indent="-228600" algn="l" rtl="0">
              <a:lnSpc>
                <a:spcPct val="95000"/>
              </a:lnSpc>
              <a:spcBef>
                <a:spcPts val="400"/>
              </a:spcBef>
              <a:spcAft>
                <a:spcPts val="0"/>
              </a:spcAft>
              <a:buSzPts val="1300"/>
              <a:buFont typeface="Avenir Next For Intuit"/>
              <a:buNone/>
              <a:defRPr sz="1500">
                <a:solidFill>
                  <a:schemeClr val="lt1"/>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26" name="Google Shape;2326;ga8052f6a95_1_24"/>
          <p:cNvSpPr txBox="1">
            <a:spLocks noGrp="1"/>
          </p:cNvSpPr>
          <p:nvPr>
            <p:ph type="dt" idx="10"/>
          </p:nvPr>
        </p:nvSpPr>
        <p:spPr>
          <a:xfrm>
            <a:off x="1438548" y="4430578"/>
            <a:ext cx="7083355" cy="335200"/>
          </a:xfrm>
          <a:prstGeom prst="rect">
            <a:avLst/>
          </a:prstGeom>
          <a:noFill/>
          <a:ln>
            <a:noFill/>
          </a:ln>
        </p:spPr>
        <p:txBody>
          <a:bodyPr spcFirstLastPara="1" wrap="square" lIns="91375" tIns="45700" rIns="91375" bIns="45700" anchor="t" anchorCtr="0">
            <a:noAutofit/>
          </a:bodyPr>
          <a:lstStyle>
            <a:lvl1pPr marR="0" lvl="0" algn="l" rtl="0">
              <a:spcBef>
                <a:spcPts val="0"/>
              </a:spcBef>
              <a:spcAft>
                <a:spcPts val="0"/>
              </a:spcAft>
              <a:buSzPts val="1500"/>
              <a:buNone/>
              <a:defRPr sz="1600">
                <a:solidFill>
                  <a:schemeClr val="lt1"/>
                </a:solidFill>
                <a:latin typeface="Avenir Next For Intuit"/>
                <a:ea typeface="Avenir Next For Intuit"/>
                <a:cs typeface="Avenir Next For Intuit"/>
                <a:sym typeface="Avenir Next For Intuit"/>
              </a:defRPr>
            </a:lvl1pPr>
            <a:lvl2pPr marR="0" lvl="1"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2pPr>
            <a:lvl3pPr marR="0" lvl="2"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3pPr>
            <a:lvl4pPr marR="0" lvl="3"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4pPr>
            <a:lvl5pPr marR="0" lvl="4"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5pPr>
            <a:lvl6pPr marR="0" lvl="5"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6pPr>
            <a:lvl7pPr marR="0" lvl="6"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7pPr>
            <a:lvl8pPr marR="0" lvl="7"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8pPr>
            <a:lvl9pPr marR="0" lvl="8"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2327" name="Google Shape;2327;ga8052f6a95_1_24"/>
          <p:cNvSpPr txBox="1">
            <a:spLocks noGrp="1"/>
          </p:cNvSpPr>
          <p:nvPr>
            <p:ph type="title"/>
          </p:nvPr>
        </p:nvSpPr>
        <p:spPr>
          <a:xfrm>
            <a:off x="1436972" y="1979093"/>
            <a:ext cx="7084555" cy="2437200"/>
          </a:xfrm>
          <a:prstGeom prst="rect">
            <a:avLst/>
          </a:prstGeom>
          <a:noFill/>
          <a:ln>
            <a:noFill/>
          </a:ln>
        </p:spPr>
        <p:txBody>
          <a:bodyPr spcFirstLastPara="1" wrap="square" lIns="91375" tIns="45700" rIns="91375" bIns="45700" anchor="b" anchorCtr="0">
            <a:noAutofit/>
          </a:bodyPr>
          <a:lstStyle>
            <a:lvl1pPr lvl="0" algn="l" rtl="0">
              <a:lnSpc>
                <a:spcPct val="95000"/>
              </a:lnSpc>
              <a:spcBef>
                <a:spcPts val="0"/>
              </a:spcBef>
              <a:spcAft>
                <a:spcPts val="0"/>
              </a:spcAft>
              <a:buClr>
                <a:schemeClr val="lt1"/>
              </a:buClr>
              <a:buSzPts val="5100"/>
              <a:buFont typeface="Avenir Next For Intuit"/>
              <a:buNone/>
              <a:defRPr sz="5100" b="1" i="0" cap="none">
                <a:solidFill>
                  <a:schemeClr val="lt1"/>
                </a:solidFill>
                <a:latin typeface="Avenir Next For Intuit"/>
                <a:ea typeface="Avenir Next For Intuit"/>
                <a:cs typeface="Avenir Next For Intuit"/>
                <a:sym typeface="Avenir Next For Intui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2328" name="Google Shape;2328;ga8052f6a95_1_24" descr="Cornerstone_2016_RGB.eps"/>
          <p:cNvPicPr preferRelativeResize="0"/>
          <p:nvPr/>
        </p:nvPicPr>
        <p:blipFill rotWithShape="1">
          <a:blip r:embed="rId3">
            <a:alphaModFix/>
          </a:blip>
          <a:srcRect/>
          <a:stretch/>
        </p:blipFill>
        <p:spPr>
          <a:xfrm>
            <a:off x="1535523" y="310458"/>
            <a:ext cx="10167172" cy="3301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 photos">
  <p:cSld name="3 photos">
    <p:bg>
      <p:bgPr>
        <a:solidFill>
          <a:schemeClr val="lt1"/>
        </a:solidFill>
        <a:effectLst/>
      </p:bgPr>
    </p:bg>
    <p:spTree>
      <p:nvGrpSpPr>
        <p:cNvPr id="1" name="Shape 748"/>
        <p:cNvGrpSpPr/>
        <p:nvPr/>
      </p:nvGrpSpPr>
      <p:grpSpPr>
        <a:xfrm>
          <a:off x="0" y="0"/>
          <a:ext cx="0" cy="0"/>
          <a:chOff x="0" y="0"/>
          <a:chExt cx="0" cy="0"/>
        </a:xfrm>
      </p:grpSpPr>
      <p:pic>
        <p:nvPicPr>
          <p:cNvPr id="749" name="Google Shape;749;p47" descr="Intuit_2016_RGB.eps"/>
          <p:cNvPicPr preferRelativeResize="0"/>
          <p:nvPr/>
        </p:nvPicPr>
        <p:blipFill rotWithShape="1">
          <a:blip r:embed="rId2">
            <a:alphaModFix/>
          </a:blip>
          <a:srcRect/>
          <a:stretch/>
        </p:blipFill>
        <p:spPr>
          <a:xfrm>
            <a:off x="516603" y="6364952"/>
            <a:ext cx="740752" cy="363736"/>
          </a:xfrm>
          <a:prstGeom prst="rect">
            <a:avLst/>
          </a:prstGeom>
          <a:noFill/>
          <a:ln>
            <a:noFill/>
          </a:ln>
        </p:spPr>
      </p:pic>
      <p:sp>
        <p:nvSpPr>
          <p:cNvPr id="750" name="Google Shape;750;p47"/>
          <p:cNvSpPr txBox="1"/>
          <p:nvPr/>
        </p:nvSpPr>
        <p:spPr>
          <a:xfrm>
            <a:off x="8931174" y="6472372"/>
            <a:ext cx="2443800" cy="186600"/>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Intuit Confidential and Proprietary</a:t>
            </a:r>
            <a:endParaRPr sz="1400" b="0" i="0" u="none" strike="noStrike" cap="none">
              <a:solidFill>
                <a:srgbClr val="000000"/>
              </a:solidFill>
              <a:latin typeface="Arial"/>
              <a:ea typeface="Arial"/>
              <a:cs typeface="Arial"/>
              <a:sym typeface="Arial"/>
            </a:endParaRPr>
          </a:p>
        </p:txBody>
      </p:sp>
      <p:sp>
        <p:nvSpPr>
          <p:cNvPr id="751" name="Google Shape;751;p47"/>
          <p:cNvSpPr txBox="1"/>
          <p:nvPr/>
        </p:nvSpPr>
        <p:spPr>
          <a:xfrm>
            <a:off x="11392636" y="6472377"/>
            <a:ext cx="358500" cy="1875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lt1"/>
              </a:buClr>
              <a:buSzPts val="700"/>
              <a:buFont typeface="Arial"/>
              <a:buNone/>
            </a:pPr>
            <a:fld id="{00000000-1234-1234-1234-123412341234}" type="slidenum">
              <a:rPr lang="en-US" sz="700" b="1" i="0" u="none" strike="noStrike" cap="none">
                <a:solidFill>
                  <a:schemeClr val="lt1"/>
                </a:solidFill>
                <a:latin typeface="Arial"/>
                <a:ea typeface="Arial"/>
                <a:cs typeface="Arial"/>
                <a:sym typeface="Arial"/>
              </a:rPr>
              <a:t>‹#›</a:t>
            </a:fld>
            <a:endParaRPr sz="700" b="1" i="0" u="none" strike="noStrike" cap="none">
              <a:solidFill>
                <a:schemeClr val="lt1"/>
              </a:solidFill>
              <a:latin typeface="Arial"/>
              <a:ea typeface="Arial"/>
              <a:cs typeface="Arial"/>
              <a:sym typeface="Arial"/>
            </a:endParaRPr>
          </a:p>
        </p:txBody>
      </p:sp>
      <p:sp>
        <p:nvSpPr>
          <p:cNvPr id="752" name="Google Shape;752;p47"/>
          <p:cNvSpPr>
            <a:spLocks noGrp="1"/>
          </p:cNvSpPr>
          <p:nvPr>
            <p:ph type="pic" idx="2"/>
          </p:nvPr>
        </p:nvSpPr>
        <p:spPr>
          <a:xfrm>
            <a:off x="4204552" y="0"/>
            <a:ext cx="7984200" cy="6858000"/>
          </a:xfrm>
          <a:prstGeom prst="rect">
            <a:avLst/>
          </a:prstGeom>
          <a:solidFill>
            <a:srgbClr val="E7E8E9"/>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rgbClr val="B9BCBF"/>
              </a:buClr>
              <a:buSzPts val="2400"/>
              <a:buFont typeface="Arial"/>
              <a:buNone/>
              <a:defRPr sz="2400" b="1" i="0" u="none" strike="noStrike" cap="none">
                <a:solidFill>
                  <a:srgbClr val="B9BCBF"/>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53" name="Google Shape;753;p47"/>
          <p:cNvSpPr>
            <a:spLocks noGrp="1"/>
          </p:cNvSpPr>
          <p:nvPr>
            <p:ph type="pic" idx="3"/>
          </p:nvPr>
        </p:nvSpPr>
        <p:spPr>
          <a:xfrm>
            <a:off x="0" y="0"/>
            <a:ext cx="4003800" cy="2297100"/>
          </a:xfrm>
          <a:prstGeom prst="rect">
            <a:avLst/>
          </a:prstGeom>
          <a:solidFill>
            <a:srgbClr val="E7E8E9"/>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rgbClr val="B9BCBF"/>
              </a:buClr>
              <a:buSzPts val="2400"/>
              <a:buFont typeface="Arial"/>
              <a:buNone/>
              <a:defRPr sz="2400" b="1" i="0" u="none" strike="noStrike" cap="none">
                <a:solidFill>
                  <a:srgbClr val="B9BCBF"/>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54" name="Google Shape;754;p47"/>
          <p:cNvSpPr>
            <a:spLocks noGrp="1"/>
          </p:cNvSpPr>
          <p:nvPr>
            <p:ph type="pic" idx="4"/>
          </p:nvPr>
        </p:nvSpPr>
        <p:spPr>
          <a:xfrm>
            <a:off x="0" y="2516458"/>
            <a:ext cx="4003800" cy="4341600"/>
          </a:xfrm>
          <a:prstGeom prst="rect">
            <a:avLst/>
          </a:prstGeom>
          <a:solidFill>
            <a:srgbClr val="E7E8E9"/>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rgbClr val="B9BCBF"/>
              </a:buClr>
              <a:buSzPts val="2400"/>
              <a:buFont typeface="Arial"/>
              <a:buNone/>
              <a:defRPr sz="2400" b="1" i="0" u="none" strike="noStrike" cap="none">
                <a:solidFill>
                  <a:srgbClr val="B9BCBF"/>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2329"/>
        <p:cNvGrpSpPr/>
        <p:nvPr/>
      </p:nvGrpSpPr>
      <p:grpSpPr>
        <a:xfrm>
          <a:off x="0" y="0"/>
          <a:ext cx="0" cy="0"/>
          <a:chOff x="0" y="0"/>
          <a:chExt cx="0" cy="0"/>
        </a:xfrm>
      </p:grpSpPr>
      <p:pic>
        <p:nvPicPr>
          <p:cNvPr id="2330" name="Google Shape;2330;ga8052f6a95_1_30"/>
          <p:cNvPicPr preferRelativeResize="0"/>
          <p:nvPr/>
        </p:nvPicPr>
        <p:blipFill rotWithShape="1">
          <a:blip r:embed="rId2">
            <a:alphaModFix/>
          </a:blip>
          <a:srcRect t="30611" r="-220" b="6"/>
          <a:stretch/>
        </p:blipFill>
        <p:spPr>
          <a:xfrm>
            <a:off x="2" y="996913"/>
            <a:ext cx="8521722" cy="5899908"/>
          </a:xfrm>
          <a:prstGeom prst="rect">
            <a:avLst/>
          </a:prstGeom>
          <a:noFill/>
          <a:ln>
            <a:noFill/>
          </a:ln>
        </p:spPr>
      </p:pic>
      <p:sp>
        <p:nvSpPr>
          <p:cNvPr id="2331" name="Google Shape;2331;ga8052f6a95_1_30"/>
          <p:cNvSpPr txBox="1">
            <a:spLocks noGrp="1"/>
          </p:cNvSpPr>
          <p:nvPr>
            <p:ph type="body" idx="1"/>
          </p:nvPr>
        </p:nvSpPr>
        <p:spPr>
          <a:xfrm>
            <a:off x="1438548" y="5014009"/>
            <a:ext cx="7083355" cy="1176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lt1"/>
              </a:buClr>
              <a:buSzPts val="2300"/>
              <a:buFont typeface="Avenir Next For Intuit"/>
              <a:buNone/>
              <a:defRPr sz="2300" b="0" i="0" cap="none">
                <a:solidFill>
                  <a:schemeClr val="lt1"/>
                </a:solidFill>
                <a:latin typeface="Avenir Next For Intuit"/>
                <a:ea typeface="Avenir Next For Intuit"/>
                <a:cs typeface="Avenir Next For Intuit"/>
                <a:sym typeface="Avenir Next For Intuit"/>
              </a:defRPr>
            </a:lvl1pPr>
            <a:lvl2pPr marL="914400" lvl="1" indent="-228600" algn="l" rtl="0">
              <a:lnSpc>
                <a:spcPct val="95000"/>
              </a:lnSpc>
              <a:spcBef>
                <a:spcPts val="400"/>
              </a:spcBef>
              <a:spcAft>
                <a:spcPts val="0"/>
              </a:spcAft>
              <a:buClr>
                <a:schemeClr val="lt1"/>
              </a:buClr>
              <a:buSzPts val="1300"/>
              <a:buFont typeface="Avenir Next For Intuit"/>
              <a:buNone/>
              <a:defRPr sz="1500">
                <a:solidFill>
                  <a:schemeClr val="lt1"/>
                </a:solidFill>
              </a:defRPr>
            </a:lvl2pPr>
            <a:lvl3pPr marL="1371600" lvl="2" indent="-228600" algn="l" rtl="0">
              <a:lnSpc>
                <a:spcPct val="95000"/>
              </a:lnSpc>
              <a:spcBef>
                <a:spcPts val="400"/>
              </a:spcBef>
              <a:spcAft>
                <a:spcPts val="0"/>
              </a:spcAft>
              <a:buClr>
                <a:schemeClr val="lt1"/>
              </a:buClr>
              <a:buSzPts val="1300"/>
              <a:buFont typeface="Avenir Next For Intuit"/>
              <a:buNone/>
              <a:defRPr sz="1500">
                <a:solidFill>
                  <a:schemeClr val="lt1"/>
                </a:solidFill>
              </a:defRPr>
            </a:lvl3pPr>
            <a:lvl4pPr marL="1828800" lvl="3" indent="-228600" algn="l" rtl="0">
              <a:lnSpc>
                <a:spcPct val="95000"/>
              </a:lnSpc>
              <a:spcBef>
                <a:spcPts val="400"/>
              </a:spcBef>
              <a:spcAft>
                <a:spcPts val="0"/>
              </a:spcAft>
              <a:buClr>
                <a:schemeClr val="lt1"/>
              </a:buClr>
              <a:buSzPts val="1500"/>
              <a:buFont typeface="Avenir Next For Intuit"/>
              <a:buNone/>
              <a:defRPr sz="1500">
                <a:solidFill>
                  <a:schemeClr val="lt1"/>
                </a:solidFill>
              </a:defRPr>
            </a:lvl4pPr>
            <a:lvl5pPr marL="2286000" lvl="4" indent="-228600" algn="l" rtl="0">
              <a:lnSpc>
                <a:spcPct val="95000"/>
              </a:lnSpc>
              <a:spcBef>
                <a:spcPts val="400"/>
              </a:spcBef>
              <a:spcAft>
                <a:spcPts val="0"/>
              </a:spcAft>
              <a:buSzPts val="1300"/>
              <a:buFont typeface="Avenir Next For Intuit"/>
              <a:buNone/>
              <a:defRPr sz="1500">
                <a:solidFill>
                  <a:schemeClr val="lt1"/>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32" name="Google Shape;2332;ga8052f6a95_1_30"/>
          <p:cNvSpPr txBox="1">
            <a:spLocks noGrp="1"/>
          </p:cNvSpPr>
          <p:nvPr>
            <p:ph type="dt" idx="10"/>
          </p:nvPr>
        </p:nvSpPr>
        <p:spPr>
          <a:xfrm>
            <a:off x="1438548" y="4430578"/>
            <a:ext cx="7083355" cy="335200"/>
          </a:xfrm>
          <a:prstGeom prst="rect">
            <a:avLst/>
          </a:prstGeom>
          <a:noFill/>
          <a:ln>
            <a:noFill/>
          </a:ln>
        </p:spPr>
        <p:txBody>
          <a:bodyPr spcFirstLastPara="1" wrap="square" lIns="91375" tIns="45700" rIns="91375" bIns="45700" anchor="t" anchorCtr="0">
            <a:noAutofit/>
          </a:bodyPr>
          <a:lstStyle>
            <a:lvl1pPr marR="0" lvl="0" algn="l" rtl="0">
              <a:spcBef>
                <a:spcPts val="0"/>
              </a:spcBef>
              <a:spcAft>
                <a:spcPts val="0"/>
              </a:spcAft>
              <a:buSzPts val="1500"/>
              <a:buNone/>
              <a:defRPr sz="1600">
                <a:solidFill>
                  <a:schemeClr val="lt1"/>
                </a:solidFill>
                <a:latin typeface="Avenir Next For Intuit"/>
                <a:ea typeface="Avenir Next For Intuit"/>
                <a:cs typeface="Avenir Next For Intuit"/>
                <a:sym typeface="Avenir Next For Intuit"/>
              </a:defRPr>
            </a:lvl1pPr>
            <a:lvl2pPr marR="0" lvl="1"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2pPr>
            <a:lvl3pPr marR="0" lvl="2"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3pPr>
            <a:lvl4pPr marR="0" lvl="3"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4pPr>
            <a:lvl5pPr marR="0" lvl="4"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5pPr>
            <a:lvl6pPr marR="0" lvl="5"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6pPr>
            <a:lvl7pPr marR="0" lvl="6"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7pPr>
            <a:lvl8pPr marR="0" lvl="7"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8pPr>
            <a:lvl9pPr marR="0" lvl="8"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2333" name="Google Shape;2333;ga8052f6a95_1_30"/>
          <p:cNvSpPr txBox="1">
            <a:spLocks noGrp="1"/>
          </p:cNvSpPr>
          <p:nvPr>
            <p:ph type="title"/>
          </p:nvPr>
        </p:nvSpPr>
        <p:spPr>
          <a:xfrm>
            <a:off x="1436972" y="1979093"/>
            <a:ext cx="7084555" cy="2437200"/>
          </a:xfrm>
          <a:prstGeom prst="rect">
            <a:avLst/>
          </a:prstGeom>
          <a:noFill/>
          <a:ln>
            <a:noFill/>
          </a:ln>
        </p:spPr>
        <p:txBody>
          <a:bodyPr spcFirstLastPara="1" wrap="square" lIns="91375" tIns="45700" rIns="91375" bIns="45700" anchor="b" anchorCtr="0">
            <a:noAutofit/>
          </a:bodyPr>
          <a:lstStyle>
            <a:lvl1pPr lvl="0" algn="l" rtl="0">
              <a:lnSpc>
                <a:spcPct val="95000"/>
              </a:lnSpc>
              <a:spcBef>
                <a:spcPts val="0"/>
              </a:spcBef>
              <a:spcAft>
                <a:spcPts val="0"/>
              </a:spcAft>
              <a:buClr>
                <a:schemeClr val="lt1"/>
              </a:buClr>
              <a:buSzPts val="5100"/>
              <a:buFont typeface="Avenir Next For Intuit"/>
              <a:buNone/>
              <a:defRPr sz="5100" b="1" i="0" cap="none">
                <a:solidFill>
                  <a:schemeClr val="lt1"/>
                </a:solidFill>
                <a:latin typeface="Avenir Next For Intuit"/>
                <a:ea typeface="Avenir Next For Intuit"/>
                <a:cs typeface="Avenir Next For Intuit"/>
                <a:sym typeface="Avenir Next For Intui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2334" name="Google Shape;2334;ga8052f6a95_1_30" descr="Cornerstone_2016_RGB.eps"/>
          <p:cNvPicPr preferRelativeResize="0"/>
          <p:nvPr/>
        </p:nvPicPr>
        <p:blipFill rotWithShape="1">
          <a:blip r:embed="rId3">
            <a:alphaModFix/>
          </a:blip>
          <a:srcRect/>
          <a:stretch/>
        </p:blipFill>
        <p:spPr>
          <a:xfrm>
            <a:off x="1535523" y="310458"/>
            <a:ext cx="10167172" cy="3301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spTree>
      <p:nvGrpSpPr>
        <p:cNvPr id="1" name="Shape 2335"/>
        <p:cNvGrpSpPr/>
        <p:nvPr/>
      </p:nvGrpSpPr>
      <p:grpSpPr>
        <a:xfrm>
          <a:off x="0" y="0"/>
          <a:ext cx="0" cy="0"/>
          <a:chOff x="0" y="0"/>
          <a:chExt cx="0" cy="0"/>
        </a:xfrm>
      </p:grpSpPr>
      <p:pic>
        <p:nvPicPr>
          <p:cNvPr id="2336" name="Google Shape;2336;ga8052f6a95_1_36"/>
          <p:cNvPicPr preferRelativeResize="0"/>
          <p:nvPr/>
        </p:nvPicPr>
        <p:blipFill rotWithShape="1">
          <a:blip r:embed="rId2">
            <a:alphaModFix/>
          </a:blip>
          <a:srcRect l="-121" r="-1021" b="33052"/>
          <a:stretch/>
        </p:blipFill>
        <p:spPr>
          <a:xfrm>
            <a:off x="-43206" y="968375"/>
            <a:ext cx="8946286" cy="5921433"/>
          </a:xfrm>
          <a:prstGeom prst="rect">
            <a:avLst/>
          </a:prstGeom>
          <a:noFill/>
          <a:ln>
            <a:noFill/>
          </a:ln>
        </p:spPr>
      </p:pic>
      <p:sp>
        <p:nvSpPr>
          <p:cNvPr id="2337" name="Google Shape;2337;ga8052f6a95_1_36"/>
          <p:cNvSpPr txBox="1">
            <a:spLocks noGrp="1"/>
          </p:cNvSpPr>
          <p:nvPr>
            <p:ph type="body" idx="1"/>
          </p:nvPr>
        </p:nvSpPr>
        <p:spPr>
          <a:xfrm>
            <a:off x="1438548" y="5014009"/>
            <a:ext cx="7083355" cy="1176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lt1"/>
              </a:buClr>
              <a:buSzPts val="2300"/>
              <a:buFont typeface="Avenir Next For Intuit"/>
              <a:buNone/>
              <a:defRPr sz="2300" b="0" i="0" cap="none">
                <a:solidFill>
                  <a:schemeClr val="lt1"/>
                </a:solidFill>
                <a:latin typeface="Avenir Next For Intuit"/>
                <a:ea typeface="Avenir Next For Intuit"/>
                <a:cs typeface="Avenir Next For Intuit"/>
                <a:sym typeface="Avenir Next For Intuit"/>
              </a:defRPr>
            </a:lvl1pPr>
            <a:lvl2pPr marL="914400" lvl="1" indent="-228600" algn="l" rtl="0">
              <a:lnSpc>
                <a:spcPct val="95000"/>
              </a:lnSpc>
              <a:spcBef>
                <a:spcPts val="400"/>
              </a:spcBef>
              <a:spcAft>
                <a:spcPts val="0"/>
              </a:spcAft>
              <a:buClr>
                <a:schemeClr val="lt1"/>
              </a:buClr>
              <a:buSzPts val="1300"/>
              <a:buFont typeface="Avenir Next For Intuit"/>
              <a:buNone/>
              <a:defRPr sz="1500">
                <a:solidFill>
                  <a:schemeClr val="lt1"/>
                </a:solidFill>
              </a:defRPr>
            </a:lvl2pPr>
            <a:lvl3pPr marL="1371600" lvl="2" indent="-228600" algn="l" rtl="0">
              <a:lnSpc>
                <a:spcPct val="95000"/>
              </a:lnSpc>
              <a:spcBef>
                <a:spcPts val="400"/>
              </a:spcBef>
              <a:spcAft>
                <a:spcPts val="0"/>
              </a:spcAft>
              <a:buClr>
                <a:schemeClr val="lt1"/>
              </a:buClr>
              <a:buSzPts val="1300"/>
              <a:buFont typeface="Avenir Next For Intuit"/>
              <a:buNone/>
              <a:defRPr sz="1500">
                <a:solidFill>
                  <a:schemeClr val="lt1"/>
                </a:solidFill>
              </a:defRPr>
            </a:lvl3pPr>
            <a:lvl4pPr marL="1828800" lvl="3" indent="-228600" algn="l" rtl="0">
              <a:lnSpc>
                <a:spcPct val="95000"/>
              </a:lnSpc>
              <a:spcBef>
                <a:spcPts val="400"/>
              </a:spcBef>
              <a:spcAft>
                <a:spcPts val="0"/>
              </a:spcAft>
              <a:buClr>
                <a:schemeClr val="lt1"/>
              </a:buClr>
              <a:buSzPts val="1500"/>
              <a:buFont typeface="Avenir Next For Intuit"/>
              <a:buNone/>
              <a:defRPr sz="1500">
                <a:solidFill>
                  <a:schemeClr val="lt1"/>
                </a:solidFill>
              </a:defRPr>
            </a:lvl4pPr>
            <a:lvl5pPr marL="2286000" lvl="4" indent="-228600" algn="l" rtl="0">
              <a:lnSpc>
                <a:spcPct val="95000"/>
              </a:lnSpc>
              <a:spcBef>
                <a:spcPts val="400"/>
              </a:spcBef>
              <a:spcAft>
                <a:spcPts val="0"/>
              </a:spcAft>
              <a:buSzPts val="1300"/>
              <a:buFont typeface="Avenir Next For Intuit"/>
              <a:buNone/>
              <a:defRPr sz="1500">
                <a:solidFill>
                  <a:schemeClr val="lt1"/>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38" name="Google Shape;2338;ga8052f6a95_1_36"/>
          <p:cNvSpPr txBox="1">
            <a:spLocks noGrp="1"/>
          </p:cNvSpPr>
          <p:nvPr>
            <p:ph type="dt" idx="10"/>
          </p:nvPr>
        </p:nvSpPr>
        <p:spPr>
          <a:xfrm>
            <a:off x="1438548" y="4430578"/>
            <a:ext cx="7083355" cy="335200"/>
          </a:xfrm>
          <a:prstGeom prst="rect">
            <a:avLst/>
          </a:prstGeom>
          <a:noFill/>
          <a:ln>
            <a:noFill/>
          </a:ln>
        </p:spPr>
        <p:txBody>
          <a:bodyPr spcFirstLastPara="1" wrap="square" lIns="91375" tIns="45700" rIns="91375" bIns="45700" anchor="t" anchorCtr="0">
            <a:noAutofit/>
          </a:bodyPr>
          <a:lstStyle>
            <a:lvl1pPr marR="0" lvl="0" algn="l" rtl="0">
              <a:spcBef>
                <a:spcPts val="0"/>
              </a:spcBef>
              <a:spcAft>
                <a:spcPts val="0"/>
              </a:spcAft>
              <a:buSzPts val="1500"/>
              <a:buNone/>
              <a:defRPr sz="1600">
                <a:solidFill>
                  <a:schemeClr val="lt1"/>
                </a:solidFill>
                <a:latin typeface="Avenir Next For Intuit"/>
                <a:ea typeface="Avenir Next For Intuit"/>
                <a:cs typeface="Avenir Next For Intuit"/>
                <a:sym typeface="Avenir Next For Intuit"/>
              </a:defRPr>
            </a:lvl1pPr>
            <a:lvl2pPr marR="0" lvl="1"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2pPr>
            <a:lvl3pPr marR="0" lvl="2"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3pPr>
            <a:lvl4pPr marR="0" lvl="3"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4pPr>
            <a:lvl5pPr marR="0" lvl="4"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5pPr>
            <a:lvl6pPr marR="0" lvl="5"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6pPr>
            <a:lvl7pPr marR="0" lvl="6"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7pPr>
            <a:lvl8pPr marR="0" lvl="7"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8pPr>
            <a:lvl9pPr marR="0" lvl="8"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2339" name="Google Shape;2339;ga8052f6a95_1_36"/>
          <p:cNvSpPr txBox="1">
            <a:spLocks noGrp="1"/>
          </p:cNvSpPr>
          <p:nvPr>
            <p:ph type="title"/>
          </p:nvPr>
        </p:nvSpPr>
        <p:spPr>
          <a:xfrm>
            <a:off x="1436972" y="1979093"/>
            <a:ext cx="7084555" cy="2437200"/>
          </a:xfrm>
          <a:prstGeom prst="rect">
            <a:avLst/>
          </a:prstGeom>
          <a:noFill/>
          <a:ln>
            <a:noFill/>
          </a:ln>
        </p:spPr>
        <p:txBody>
          <a:bodyPr spcFirstLastPara="1" wrap="square" lIns="91375" tIns="45700" rIns="91375" bIns="45700" anchor="b" anchorCtr="0">
            <a:noAutofit/>
          </a:bodyPr>
          <a:lstStyle>
            <a:lvl1pPr lvl="0" algn="l" rtl="0">
              <a:lnSpc>
                <a:spcPct val="95000"/>
              </a:lnSpc>
              <a:spcBef>
                <a:spcPts val="0"/>
              </a:spcBef>
              <a:spcAft>
                <a:spcPts val="0"/>
              </a:spcAft>
              <a:buClr>
                <a:schemeClr val="lt1"/>
              </a:buClr>
              <a:buSzPts val="5100"/>
              <a:buFont typeface="Avenir Next For Intuit"/>
              <a:buNone/>
              <a:defRPr sz="5100" b="1" i="0" cap="none">
                <a:solidFill>
                  <a:schemeClr val="lt1"/>
                </a:solidFill>
                <a:latin typeface="Avenir Next For Intuit"/>
                <a:ea typeface="Avenir Next For Intuit"/>
                <a:cs typeface="Avenir Next For Intuit"/>
                <a:sym typeface="Avenir Next For Intui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2340" name="Google Shape;2340;ga8052f6a95_1_36" descr="Cornerstone_2016_RGB.eps"/>
          <p:cNvPicPr preferRelativeResize="0"/>
          <p:nvPr/>
        </p:nvPicPr>
        <p:blipFill rotWithShape="1">
          <a:blip r:embed="rId3">
            <a:alphaModFix/>
          </a:blip>
          <a:srcRect/>
          <a:stretch/>
        </p:blipFill>
        <p:spPr>
          <a:xfrm>
            <a:off x="1535523" y="310458"/>
            <a:ext cx="10167172" cy="3301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itle Slide 4">
  <p:cSld name="Title Slide 4">
    <p:spTree>
      <p:nvGrpSpPr>
        <p:cNvPr id="1" name="Shape 2341"/>
        <p:cNvGrpSpPr/>
        <p:nvPr/>
      </p:nvGrpSpPr>
      <p:grpSpPr>
        <a:xfrm>
          <a:off x="0" y="0"/>
          <a:ext cx="0" cy="0"/>
          <a:chOff x="0" y="0"/>
          <a:chExt cx="0" cy="0"/>
        </a:xfrm>
      </p:grpSpPr>
      <p:pic>
        <p:nvPicPr>
          <p:cNvPr id="2342" name="Google Shape;2342;ga8052f6a95_1_42"/>
          <p:cNvPicPr preferRelativeResize="0"/>
          <p:nvPr/>
        </p:nvPicPr>
        <p:blipFill rotWithShape="1">
          <a:blip r:embed="rId2">
            <a:alphaModFix/>
          </a:blip>
          <a:srcRect r="13051" b="16666"/>
          <a:stretch/>
        </p:blipFill>
        <p:spPr>
          <a:xfrm rot="5400000">
            <a:off x="-106164" y="2546954"/>
            <a:ext cx="4417183" cy="4233456"/>
          </a:xfrm>
          <a:prstGeom prst="rect">
            <a:avLst/>
          </a:prstGeom>
          <a:noFill/>
          <a:ln>
            <a:noFill/>
          </a:ln>
        </p:spPr>
      </p:pic>
      <p:sp>
        <p:nvSpPr>
          <p:cNvPr id="2343" name="Google Shape;2343;ga8052f6a95_1_42"/>
          <p:cNvSpPr txBox="1">
            <a:spLocks noGrp="1"/>
          </p:cNvSpPr>
          <p:nvPr>
            <p:ph type="body" idx="1"/>
          </p:nvPr>
        </p:nvSpPr>
        <p:spPr>
          <a:xfrm>
            <a:off x="1438548" y="5014009"/>
            <a:ext cx="7083355" cy="1176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dk1"/>
              </a:buClr>
              <a:buSzPts val="2300"/>
              <a:buFont typeface="Avenir Next For Intuit"/>
              <a:buNone/>
              <a:defRPr sz="2300" b="0" i="0" cap="none">
                <a:solidFill>
                  <a:schemeClr val="dk1"/>
                </a:solidFill>
                <a:latin typeface="Avenir Next For Intuit"/>
                <a:ea typeface="Avenir Next For Intuit"/>
                <a:cs typeface="Avenir Next For Intuit"/>
                <a:sym typeface="Avenir Next For Intuit"/>
              </a:defRPr>
            </a:lvl1pPr>
            <a:lvl2pPr marL="914400" lvl="1" indent="-228600" algn="l" rtl="0">
              <a:lnSpc>
                <a:spcPct val="95000"/>
              </a:lnSpc>
              <a:spcBef>
                <a:spcPts val="400"/>
              </a:spcBef>
              <a:spcAft>
                <a:spcPts val="0"/>
              </a:spcAft>
              <a:buClr>
                <a:schemeClr val="lt1"/>
              </a:buClr>
              <a:buSzPts val="1300"/>
              <a:buFont typeface="Avenir Next For Intuit"/>
              <a:buNone/>
              <a:defRPr sz="1500">
                <a:solidFill>
                  <a:schemeClr val="lt1"/>
                </a:solidFill>
              </a:defRPr>
            </a:lvl2pPr>
            <a:lvl3pPr marL="1371600" lvl="2" indent="-228600" algn="l" rtl="0">
              <a:lnSpc>
                <a:spcPct val="95000"/>
              </a:lnSpc>
              <a:spcBef>
                <a:spcPts val="400"/>
              </a:spcBef>
              <a:spcAft>
                <a:spcPts val="0"/>
              </a:spcAft>
              <a:buClr>
                <a:schemeClr val="lt1"/>
              </a:buClr>
              <a:buSzPts val="1300"/>
              <a:buFont typeface="Avenir Next For Intuit"/>
              <a:buNone/>
              <a:defRPr sz="1500">
                <a:solidFill>
                  <a:schemeClr val="lt1"/>
                </a:solidFill>
              </a:defRPr>
            </a:lvl3pPr>
            <a:lvl4pPr marL="1828800" lvl="3" indent="-228600" algn="l" rtl="0">
              <a:lnSpc>
                <a:spcPct val="95000"/>
              </a:lnSpc>
              <a:spcBef>
                <a:spcPts val="400"/>
              </a:spcBef>
              <a:spcAft>
                <a:spcPts val="0"/>
              </a:spcAft>
              <a:buClr>
                <a:schemeClr val="lt1"/>
              </a:buClr>
              <a:buSzPts val="1500"/>
              <a:buFont typeface="Avenir Next For Intuit"/>
              <a:buNone/>
              <a:defRPr sz="1500">
                <a:solidFill>
                  <a:schemeClr val="lt1"/>
                </a:solidFill>
              </a:defRPr>
            </a:lvl4pPr>
            <a:lvl5pPr marL="2286000" lvl="4" indent="-228600" algn="l" rtl="0">
              <a:lnSpc>
                <a:spcPct val="95000"/>
              </a:lnSpc>
              <a:spcBef>
                <a:spcPts val="400"/>
              </a:spcBef>
              <a:spcAft>
                <a:spcPts val="0"/>
              </a:spcAft>
              <a:buSzPts val="1300"/>
              <a:buFont typeface="Avenir Next For Intuit"/>
              <a:buNone/>
              <a:defRPr sz="1500">
                <a:solidFill>
                  <a:schemeClr val="lt1"/>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44" name="Google Shape;2344;ga8052f6a95_1_42"/>
          <p:cNvSpPr txBox="1">
            <a:spLocks noGrp="1"/>
          </p:cNvSpPr>
          <p:nvPr>
            <p:ph type="dt" idx="10"/>
          </p:nvPr>
        </p:nvSpPr>
        <p:spPr>
          <a:xfrm>
            <a:off x="1438548" y="4430578"/>
            <a:ext cx="7083355" cy="335200"/>
          </a:xfrm>
          <a:prstGeom prst="rect">
            <a:avLst/>
          </a:prstGeom>
          <a:noFill/>
          <a:ln>
            <a:noFill/>
          </a:ln>
        </p:spPr>
        <p:txBody>
          <a:bodyPr spcFirstLastPara="1" wrap="square" lIns="91375" tIns="45700" rIns="91375" bIns="45700" anchor="t" anchorCtr="0">
            <a:noAutofit/>
          </a:bodyPr>
          <a:lstStyle>
            <a:lvl1pPr marR="0" lvl="0" algn="l" rtl="0">
              <a:spcBef>
                <a:spcPts val="0"/>
              </a:spcBef>
              <a:spcAft>
                <a:spcPts val="0"/>
              </a:spcAft>
              <a:buSzPts val="1500"/>
              <a:buNone/>
              <a:defRPr sz="1600">
                <a:solidFill>
                  <a:schemeClr val="dk1"/>
                </a:solidFill>
                <a:latin typeface="Avenir Next For Intuit"/>
                <a:ea typeface="Avenir Next For Intuit"/>
                <a:cs typeface="Avenir Next For Intuit"/>
                <a:sym typeface="Avenir Next For Intuit"/>
              </a:defRPr>
            </a:lvl1pPr>
            <a:lvl2pPr marR="0" lvl="1"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2pPr>
            <a:lvl3pPr marR="0" lvl="2"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3pPr>
            <a:lvl4pPr marR="0" lvl="3"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4pPr>
            <a:lvl5pPr marR="0" lvl="4"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5pPr>
            <a:lvl6pPr marR="0" lvl="5"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6pPr>
            <a:lvl7pPr marR="0" lvl="6"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7pPr>
            <a:lvl8pPr marR="0" lvl="7"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8pPr>
            <a:lvl9pPr marR="0" lvl="8"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2345" name="Google Shape;2345;ga8052f6a95_1_42"/>
          <p:cNvSpPr txBox="1">
            <a:spLocks noGrp="1"/>
          </p:cNvSpPr>
          <p:nvPr>
            <p:ph type="title"/>
          </p:nvPr>
        </p:nvSpPr>
        <p:spPr>
          <a:xfrm>
            <a:off x="1436972" y="1979093"/>
            <a:ext cx="7084555" cy="2437200"/>
          </a:xfrm>
          <a:prstGeom prst="rect">
            <a:avLst/>
          </a:prstGeom>
          <a:noFill/>
          <a:ln>
            <a:noFill/>
          </a:ln>
        </p:spPr>
        <p:txBody>
          <a:bodyPr spcFirstLastPara="1" wrap="square" lIns="91375" tIns="45700" rIns="91375" bIns="45700" anchor="b" anchorCtr="0">
            <a:noAutofit/>
          </a:bodyPr>
          <a:lstStyle>
            <a:lvl1pPr lvl="0" algn="l" rtl="0">
              <a:lnSpc>
                <a:spcPct val="95000"/>
              </a:lnSpc>
              <a:spcBef>
                <a:spcPts val="0"/>
              </a:spcBef>
              <a:spcAft>
                <a:spcPts val="0"/>
              </a:spcAft>
              <a:buClr>
                <a:schemeClr val="dk1"/>
              </a:buClr>
              <a:buSzPts val="5100"/>
              <a:buFont typeface="Avenir Next For Intuit"/>
              <a:buNone/>
              <a:defRPr sz="5100" b="1" i="0" cap="none">
                <a:solidFill>
                  <a:schemeClr val="dk1"/>
                </a:solidFill>
                <a:latin typeface="Avenir Next For Intuit"/>
                <a:ea typeface="Avenir Next For Intuit"/>
                <a:cs typeface="Avenir Next For Intuit"/>
                <a:sym typeface="Avenir Next For Intui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2346" name="Google Shape;2346;ga8052f6a95_1_42" descr="Cornerstone_2016_RGB.eps"/>
          <p:cNvPicPr preferRelativeResize="0"/>
          <p:nvPr/>
        </p:nvPicPr>
        <p:blipFill rotWithShape="1">
          <a:blip r:embed="rId3">
            <a:alphaModFix/>
          </a:blip>
          <a:srcRect/>
          <a:stretch/>
        </p:blipFill>
        <p:spPr>
          <a:xfrm>
            <a:off x="1535523" y="310458"/>
            <a:ext cx="10167172" cy="3301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itle Slide 5">
  <p:cSld name="Title Slide 5">
    <p:spTree>
      <p:nvGrpSpPr>
        <p:cNvPr id="1" name="Shape 2347"/>
        <p:cNvGrpSpPr/>
        <p:nvPr/>
      </p:nvGrpSpPr>
      <p:grpSpPr>
        <a:xfrm>
          <a:off x="0" y="0"/>
          <a:ext cx="0" cy="0"/>
          <a:chOff x="0" y="0"/>
          <a:chExt cx="0" cy="0"/>
        </a:xfrm>
      </p:grpSpPr>
      <p:pic>
        <p:nvPicPr>
          <p:cNvPr id="2348" name="Google Shape;2348;ga8052f6a95_1_48"/>
          <p:cNvPicPr preferRelativeResize="0"/>
          <p:nvPr/>
        </p:nvPicPr>
        <p:blipFill rotWithShape="1">
          <a:blip r:embed="rId2">
            <a:alphaModFix/>
          </a:blip>
          <a:srcRect l="26144"/>
          <a:stretch/>
        </p:blipFill>
        <p:spPr>
          <a:xfrm>
            <a:off x="-9070" y="1469707"/>
            <a:ext cx="4013954" cy="5434975"/>
          </a:xfrm>
          <a:prstGeom prst="rect">
            <a:avLst/>
          </a:prstGeom>
          <a:noFill/>
          <a:ln>
            <a:noFill/>
          </a:ln>
        </p:spPr>
      </p:pic>
      <p:sp>
        <p:nvSpPr>
          <p:cNvPr id="2349" name="Google Shape;2349;ga8052f6a95_1_48"/>
          <p:cNvSpPr txBox="1">
            <a:spLocks noGrp="1"/>
          </p:cNvSpPr>
          <p:nvPr>
            <p:ph type="body" idx="1"/>
          </p:nvPr>
        </p:nvSpPr>
        <p:spPr>
          <a:xfrm>
            <a:off x="1438548" y="5014009"/>
            <a:ext cx="7083355" cy="1176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dk1"/>
              </a:buClr>
              <a:buSzPts val="2300"/>
              <a:buFont typeface="Avenir Next For Intuit"/>
              <a:buNone/>
              <a:defRPr sz="2300" b="0" i="0" cap="none">
                <a:solidFill>
                  <a:schemeClr val="dk1"/>
                </a:solidFill>
                <a:latin typeface="Avenir Next For Intuit"/>
                <a:ea typeface="Avenir Next For Intuit"/>
                <a:cs typeface="Avenir Next For Intuit"/>
                <a:sym typeface="Avenir Next For Intuit"/>
              </a:defRPr>
            </a:lvl1pPr>
            <a:lvl2pPr marL="914400" lvl="1" indent="-228600" algn="l" rtl="0">
              <a:lnSpc>
                <a:spcPct val="95000"/>
              </a:lnSpc>
              <a:spcBef>
                <a:spcPts val="400"/>
              </a:spcBef>
              <a:spcAft>
                <a:spcPts val="0"/>
              </a:spcAft>
              <a:buClr>
                <a:schemeClr val="lt1"/>
              </a:buClr>
              <a:buSzPts val="1300"/>
              <a:buFont typeface="Avenir Next For Intuit"/>
              <a:buNone/>
              <a:defRPr sz="1500">
                <a:solidFill>
                  <a:schemeClr val="lt1"/>
                </a:solidFill>
              </a:defRPr>
            </a:lvl2pPr>
            <a:lvl3pPr marL="1371600" lvl="2" indent="-228600" algn="l" rtl="0">
              <a:lnSpc>
                <a:spcPct val="95000"/>
              </a:lnSpc>
              <a:spcBef>
                <a:spcPts val="400"/>
              </a:spcBef>
              <a:spcAft>
                <a:spcPts val="0"/>
              </a:spcAft>
              <a:buClr>
                <a:schemeClr val="lt1"/>
              </a:buClr>
              <a:buSzPts val="1300"/>
              <a:buFont typeface="Avenir Next For Intuit"/>
              <a:buNone/>
              <a:defRPr sz="1500">
                <a:solidFill>
                  <a:schemeClr val="lt1"/>
                </a:solidFill>
              </a:defRPr>
            </a:lvl3pPr>
            <a:lvl4pPr marL="1828800" lvl="3" indent="-228600" algn="l" rtl="0">
              <a:lnSpc>
                <a:spcPct val="95000"/>
              </a:lnSpc>
              <a:spcBef>
                <a:spcPts val="400"/>
              </a:spcBef>
              <a:spcAft>
                <a:spcPts val="0"/>
              </a:spcAft>
              <a:buClr>
                <a:schemeClr val="lt1"/>
              </a:buClr>
              <a:buSzPts val="1500"/>
              <a:buFont typeface="Avenir Next For Intuit"/>
              <a:buNone/>
              <a:defRPr sz="1500">
                <a:solidFill>
                  <a:schemeClr val="lt1"/>
                </a:solidFill>
              </a:defRPr>
            </a:lvl4pPr>
            <a:lvl5pPr marL="2286000" lvl="4" indent="-228600" algn="l" rtl="0">
              <a:lnSpc>
                <a:spcPct val="95000"/>
              </a:lnSpc>
              <a:spcBef>
                <a:spcPts val="400"/>
              </a:spcBef>
              <a:spcAft>
                <a:spcPts val="0"/>
              </a:spcAft>
              <a:buSzPts val="1300"/>
              <a:buFont typeface="Avenir Next For Intuit"/>
              <a:buNone/>
              <a:defRPr sz="1500">
                <a:solidFill>
                  <a:schemeClr val="lt1"/>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50" name="Google Shape;2350;ga8052f6a95_1_48"/>
          <p:cNvSpPr txBox="1">
            <a:spLocks noGrp="1"/>
          </p:cNvSpPr>
          <p:nvPr>
            <p:ph type="dt" idx="10"/>
          </p:nvPr>
        </p:nvSpPr>
        <p:spPr>
          <a:xfrm>
            <a:off x="1438548" y="4430578"/>
            <a:ext cx="7083355" cy="335200"/>
          </a:xfrm>
          <a:prstGeom prst="rect">
            <a:avLst/>
          </a:prstGeom>
          <a:noFill/>
          <a:ln>
            <a:noFill/>
          </a:ln>
        </p:spPr>
        <p:txBody>
          <a:bodyPr spcFirstLastPara="1" wrap="square" lIns="91375" tIns="45700" rIns="91375" bIns="45700" anchor="t" anchorCtr="0">
            <a:noAutofit/>
          </a:bodyPr>
          <a:lstStyle>
            <a:lvl1pPr marR="0" lvl="0" algn="l" rtl="0">
              <a:spcBef>
                <a:spcPts val="0"/>
              </a:spcBef>
              <a:spcAft>
                <a:spcPts val="0"/>
              </a:spcAft>
              <a:buSzPts val="1500"/>
              <a:buNone/>
              <a:defRPr sz="1600">
                <a:solidFill>
                  <a:schemeClr val="dk1"/>
                </a:solidFill>
                <a:latin typeface="Avenir Next For Intuit"/>
                <a:ea typeface="Avenir Next For Intuit"/>
                <a:cs typeface="Avenir Next For Intuit"/>
                <a:sym typeface="Avenir Next For Intuit"/>
              </a:defRPr>
            </a:lvl1pPr>
            <a:lvl2pPr marR="0" lvl="1"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2pPr>
            <a:lvl3pPr marR="0" lvl="2"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3pPr>
            <a:lvl4pPr marR="0" lvl="3"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4pPr>
            <a:lvl5pPr marR="0" lvl="4"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5pPr>
            <a:lvl6pPr marR="0" lvl="5"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6pPr>
            <a:lvl7pPr marR="0" lvl="6"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7pPr>
            <a:lvl8pPr marR="0" lvl="7"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8pPr>
            <a:lvl9pPr marR="0" lvl="8"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2351" name="Google Shape;2351;ga8052f6a95_1_48"/>
          <p:cNvSpPr txBox="1">
            <a:spLocks noGrp="1"/>
          </p:cNvSpPr>
          <p:nvPr>
            <p:ph type="title"/>
          </p:nvPr>
        </p:nvSpPr>
        <p:spPr>
          <a:xfrm>
            <a:off x="1436972" y="1979093"/>
            <a:ext cx="7084555" cy="2437200"/>
          </a:xfrm>
          <a:prstGeom prst="rect">
            <a:avLst/>
          </a:prstGeom>
          <a:noFill/>
          <a:ln>
            <a:noFill/>
          </a:ln>
        </p:spPr>
        <p:txBody>
          <a:bodyPr spcFirstLastPara="1" wrap="square" lIns="91375" tIns="45700" rIns="91375" bIns="45700" anchor="b" anchorCtr="0">
            <a:noAutofit/>
          </a:bodyPr>
          <a:lstStyle>
            <a:lvl1pPr lvl="0" algn="l" rtl="0">
              <a:lnSpc>
                <a:spcPct val="95000"/>
              </a:lnSpc>
              <a:spcBef>
                <a:spcPts val="0"/>
              </a:spcBef>
              <a:spcAft>
                <a:spcPts val="0"/>
              </a:spcAft>
              <a:buClr>
                <a:schemeClr val="dk1"/>
              </a:buClr>
              <a:buSzPts val="5100"/>
              <a:buFont typeface="Avenir Next For Intuit"/>
              <a:buNone/>
              <a:defRPr sz="5100" b="1" i="0" cap="none">
                <a:solidFill>
                  <a:schemeClr val="dk1"/>
                </a:solidFill>
                <a:latin typeface="Avenir Next For Intuit"/>
                <a:ea typeface="Avenir Next For Intuit"/>
                <a:cs typeface="Avenir Next For Intuit"/>
                <a:sym typeface="Avenir Next For Intui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2352" name="Google Shape;2352;ga8052f6a95_1_48" descr="Cornerstone_2016_RGB.eps"/>
          <p:cNvPicPr preferRelativeResize="0"/>
          <p:nvPr/>
        </p:nvPicPr>
        <p:blipFill rotWithShape="1">
          <a:blip r:embed="rId3">
            <a:alphaModFix/>
          </a:blip>
          <a:srcRect/>
          <a:stretch/>
        </p:blipFill>
        <p:spPr>
          <a:xfrm>
            <a:off x="1535523" y="310458"/>
            <a:ext cx="10167172" cy="3301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itle Slide 6">
  <p:cSld name="Title Slide 6">
    <p:spTree>
      <p:nvGrpSpPr>
        <p:cNvPr id="1" name="Shape 2353"/>
        <p:cNvGrpSpPr/>
        <p:nvPr/>
      </p:nvGrpSpPr>
      <p:grpSpPr>
        <a:xfrm>
          <a:off x="0" y="0"/>
          <a:ext cx="0" cy="0"/>
          <a:chOff x="0" y="0"/>
          <a:chExt cx="0" cy="0"/>
        </a:xfrm>
      </p:grpSpPr>
      <p:pic>
        <p:nvPicPr>
          <p:cNvPr id="2354" name="Google Shape;2354;ga8052f6a95_1_54"/>
          <p:cNvPicPr preferRelativeResize="0"/>
          <p:nvPr/>
        </p:nvPicPr>
        <p:blipFill rotWithShape="1">
          <a:blip r:embed="rId2">
            <a:alphaModFix/>
          </a:blip>
          <a:srcRect t="-180" r="-90"/>
          <a:stretch/>
        </p:blipFill>
        <p:spPr>
          <a:xfrm>
            <a:off x="-9072" y="2508426"/>
            <a:ext cx="4391214" cy="4395105"/>
          </a:xfrm>
          <a:prstGeom prst="rect">
            <a:avLst/>
          </a:prstGeom>
          <a:noFill/>
          <a:ln>
            <a:noFill/>
          </a:ln>
        </p:spPr>
      </p:pic>
      <p:sp>
        <p:nvSpPr>
          <p:cNvPr id="2355" name="Google Shape;2355;ga8052f6a95_1_54"/>
          <p:cNvSpPr txBox="1">
            <a:spLocks noGrp="1"/>
          </p:cNvSpPr>
          <p:nvPr>
            <p:ph type="body" idx="1"/>
          </p:nvPr>
        </p:nvSpPr>
        <p:spPr>
          <a:xfrm>
            <a:off x="1438548" y="5014009"/>
            <a:ext cx="7083355" cy="1176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dk1"/>
              </a:buClr>
              <a:buSzPts val="2300"/>
              <a:buFont typeface="Avenir Next For Intuit"/>
              <a:buNone/>
              <a:defRPr sz="2300" b="0" i="0" cap="none">
                <a:solidFill>
                  <a:schemeClr val="dk1"/>
                </a:solidFill>
                <a:latin typeface="Avenir Next For Intuit"/>
                <a:ea typeface="Avenir Next For Intuit"/>
                <a:cs typeface="Avenir Next For Intuit"/>
                <a:sym typeface="Avenir Next For Intuit"/>
              </a:defRPr>
            </a:lvl1pPr>
            <a:lvl2pPr marL="914400" lvl="1" indent="-228600" algn="l" rtl="0">
              <a:lnSpc>
                <a:spcPct val="95000"/>
              </a:lnSpc>
              <a:spcBef>
                <a:spcPts val="400"/>
              </a:spcBef>
              <a:spcAft>
                <a:spcPts val="0"/>
              </a:spcAft>
              <a:buClr>
                <a:schemeClr val="lt1"/>
              </a:buClr>
              <a:buSzPts val="1300"/>
              <a:buFont typeface="Avenir Next For Intuit"/>
              <a:buNone/>
              <a:defRPr sz="1500">
                <a:solidFill>
                  <a:schemeClr val="lt1"/>
                </a:solidFill>
              </a:defRPr>
            </a:lvl2pPr>
            <a:lvl3pPr marL="1371600" lvl="2" indent="-228600" algn="l" rtl="0">
              <a:lnSpc>
                <a:spcPct val="95000"/>
              </a:lnSpc>
              <a:spcBef>
                <a:spcPts val="400"/>
              </a:spcBef>
              <a:spcAft>
                <a:spcPts val="0"/>
              </a:spcAft>
              <a:buClr>
                <a:schemeClr val="lt1"/>
              </a:buClr>
              <a:buSzPts val="1300"/>
              <a:buFont typeface="Avenir Next For Intuit"/>
              <a:buNone/>
              <a:defRPr sz="1500">
                <a:solidFill>
                  <a:schemeClr val="lt1"/>
                </a:solidFill>
              </a:defRPr>
            </a:lvl3pPr>
            <a:lvl4pPr marL="1828800" lvl="3" indent="-228600" algn="l" rtl="0">
              <a:lnSpc>
                <a:spcPct val="95000"/>
              </a:lnSpc>
              <a:spcBef>
                <a:spcPts val="400"/>
              </a:spcBef>
              <a:spcAft>
                <a:spcPts val="0"/>
              </a:spcAft>
              <a:buClr>
                <a:schemeClr val="lt1"/>
              </a:buClr>
              <a:buSzPts val="1500"/>
              <a:buFont typeface="Avenir Next For Intuit"/>
              <a:buNone/>
              <a:defRPr sz="1500">
                <a:solidFill>
                  <a:schemeClr val="lt1"/>
                </a:solidFill>
              </a:defRPr>
            </a:lvl4pPr>
            <a:lvl5pPr marL="2286000" lvl="4" indent="-228600" algn="l" rtl="0">
              <a:lnSpc>
                <a:spcPct val="95000"/>
              </a:lnSpc>
              <a:spcBef>
                <a:spcPts val="400"/>
              </a:spcBef>
              <a:spcAft>
                <a:spcPts val="0"/>
              </a:spcAft>
              <a:buSzPts val="1300"/>
              <a:buFont typeface="Avenir Next For Intuit"/>
              <a:buNone/>
              <a:defRPr sz="1500">
                <a:solidFill>
                  <a:schemeClr val="lt1"/>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56" name="Google Shape;2356;ga8052f6a95_1_54"/>
          <p:cNvSpPr txBox="1">
            <a:spLocks noGrp="1"/>
          </p:cNvSpPr>
          <p:nvPr>
            <p:ph type="dt" idx="10"/>
          </p:nvPr>
        </p:nvSpPr>
        <p:spPr>
          <a:xfrm>
            <a:off x="1438548" y="4430578"/>
            <a:ext cx="7083355" cy="335200"/>
          </a:xfrm>
          <a:prstGeom prst="rect">
            <a:avLst/>
          </a:prstGeom>
          <a:noFill/>
          <a:ln>
            <a:noFill/>
          </a:ln>
        </p:spPr>
        <p:txBody>
          <a:bodyPr spcFirstLastPara="1" wrap="square" lIns="91375" tIns="45700" rIns="91375" bIns="45700" anchor="t" anchorCtr="0">
            <a:noAutofit/>
          </a:bodyPr>
          <a:lstStyle>
            <a:lvl1pPr marR="0" lvl="0" algn="l" rtl="0">
              <a:spcBef>
                <a:spcPts val="0"/>
              </a:spcBef>
              <a:spcAft>
                <a:spcPts val="0"/>
              </a:spcAft>
              <a:buSzPts val="1500"/>
              <a:buNone/>
              <a:defRPr sz="1600">
                <a:solidFill>
                  <a:schemeClr val="dk1"/>
                </a:solidFill>
                <a:latin typeface="Avenir Next For Intuit"/>
                <a:ea typeface="Avenir Next For Intuit"/>
                <a:cs typeface="Avenir Next For Intuit"/>
                <a:sym typeface="Avenir Next For Intuit"/>
              </a:defRPr>
            </a:lvl1pPr>
            <a:lvl2pPr marR="0" lvl="1"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2pPr>
            <a:lvl3pPr marR="0" lvl="2"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3pPr>
            <a:lvl4pPr marR="0" lvl="3"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4pPr>
            <a:lvl5pPr marR="0" lvl="4"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5pPr>
            <a:lvl6pPr marR="0" lvl="5"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6pPr>
            <a:lvl7pPr marR="0" lvl="6"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7pPr>
            <a:lvl8pPr marR="0" lvl="7"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8pPr>
            <a:lvl9pPr marR="0" lvl="8" algn="l" rtl="0">
              <a:spcBef>
                <a:spcPts val="0"/>
              </a:spcBef>
              <a:spcAft>
                <a:spcPts val="0"/>
              </a:spcAft>
              <a:buSzPts val="1500"/>
              <a:buNone/>
              <a:defRPr sz="19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2357" name="Google Shape;2357;ga8052f6a95_1_54"/>
          <p:cNvSpPr txBox="1">
            <a:spLocks noGrp="1"/>
          </p:cNvSpPr>
          <p:nvPr>
            <p:ph type="title"/>
          </p:nvPr>
        </p:nvSpPr>
        <p:spPr>
          <a:xfrm>
            <a:off x="1436972" y="1979093"/>
            <a:ext cx="7084555" cy="2437200"/>
          </a:xfrm>
          <a:prstGeom prst="rect">
            <a:avLst/>
          </a:prstGeom>
          <a:noFill/>
          <a:ln>
            <a:noFill/>
          </a:ln>
        </p:spPr>
        <p:txBody>
          <a:bodyPr spcFirstLastPara="1" wrap="square" lIns="91375" tIns="45700" rIns="91375" bIns="45700" anchor="b" anchorCtr="0">
            <a:noAutofit/>
          </a:bodyPr>
          <a:lstStyle>
            <a:lvl1pPr lvl="0" algn="l" rtl="0">
              <a:lnSpc>
                <a:spcPct val="95000"/>
              </a:lnSpc>
              <a:spcBef>
                <a:spcPts val="0"/>
              </a:spcBef>
              <a:spcAft>
                <a:spcPts val="0"/>
              </a:spcAft>
              <a:buClr>
                <a:schemeClr val="dk1"/>
              </a:buClr>
              <a:buSzPts val="5100"/>
              <a:buFont typeface="Avenir Next For Intuit"/>
              <a:buNone/>
              <a:defRPr sz="5100" b="1" i="0" cap="none">
                <a:solidFill>
                  <a:schemeClr val="dk1"/>
                </a:solidFill>
                <a:latin typeface="Avenir Next For Intuit"/>
                <a:ea typeface="Avenir Next For Intuit"/>
                <a:cs typeface="Avenir Next For Intuit"/>
                <a:sym typeface="Avenir Next For Intuit"/>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2358" name="Google Shape;2358;ga8052f6a95_1_54" descr="Cornerstone_2016_RGB.eps"/>
          <p:cNvPicPr preferRelativeResize="0"/>
          <p:nvPr/>
        </p:nvPicPr>
        <p:blipFill rotWithShape="1">
          <a:blip r:embed="rId3">
            <a:alphaModFix/>
          </a:blip>
          <a:srcRect/>
          <a:stretch/>
        </p:blipFill>
        <p:spPr>
          <a:xfrm>
            <a:off x="1535523" y="310458"/>
            <a:ext cx="10167172" cy="3301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59"/>
        <p:cNvGrpSpPr/>
        <p:nvPr/>
      </p:nvGrpSpPr>
      <p:grpSpPr>
        <a:xfrm>
          <a:off x="0" y="0"/>
          <a:ext cx="0" cy="0"/>
          <a:chOff x="0" y="0"/>
          <a:chExt cx="0" cy="0"/>
        </a:xfrm>
      </p:grpSpPr>
      <p:sp>
        <p:nvSpPr>
          <p:cNvPr id="2360" name="Google Shape;2360;ga8052f6a95_1_60"/>
          <p:cNvSpPr txBox="1">
            <a:spLocks noGrp="1"/>
          </p:cNvSpPr>
          <p:nvPr>
            <p:ph type="title"/>
          </p:nvPr>
        </p:nvSpPr>
        <p:spPr>
          <a:xfrm>
            <a:off x="501174" y="314477"/>
            <a:ext cx="11105507" cy="546800"/>
          </a:xfrm>
          <a:prstGeom prst="rect">
            <a:avLst/>
          </a:prstGeom>
          <a:noFill/>
          <a:ln>
            <a:noFill/>
          </a:ln>
        </p:spPr>
        <p:txBody>
          <a:bodyPr spcFirstLastPara="1" wrap="square" lIns="91375" tIns="45700" rIns="91375" bIns="45700" anchor="t" anchorCtr="0">
            <a:noAutofit/>
          </a:bodyPr>
          <a:lstStyle>
            <a:lvl1pPr lvl="0" algn="l" rtl="0">
              <a:lnSpc>
                <a:spcPct val="95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ubtitle Blank">
  <p:cSld name="Subtitle Blank">
    <p:spTree>
      <p:nvGrpSpPr>
        <p:cNvPr id="1" name="Shape 2361"/>
        <p:cNvGrpSpPr/>
        <p:nvPr/>
      </p:nvGrpSpPr>
      <p:grpSpPr>
        <a:xfrm>
          <a:off x="0" y="0"/>
          <a:ext cx="0" cy="0"/>
          <a:chOff x="0" y="0"/>
          <a:chExt cx="0" cy="0"/>
        </a:xfrm>
      </p:grpSpPr>
      <p:sp>
        <p:nvSpPr>
          <p:cNvPr id="2362" name="Google Shape;2362;ga8052f6a95_1_62"/>
          <p:cNvSpPr txBox="1">
            <a:spLocks noGrp="1"/>
          </p:cNvSpPr>
          <p:nvPr>
            <p:ph type="body" idx="1"/>
          </p:nvPr>
        </p:nvSpPr>
        <p:spPr>
          <a:xfrm>
            <a:off x="501173" y="787384"/>
            <a:ext cx="11105507" cy="4572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0"/>
              </a:spcBef>
              <a:spcAft>
                <a:spcPts val="0"/>
              </a:spcAft>
              <a:buClr>
                <a:srgbClr val="595959"/>
              </a:buClr>
              <a:buSzPts val="2000"/>
              <a:buFont typeface="Avenir Next For Intuit"/>
              <a:buNone/>
              <a:defRPr sz="2000" b="0" i="0">
                <a:solidFill>
                  <a:srgbClr val="595959"/>
                </a:solidFill>
                <a:latin typeface="Avenir Next For Intuit"/>
                <a:ea typeface="Avenir Next For Intuit"/>
                <a:cs typeface="Avenir Next For Intuit"/>
                <a:sym typeface="Avenir Next For Intuit"/>
              </a:defRPr>
            </a:lvl1pPr>
            <a:lvl2pPr marL="914400" lvl="1" indent="-228600" algn="l" rtl="0">
              <a:lnSpc>
                <a:spcPct val="95000"/>
              </a:lnSpc>
              <a:spcBef>
                <a:spcPts val="400"/>
              </a:spcBef>
              <a:spcAft>
                <a:spcPts val="0"/>
              </a:spcAft>
              <a:buClr>
                <a:schemeClr val="lt2"/>
              </a:buClr>
              <a:buSzPts val="1500"/>
              <a:buFont typeface="Avenir Next For Intuit"/>
              <a:buNone/>
              <a:defRPr sz="1600" b="0" i="0">
                <a:solidFill>
                  <a:schemeClr val="lt2"/>
                </a:solidFill>
              </a:defRPr>
            </a:lvl2pPr>
            <a:lvl3pPr marL="1371600" lvl="2" indent="-323850" algn="l" rtl="0">
              <a:lnSpc>
                <a:spcPct val="95000"/>
              </a:lnSpc>
              <a:spcBef>
                <a:spcPts val="400"/>
              </a:spcBef>
              <a:spcAft>
                <a:spcPts val="0"/>
              </a:spcAft>
              <a:buClr>
                <a:schemeClr val="lt2"/>
              </a:buClr>
              <a:buSzPts val="1500"/>
              <a:buChar char="•"/>
              <a:defRPr sz="1600" b="0" i="0">
                <a:solidFill>
                  <a:schemeClr val="lt2"/>
                </a:solidFill>
              </a:defRPr>
            </a:lvl3pPr>
            <a:lvl4pPr marL="1828800" lvl="3" indent="-330200" algn="l" rtl="0">
              <a:lnSpc>
                <a:spcPct val="95000"/>
              </a:lnSpc>
              <a:spcBef>
                <a:spcPts val="400"/>
              </a:spcBef>
              <a:spcAft>
                <a:spcPts val="0"/>
              </a:spcAft>
              <a:buClr>
                <a:schemeClr val="lt2"/>
              </a:buClr>
              <a:buSzPts val="1600"/>
              <a:buChar char="–"/>
              <a:defRPr sz="1600" b="0" i="0">
                <a:solidFill>
                  <a:schemeClr val="lt2"/>
                </a:solidFill>
              </a:defRPr>
            </a:lvl4pPr>
            <a:lvl5pPr marL="2286000" lvl="4" indent="-228600" algn="l" rtl="0">
              <a:lnSpc>
                <a:spcPct val="95000"/>
              </a:lnSpc>
              <a:spcBef>
                <a:spcPts val="400"/>
              </a:spcBef>
              <a:spcAft>
                <a:spcPts val="0"/>
              </a:spcAft>
              <a:buSzPts val="1500"/>
              <a:buFont typeface="Avenir Next For Intuit"/>
              <a:buNone/>
              <a:defRPr sz="1600" b="0" i="0">
                <a:solidFill>
                  <a:schemeClr val="lt2"/>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63" name="Google Shape;2363;ga8052f6a95_1_62"/>
          <p:cNvSpPr txBox="1">
            <a:spLocks noGrp="1"/>
          </p:cNvSpPr>
          <p:nvPr>
            <p:ph type="title"/>
          </p:nvPr>
        </p:nvSpPr>
        <p:spPr>
          <a:xfrm>
            <a:off x="501174" y="314477"/>
            <a:ext cx="11105507" cy="546800"/>
          </a:xfrm>
          <a:prstGeom prst="rect">
            <a:avLst/>
          </a:prstGeom>
          <a:noFill/>
          <a:ln>
            <a:noFill/>
          </a:ln>
        </p:spPr>
        <p:txBody>
          <a:bodyPr spcFirstLastPara="1" wrap="square" lIns="91375" tIns="45700" rIns="91375" bIns="45700" anchor="t" anchorCtr="0">
            <a:noAutofit/>
          </a:bodyPr>
          <a:lstStyle>
            <a:lvl1pPr lvl="0" algn="l" rtl="0">
              <a:lnSpc>
                <a:spcPct val="95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ubtitle 1-Column">
  <p:cSld name="Subtitle 1-Column">
    <p:spTree>
      <p:nvGrpSpPr>
        <p:cNvPr id="1" name="Shape 2364"/>
        <p:cNvGrpSpPr/>
        <p:nvPr/>
      </p:nvGrpSpPr>
      <p:grpSpPr>
        <a:xfrm>
          <a:off x="0" y="0"/>
          <a:ext cx="0" cy="0"/>
          <a:chOff x="0" y="0"/>
          <a:chExt cx="0" cy="0"/>
        </a:xfrm>
      </p:grpSpPr>
      <p:sp>
        <p:nvSpPr>
          <p:cNvPr id="2365" name="Google Shape;2365;ga8052f6a95_1_65"/>
          <p:cNvSpPr txBox="1">
            <a:spLocks noGrp="1"/>
          </p:cNvSpPr>
          <p:nvPr>
            <p:ph type="body" idx="1"/>
          </p:nvPr>
        </p:nvSpPr>
        <p:spPr>
          <a:xfrm>
            <a:off x="501174" y="1757680"/>
            <a:ext cx="11105507" cy="4338400"/>
          </a:xfrm>
          <a:prstGeom prst="rect">
            <a:avLst/>
          </a:prstGeom>
          <a:noFill/>
          <a:ln>
            <a:noFill/>
          </a:ln>
        </p:spPr>
        <p:txBody>
          <a:bodyPr spcFirstLastPara="1" wrap="square" lIns="91375" tIns="45700" rIns="91375" bIns="45700" anchor="t" anchorCtr="0">
            <a:noAutofit/>
          </a:bodyPr>
          <a:lstStyle>
            <a:lvl1pPr marL="457200" lvl="0" indent="-228600" algn="l" rtl="0">
              <a:lnSpc>
                <a:spcPct val="100000"/>
              </a:lnSpc>
              <a:spcBef>
                <a:spcPts val="1900"/>
              </a:spcBef>
              <a:spcAft>
                <a:spcPts val="0"/>
              </a:spcAft>
              <a:buClr>
                <a:schemeClr val="dk1"/>
              </a:buClr>
              <a:buSzPts val="3600"/>
              <a:buFont typeface="Avenir Next For Intuit"/>
              <a:buNone/>
              <a:defRPr sz="3600"/>
            </a:lvl1pPr>
            <a:lvl2pPr marL="914400" lvl="1" indent="-228600" algn="l" rtl="0">
              <a:lnSpc>
                <a:spcPct val="100000"/>
              </a:lnSpc>
              <a:spcBef>
                <a:spcPts val="400"/>
              </a:spcBef>
              <a:spcAft>
                <a:spcPts val="0"/>
              </a:spcAft>
              <a:buClr>
                <a:schemeClr val="dk1"/>
              </a:buClr>
              <a:buSzPts val="3200"/>
              <a:buFont typeface="Arial"/>
              <a:buNone/>
              <a:defRPr sz="3600">
                <a:solidFill>
                  <a:schemeClr val="dk1"/>
                </a:solidFill>
              </a:defRPr>
            </a:lvl2pPr>
            <a:lvl3pPr marL="1371600" lvl="2" indent="-412750" algn="l" rtl="0">
              <a:lnSpc>
                <a:spcPct val="100000"/>
              </a:lnSpc>
              <a:spcBef>
                <a:spcPts val="400"/>
              </a:spcBef>
              <a:spcAft>
                <a:spcPts val="0"/>
              </a:spcAft>
              <a:buClr>
                <a:schemeClr val="dk1"/>
              </a:buClr>
              <a:buSzPts val="2900"/>
              <a:buChar char="•"/>
              <a:defRPr sz="3200">
                <a:solidFill>
                  <a:schemeClr val="dk1"/>
                </a:solidFill>
              </a:defRPr>
            </a:lvl3pPr>
            <a:lvl4pPr marL="1828800" lvl="3" indent="-406400" algn="l" rtl="0">
              <a:lnSpc>
                <a:spcPct val="100000"/>
              </a:lnSpc>
              <a:spcBef>
                <a:spcPts val="400"/>
              </a:spcBef>
              <a:spcAft>
                <a:spcPts val="0"/>
              </a:spcAft>
              <a:buClr>
                <a:schemeClr val="dk1"/>
              </a:buClr>
              <a:buSzPts val="2800"/>
              <a:buChar char="–"/>
              <a:defRPr sz="2800">
                <a:solidFill>
                  <a:schemeClr val="dk1"/>
                </a:solidFill>
              </a:defRPr>
            </a:lvl4pPr>
            <a:lvl5pPr marL="2286000" lvl="4" indent="-228600" algn="l" rtl="0">
              <a:lnSpc>
                <a:spcPct val="95000"/>
              </a:lnSpc>
              <a:spcBef>
                <a:spcPts val="400"/>
              </a:spcBef>
              <a:spcAft>
                <a:spcPts val="0"/>
              </a:spcAft>
              <a:buSzPts val="2500"/>
              <a:buFont typeface="Avenir Next For Intuit"/>
              <a:buNone/>
              <a:defRPr sz="2800">
                <a:solidFill>
                  <a:schemeClr val="dk1"/>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66" name="Google Shape;2366;ga8052f6a95_1_65"/>
          <p:cNvSpPr txBox="1">
            <a:spLocks noGrp="1"/>
          </p:cNvSpPr>
          <p:nvPr>
            <p:ph type="body" idx="2"/>
          </p:nvPr>
        </p:nvSpPr>
        <p:spPr>
          <a:xfrm>
            <a:off x="501173" y="787384"/>
            <a:ext cx="11105507" cy="4572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rgbClr val="595959"/>
              </a:buClr>
              <a:buSzPts val="2000"/>
              <a:buFont typeface="Avenir Next For Intuit"/>
              <a:buNone/>
              <a:defRPr sz="2000" b="0" i="0">
                <a:solidFill>
                  <a:srgbClr val="595959"/>
                </a:solidFill>
                <a:latin typeface="Avenir Next For Intuit"/>
                <a:ea typeface="Avenir Next For Intuit"/>
                <a:cs typeface="Avenir Next For Intuit"/>
                <a:sym typeface="Avenir Next For Intuit"/>
              </a:defRPr>
            </a:lvl1pPr>
            <a:lvl2pPr marL="914400" lvl="1" indent="-228600" algn="l" rtl="0">
              <a:lnSpc>
                <a:spcPct val="95000"/>
              </a:lnSpc>
              <a:spcBef>
                <a:spcPts val="400"/>
              </a:spcBef>
              <a:spcAft>
                <a:spcPts val="0"/>
              </a:spcAft>
              <a:buClr>
                <a:schemeClr val="lt2"/>
              </a:buClr>
              <a:buSzPts val="1500"/>
              <a:buFont typeface="Avenir Next For Intuit"/>
              <a:buNone/>
              <a:defRPr sz="1600" b="0" i="0">
                <a:solidFill>
                  <a:schemeClr val="lt2"/>
                </a:solidFill>
              </a:defRPr>
            </a:lvl2pPr>
            <a:lvl3pPr marL="1371600" lvl="2" indent="-323850" algn="l" rtl="0">
              <a:lnSpc>
                <a:spcPct val="95000"/>
              </a:lnSpc>
              <a:spcBef>
                <a:spcPts val="400"/>
              </a:spcBef>
              <a:spcAft>
                <a:spcPts val="0"/>
              </a:spcAft>
              <a:buClr>
                <a:schemeClr val="lt2"/>
              </a:buClr>
              <a:buSzPts val="1500"/>
              <a:buChar char="•"/>
              <a:defRPr sz="1600" b="0" i="0">
                <a:solidFill>
                  <a:schemeClr val="lt2"/>
                </a:solidFill>
              </a:defRPr>
            </a:lvl3pPr>
            <a:lvl4pPr marL="1828800" lvl="3" indent="-330200" algn="l" rtl="0">
              <a:lnSpc>
                <a:spcPct val="95000"/>
              </a:lnSpc>
              <a:spcBef>
                <a:spcPts val="400"/>
              </a:spcBef>
              <a:spcAft>
                <a:spcPts val="0"/>
              </a:spcAft>
              <a:buClr>
                <a:schemeClr val="lt2"/>
              </a:buClr>
              <a:buSzPts val="1600"/>
              <a:buChar char="–"/>
              <a:defRPr sz="1600" b="0" i="0">
                <a:solidFill>
                  <a:schemeClr val="lt2"/>
                </a:solidFill>
              </a:defRPr>
            </a:lvl4pPr>
            <a:lvl5pPr marL="2286000" lvl="4" indent="-228600" algn="l" rtl="0">
              <a:lnSpc>
                <a:spcPct val="95000"/>
              </a:lnSpc>
              <a:spcBef>
                <a:spcPts val="400"/>
              </a:spcBef>
              <a:spcAft>
                <a:spcPts val="0"/>
              </a:spcAft>
              <a:buSzPts val="1500"/>
              <a:buFont typeface="Avenir Next For Intuit"/>
              <a:buNone/>
              <a:defRPr sz="1600" b="0" i="0">
                <a:solidFill>
                  <a:schemeClr val="lt2"/>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67" name="Google Shape;2367;ga8052f6a95_1_65"/>
          <p:cNvSpPr txBox="1">
            <a:spLocks noGrp="1"/>
          </p:cNvSpPr>
          <p:nvPr>
            <p:ph type="title"/>
          </p:nvPr>
        </p:nvSpPr>
        <p:spPr>
          <a:xfrm>
            <a:off x="501174" y="314477"/>
            <a:ext cx="11105507" cy="546800"/>
          </a:xfrm>
          <a:prstGeom prst="rect">
            <a:avLst/>
          </a:prstGeom>
          <a:noFill/>
          <a:ln>
            <a:noFill/>
          </a:ln>
        </p:spPr>
        <p:txBody>
          <a:bodyPr spcFirstLastPara="1" wrap="square" lIns="91375" tIns="45700" rIns="91375" bIns="45700" anchor="t" anchorCtr="0">
            <a:noAutofit/>
          </a:bodyPr>
          <a:lstStyle>
            <a:lvl1pPr lvl="0" algn="l" rtl="0">
              <a:lnSpc>
                <a:spcPct val="95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Column">
  <p:cSld name="2-Column">
    <p:spTree>
      <p:nvGrpSpPr>
        <p:cNvPr id="1" name="Shape 2368"/>
        <p:cNvGrpSpPr/>
        <p:nvPr/>
      </p:nvGrpSpPr>
      <p:grpSpPr>
        <a:xfrm>
          <a:off x="0" y="0"/>
          <a:ext cx="0" cy="0"/>
          <a:chOff x="0" y="0"/>
          <a:chExt cx="0" cy="0"/>
        </a:xfrm>
      </p:grpSpPr>
      <p:sp>
        <p:nvSpPr>
          <p:cNvPr id="2369" name="Google Shape;2369;ga8052f6a95_1_69"/>
          <p:cNvSpPr txBox="1">
            <a:spLocks noGrp="1"/>
          </p:cNvSpPr>
          <p:nvPr>
            <p:ph type="body" idx="1"/>
          </p:nvPr>
        </p:nvSpPr>
        <p:spPr>
          <a:xfrm>
            <a:off x="6484459" y="1810750"/>
            <a:ext cx="5190248" cy="4272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dk1"/>
              </a:buClr>
              <a:buSzPts val="2300"/>
              <a:buFont typeface="Avenir Next For Intuit"/>
              <a:buNone/>
              <a:defRPr sz="2300"/>
            </a:lvl1pPr>
            <a:lvl2pPr marL="914400" lvl="1" indent="-228600" algn="l" rtl="0">
              <a:lnSpc>
                <a:spcPct val="95000"/>
              </a:lnSpc>
              <a:spcBef>
                <a:spcPts val="400"/>
              </a:spcBef>
              <a:spcAft>
                <a:spcPts val="0"/>
              </a:spcAft>
              <a:buClr>
                <a:schemeClr val="dk1"/>
              </a:buClr>
              <a:buSzPts val="2000"/>
              <a:buFont typeface="Arial"/>
              <a:buNone/>
              <a:defRPr sz="2300"/>
            </a:lvl2pPr>
            <a:lvl3pPr marL="1371600" lvl="2" indent="-349250" algn="l" rtl="0">
              <a:lnSpc>
                <a:spcPct val="95000"/>
              </a:lnSpc>
              <a:spcBef>
                <a:spcPts val="400"/>
              </a:spcBef>
              <a:spcAft>
                <a:spcPts val="0"/>
              </a:spcAft>
              <a:buClr>
                <a:schemeClr val="dk1"/>
              </a:buClr>
              <a:buSzPts val="1900"/>
              <a:buChar char="•"/>
              <a:defRPr sz="2000"/>
            </a:lvl3pPr>
            <a:lvl4pPr marL="1828800" lvl="3" indent="-349250" algn="l" rtl="0">
              <a:lnSpc>
                <a:spcPct val="95000"/>
              </a:lnSpc>
              <a:spcBef>
                <a:spcPts val="400"/>
              </a:spcBef>
              <a:spcAft>
                <a:spcPts val="0"/>
              </a:spcAft>
              <a:buClr>
                <a:schemeClr val="dk1"/>
              </a:buClr>
              <a:buSzPts val="1900"/>
              <a:buChar char="–"/>
              <a:defRPr sz="1900"/>
            </a:lvl4pPr>
            <a:lvl5pPr marL="2286000" lvl="4" indent="-228600" algn="l" rtl="0">
              <a:lnSpc>
                <a:spcPct val="95000"/>
              </a:lnSpc>
              <a:spcBef>
                <a:spcPts val="400"/>
              </a:spcBef>
              <a:spcAft>
                <a:spcPts val="0"/>
              </a:spcAft>
              <a:buSzPts val="1500"/>
              <a:buFont typeface="Avenir Next For Intuit"/>
              <a:buNone/>
              <a:defRPr sz="1600"/>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70" name="Google Shape;2370;ga8052f6a95_1_69"/>
          <p:cNvSpPr txBox="1">
            <a:spLocks noGrp="1"/>
          </p:cNvSpPr>
          <p:nvPr>
            <p:ph type="body" idx="2"/>
          </p:nvPr>
        </p:nvSpPr>
        <p:spPr>
          <a:xfrm>
            <a:off x="502921" y="1810750"/>
            <a:ext cx="5190248" cy="4272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dk1"/>
              </a:buClr>
              <a:buSzPts val="2300"/>
              <a:buFont typeface="Avenir Next For Intuit"/>
              <a:buNone/>
              <a:defRPr sz="2300"/>
            </a:lvl1pPr>
            <a:lvl2pPr marL="914400" lvl="1" indent="-228600" algn="l" rtl="0">
              <a:lnSpc>
                <a:spcPct val="95000"/>
              </a:lnSpc>
              <a:spcBef>
                <a:spcPts val="400"/>
              </a:spcBef>
              <a:spcAft>
                <a:spcPts val="0"/>
              </a:spcAft>
              <a:buClr>
                <a:schemeClr val="dk1"/>
              </a:buClr>
              <a:buSzPts val="2000"/>
              <a:buFont typeface="Arial"/>
              <a:buNone/>
              <a:defRPr sz="2300"/>
            </a:lvl2pPr>
            <a:lvl3pPr marL="1371600" lvl="2" indent="-349250" algn="l" rtl="0">
              <a:lnSpc>
                <a:spcPct val="95000"/>
              </a:lnSpc>
              <a:spcBef>
                <a:spcPts val="400"/>
              </a:spcBef>
              <a:spcAft>
                <a:spcPts val="0"/>
              </a:spcAft>
              <a:buClr>
                <a:schemeClr val="dk1"/>
              </a:buClr>
              <a:buSzPts val="1900"/>
              <a:buChar char="•"/>
              <a:defRPr sz="2000"/>
            </a:lvl3pPr>
            <a:lvl4pPr marL="1828800" lvl="3" indent="-349250" algn="l" rtl="0">
              <a:lnSpc>
                <a:spcPct val="95000"/>
              </a:lnSpc>
              <a:spcBef>
                <a:spcPts val="400"/>
              </a:spcBef>
              <a:spcAft>
                <a:spcPts val="0"/>
              </a:spcAft>
              <a:buClr>
                <a:schemeClr val="dk1"/>
              </a:buClr>
              <a:buSzPts val="1900"/>
              <a:buChar char="–"/>
              <a:defRPr sz="1900"/>
            </a:lvl4pPr>
            <a:lvl5pPr marL="2286000" lvl="4" indent="-228600" algn="l" rtl="0">
              <a:lnSpc>
                <a:spcPct val="95000"/>
              </a:lnSpc>
              <a:spcBef>
                <a:spcPts val="400"/>
              </a:spcBef>
              <a:spcAft>
                <a:spcPts val="0"/>
              </a:spcAft>
              <a:buSzPts val="1500"/>
              <a:buFont typeface="Avenir Next For Intuit"/>
              <a:buNone/>
              <a:defRPr sz="1600"/>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71" name="Google Shape;2371;ga8052f6a95_1_69"/>
          <p:cNvSpPr txBox="1">
            <a:spLocks noGrp="1"/>
          </p:cNvSpPr>
          <p:nvPr>
            <p:ph type="title"/>
          </p:nvPr>
        </p:nvSpPr>
        <p:spPr>
          <a:xfrm>
            <a:off x="501174" y="314477"/>
            <a:ext cx="11105507" cy="546800"/>
          </a:xfrm>
          <a:prstGeom prst="rect">
            <a:avLst/>
          </a:prstGeom>
          <a:noFill/>
          <a:ln>
            <a:noFill/>
          </a:ln>
        </p:spPr>
        <p:txBody>
          <a:bodyPr spcFirstLastPara="1" wrap="square" lIns="91375" tIns="45700" rIns="91375" bIns="45700" anchor="t" anchorCtr="0">
            <a:noAutofit/>
          </a:bodyPr>
          <a:lstStyle>
            <a:lvl1pPr lvl="0" algn="l" rtl="0">
              <a:lnSpc>
                <a:spcPct val="95000"/>
              </a:lnSpc>
              <a:spcBef>
                <a:spcPts val="0"/>
              </a:spcBef>
              <a:spcAft>
                <a:spcPts val="0"/>
              </a:spcAft>
              <a:buClr>
                <a:schemeClr val="accent1"/>
              </a:buClr>
              <a:buSzPts val="3100"/>
              <a:buFont typeface="Avenir Next For Intuit"/>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ubtitle 2-Column">
  <p:cSld name="Subtitle 2-Column">
    <p:spTree>
      <p:nvGrpSpPr>
        <p:cNvPr id="1" name="Shape 2372"/>
        <p:cNvGrpSpPr/>
        <p:nvPr/>
      </p:nvGrpSpPr>
      <p:grpSpPr>
        <a:xfrm>
          <a:off x="0" y="0"/>
          <a:ext cx="0" cy="0"/>
          <a:chOff x="0" y="0"/>
          <a:chExt cx="0" cy="0"/>
        </a:xfrm>
      </p:grpSpPr>
      <p:sp>
        <p:nvSpPr>
          <p:cNvPr id="2373" name="Google Shape;2373;ga8052f6a95_1_73"/>
          <p:cNvSpPr txBox="1">
            <a:spLocks noGrp="1"/>
          </p:cNvSpPr>
          <p:nvPr>
            <p:ph type="body" idx="1"/>
          </p:nvPr>
        </p:nvSpPr>
        <p:spPr>
          <a:xfrm>
            <a:off x="6484459" y="1810750"/>
            <a:ext cx="5190248" cy="4272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dk1"/>
              </a:buClr>
              <a:buSzPts val="2300"/>
              <a:buFont typeface="Avenir Next For Intuit"/>
              <a:buNone/>
              <a:defRPr sz="2300"/>
            </a:lvl1pPr>
            <a:lvl2pPr marL="914400" lvl="1" indent="-228600" algn="l" rtl="0">
              <a:lnSpc>
                <a:spcPct val="95000"/>
              </a:lnSpc>
              <a:spcBef>
                <a:spcPts val="400"/>
              </a:spcBef>
              <a:spcAft>
                <a:spcPts val="0"/>
              </a:spcAft>
              <a:buClr>
                <a:schemeClr val="dk1"/>
              </a:buClr>
              <a:buSzPts val="2000"/>
              <a:buFont typeface="Arial"/>
              <a:buNone/>
              <a:defRPr sz="2300"/>
            </a:lvl2pPr>
            <a:lvl3pPr marL="1371600" lvl="2" indent="-349250" algn="l" rtl="0">
              <a:lnSpc>
                <a:spcPct val="95000"/>
              </a:lnSpc>
              <a:spcBef>
                <a:spcPts val="400"/>
              </a:spcBef>
              <a:spcAft>
                <a:spcPts val="0"/>
              </a:spcAft>
              <a:buClr>
                <a:schemeClr val="dk1"/>
              </a:buClr>
              <a:buSzPts val="1900"/>
              <a:buChar char="•"/>
              <a:defRPr sz="2000"/>
            </a:lvl3pPr>
            <a:lvl4pPr marL="1828800" lvl="3" indent="-349250" algn="l" rtl="0">
              <a:lnSpc>
                <a:spcPct val="95000"/>
              </a:lnSpc>
              <a:spcBef>
                <a:spcPts val="400"/>
              </a:spcBef>
              <a:spcAft>
                <a:spcPts val="0"/>
              </a:spcAft>
              <a:buClr>
                <a:schemeClr val="dk1"/>
              </a:buClr>
              <a:buSzPts val="1900"/>
              <a:buChar char="–"/>
              <a:defRPr sz="1900"/>
            </a:lvl4pPr>
            <a:lvl5pPr marL="2286000" lvl="4" indent="-228600" algn="l" rtl="0">
              <a:lnSpc>
                <a:spcPct val="95000"/>
              </a:lnSpc>
              <a:spcBef>
                <a:spcPts val="400"/>
              </a:spcBef>
              <a:spcAft>
                <a:spcPts val="0"/>
              </a:spcAft>
              <a:buSzPts val="1500"/>
              <a:buFont typeface="Avenir Next For Intuit"/>
              <a:buNone/>
              <a:defRPr sz="1600"/>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74" name="Google Shape;2374;ga8052f6a95_1_73"/>
          <p:cNvSpPr txBox="1">
            <a:spLocks noGrp="1"/>
          </p:cNvSpPr>
          <p:nvPr>
            <p:ph type="body" idx="2"/>
          </p:nvPr>
        </p:nvSpPr>
        <p:spPr>
          <a:xfrm>
            <a:off x="502921" y="1810750"/>
            <a:ext cx="5190248" cy="4272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dk1"/>
              </a:buClr>
              <a:buSzPts val="2300"/>
              <a:buFont typeface="Avenir Next For Intuit"/>
              <a:buNone/>
              <a:defRPr sz="2300"/>
            </a:lvl1pPr>
            <a:lvl2pPr marL="914400" lvl="1" indent="-228600" algn="l" rtl="0">
              <a:lnSpc>
                <a:spcPct val="95000"/>
              </a:lnSpc>
              <a:spcBef>
                <a:spcPts val="400"/>
              </a:spcBef>
              <a:spcAft>
                <a:spcPts val="0"/>
              </a:spcAft>
              <a:buClr>
                <a:schemeClr val="dk1"/>
              </a:buClr>
              <a:buSzPts val="2000"/>
              <a:buFont typeface="Arial"/>
              <a:buNone/>
              <a:defRPr sz="2300"/>
            </a:lvl2pPr>
            <a:lvl3pPr marL="1371600" lvl="2" indent="-349250" algn="l" rtl="0">
              <a:lnSpc>
                <a:spcPct val="95000"/>
              </a:lnSpc>
              <a:spcBef>
                <a:spcPts val="400"/>
              </a:spcBef>
              <a:spcAft>
                <a:spcPts val="0"/>
              </a:spcAft>
              <a:buClr>
                <a:schemeClr val="dk1"/>
              </a:buClr>
              <a:buSzPts val="1900"/>
              <a:buChar char="•"/>
              <a:defRPr sz="2000"/>
            </a:lvl3pPr>
            <a:lvl4pPr marL="1828800" lvl="3" indent="-349250" algn="l" rtl="0">
              <a:lnSpc>
                <a:spcPct val="95000"/>
              </a:lnSpc>
              <a:spcBef>
                <a:spcPts val="400"/>
              </a:spcBef>
              <a:spcAft>
                <a:spcPts val="0"/>
              </a:spcAft>
              <a:buClr>
                <a:schemeClr val="dk1"/>
              </a:buClr>
              <a:buSzPts val="1900"/>
              <a:buChar char="–"/>
              <a:defRPr sz="1900"/>
            </a:lvl4pPr>
            <a:lvl5pPr marL="2286000" lvl="4" indent="-228600" algn="l" rtl="0">
              <a:lnSpc>
                <a:spcPct val="95000"/>
              </a:lnSpc>
              <a:spcBef>
                <a:spcPts val="400"/>
              </a:spcBef>
              <a:spcAft>
                <a:spcPts val="0"/>
              </a:spcAft>
              <a:buSzPts val="1500"/>
              <a:buFont typeface="Avenir Next For Intuit"/>
              <a:buNone/>
              <a:defRPr sz="1600"/>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75" name="Google Shape;2375;ga8052f6a95_1_73"/>
          <p:cNvSpPr txBox="1">
            <a:spLocks noGrp="1"/>
          </p:cNvSpPr>
          <p:nvPr>
            <p:ph type="body" idx="3"/>
          </p:nvPr>
        </p:nvSpPr>
        <p:spPr>
          <a:xfrm>
            <a:off x="501173" y="787384"/>
            <a:ext cx="11105507" cy="4572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rgbClr val="595959"/>
              </a:buClr>
              <a:buSzPts val="2000"/>
              <a:buFont typeface="Avenir Next For Intuit"/>
              <a:buNone/>
              <a:defRPr sz="2000" b="0" i="0">
                <a:solidFill>
                  <a:srgbClr val="595959"/>
                </a:solidFill>
                <a:latin typeface="Avenir Next For Intuit"/>
                <a:ea typeface="Avenir Next For Intuit"/>
                <a:cs typeface="Avenir Next For Intuit"/>
                <a:sym typeface="Avenir Next For Intuit"/>
              </a:defRPr>
            </a:lvl1pPr>
            <a:lvl2pPr marL="914400" lvl="1" indent="-228600" algn="l" rtl="0">
              <a:lnSpc>
                <a:spcPct val="95000"/>
              </a:lnSpc>
              <a:spcBef>
                <a:spcPts val="400"/>
              </a:spcBef>
              <a:spcAft>
                <a:spcPts val="0"/>
              </a:spcAft>
              <a:buClr>
                <a:schemeClr val="lt2"/>
              </a:buClr>
              <a:buSzPts val="1500"/>
              <a:buFont typeface="Avenir Next For Intuit"/>
              <a:buNone/>
              <a:defRPr sz="1600" b="0" i="0">
                <a:solidFill>
                  <a:schemeClr val="lt2"/>
                </a:solidFill>
              </a:defRPr>
            </a:lvl2pPr>
            <a:lvl3pPr marL="1371600" lvl="2" indent="-323850" algn="l" rtl="0">
              <a:lnSpc>
                <a:spcPct val="95000"/>
              </a:lnSpc>
              <a:spcBef>
                <a:spcPts val="400"/>
              </a:spcBef>
              <a:spcAft>
                <a:spcPts val="0"/>
              </a:spcAft>
              <a:buClr>
                <a:schemeClr val="lt2"/>
              </a:buClr>
              <a:buSzPts val="1500"/>
              <a:buChar char="•"/>
              <a:defRPr sz="1600" b="0" i="0">
                <a:solidFill>
                  <a:schemeClr val="lt2"/>
                </a:solidFill>
              </a:defRPr>
            </a:lvl3pPr>
            <a:lvl4pPr marL="1828800" lvl="3" indent="-330200" algn="l" rtl="0">
              <a:lnSpc>
                <a:spcPct val="95000"/>
              </a:lnSpc>
              <a:spcBef>
                <a:spcPts val="400"/>
              </a:spcBef>
              <a:spcAft>
                <a:spcPts val="0"/>
              </a:spcAft>
              <a:buClr>
                <a:schemeClr val="lt2"/>
              </a:buClr>
              <a:buSzPts val="1600"/>
              <a:buChar char="–"/>
              <a:defRPr sz="1600" b="0" i="0">
                <a:solidFill>
                  <a:schemeClr val="lt2"/>
                </a:solidFill>
              </a:defRPr>
            </a:lvl4pPr>
            <a:lvl5pPr marL="2286000" lvl="4" indent="-228600" algn="l" rtl="0">
              <a:lnSpc>
                <a:spcPct val="95000"/>
              </a:lnSpc>
              <a:spcBef>
                <a:spcPts val="400"/>
              </a:spcBef>
              <a:spcAft>
                <a:spcPts val="0"/>
              </a:spcAft>
              <a:buSzPts val="1500"/>
              <a:buFont typeface="Avenir Next For Intuit"/>
              <a:buNone/>
              <a:defRPr sz="1600" b="0" i="0">
                <a:solidFill>
                  <a:schemeClr val="lt2"/>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76" name="Google Shape;2376;ga8052f6a95_1_73"/>
          <p:cNvSpPr txBox="1">
            <a:spLocks noGrp="1"/>
          </p:cNvSpPr>
          <p:nvPr>
            <p:ph type="title"/>
          </p:nvPr>
        </p:nvSpPr>
        <p:spPr>
          <a:xfrm>
            <a:off x="501174" y="314477"/>
            <a:ext cx="11105507" cy="546800"/>
          </a:xfrm>
          <a:prstGeom prst="rect">
            <a:avLst/>
          </a:prstGeom>
          <a:noFill/>
          <a:ln>
            <a:noFill/>
          </a:ln>
        </p:spPr>
        <p:txBody>
          <a:bodyPr spcFirstLastPara="1" wrap="square" lIns="91375" tIns="45700" rIns="91375" bIns="45700" anchor="t" anchorCtr="0">
            <a:noAutofit/>
          </a:bodyPr>
          <a:lstStyle>
            <a:lvl1pPr lvl="0" algn="l" rtl="0">
              <a:lnSpc>
                <a:spcPct val="95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alf mobile on left with photo ">
  <p:cSld name="Half mobile on left with photo ">
    <p:bg>
      <p:bgPr>
        <a:solidFill>
          <a:schemeClr val="lt1"/>
        </a:solidFill>
        <a:effectLst/>
      </p:bgPr>
    </p:bg>
    <p:spTree>
      <p:nvGrpSpPr>
        <p:cNvPr id="1" name="Shape 755"/>
        <p:cNvGrpSpPr/>
        <p:nvPr/>
      </p:nvGrpSpPr>
      <p:grpSpPr>
        <a:xfrm>
          <a:off x="0" y="0"/>
          <a:ext cx="0" cy="0"/>
          <a:chOff x="0" y="0"/>
          <a:chExt cx="0" cy="0"/>
        </a:xfrm>
      </p:grpSpPr>
      <p:pic>
        <p:nvPicPr>
          <p:cNvPr id="756" name="Google Shape;756;p48"/>
          <p:cNvPicPr preferRelativeResize="0"/>
          <p:nvPr/>
        </p:nvPicPr>
        <p:blipFill rotWithShape="1">
          <a:blip r:embed="rId2">
            <a:alphaModFix/>
          </a:blip>
          <a:srcRect/>
          <a:stretch/>
        </p:blipFill>
        <p:spPr>
          <a:xfrm>
            <a:off x="-1" y="0"/>
            <a:ext cx="12188822" cy="6858002"/>
          </a:xfrm>
          <a:prstGeom prst="rect">
            <a:avLst/>
          </a:prstGeom>
          <a:noFill/>
          <a:ln>
            <a:noFill/>
          </a:ln>
        </p:spPr>
      </p:pic>
      <p:grpSp>
        <p:nvGrpSpPr>
          <p:cNvPr id="757" name="Google Shape;757;p48"/>
          <p:cNvGrpSpPr/>
          <p:nvPr/>
        </p:nvGrpSpPr>
        <p:grpSpPr>
          <a:xfrm>
            <a:off x="1501617" y="636948"/>
            <a:ext cx="4694465" cy="9567955"/>
            <a:chOff x="1405119" y="547358"/>
            <a:chExt cx="4916700" cy="10020900"/>
          </a:xfrm>
        </p:grpSpPr>
        <p:sp>
          <p:nvSpPr>
            <p:cNvPr id="758" name="Google Shape;758;p48"/>
            <p:cNvSpPr/>
            <p:nvPr/>
          </p:nvSpPr>
          <p:spPr>
            <a:xfrm>
              <a:off x="1405119" y="547358"/>
              <a:ext cx="4916700" cy="10020900"/>
            </a:xfrm>
            <a:prstGeom prst="roundRect">
              <a:avLst>
                <a:gd name="adj" fmla="val 16667"/>
              </a:avLst>
            </a:prstGeom>
            <a:solidFill>
              <a:srgbClr val="FCFDFC"/>
            </a:solidFill>
            <a:ln>
              <a:noFill/>
            </a:ln>
            <a:effectLst>
              <a:outerShdw blurRad="139700" dist="12700" dir="10200000" algn="t" rotWithShape="0">
                <a:srgbClr val="000000">
                  <a:alpha val="1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
          <p:nvSpPr>
            <p:cNvPr id="759" name="Google Shape;759;p48"/>
            <p:cNvSpPr/>
            <p:nvPr/>
          </p:nvSpPr>
          <p:spPr>
            <a:xfrm>
              <a:off x="3479714" y="928787"/>
              <a:ext cx="767700" cy="849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grpSp>
      <p:pic>
        <p:nvPicPr>
          <p:cNvPr id="760" name="Google Shape;760;p48" descr="Intuit_2016_RGB.eps"/>
          <p:cNvPicPr preferRelativeResize="0"/>
          <p:nvPr/>
        </p:nvPicPr>
        <p:blipFill rotWithShape="1">
          <a:blip r:embed="rId3">
            <a:alphaModFix/>
          </a:blip>
          <a:srcRect/>
          <a:stretch/>
        </p:blipFill>
        <p:spPr>
          <a:xfrm>
            <a:off x="516603" y="6364952"/>
            <a:ext cx="740752" cy="363736"/>
          </a:xfrm>
          <a:prstGeom prst="rect">
            <a:avLst/>
          </a:prstGeom>
          <a:noFill/>
          <a:ln>
            <a:noFill/>
          </a:ln>
        </p:spPr>
      </p:pic>
      <p:sp>
        <p:nvSpPr>
          <p:cNvPr id="761" name="Google Shape;761;p48"/>
          <p:cNvSpPr txBox="1"/>
          <p:nvPr/>
        </p:nvSpPr>
        <p:spPr>
          <a:xfrm>
            <a:off x="8931174" y="6472372"/>
            <a:ext cx="2443800" cy="186600"/>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Intuit Confidential and Proprietary</a:t>
            </a:r>
            <a:endParaRPr sz="1400" b="0" i="0" u="none" strike="noStrike" cap="none">
              <a:solidFill>
                <a:srgbClr val="000000"/>
              </a:solidFill>
              <a:latin typeface="Arial"/>
              <a:ea typeface="Arial"/>
              <a:cs typeface="Arial"/>
              <a:sym typeface="Arial"/>
            </a:endParaRPr>
          </a:p>
        </p:txBody>
      </p:sp>
      <p:sp>
        <p:nvSpPr>
          <p:cNvPr id="762" name="Google Shape;762;p48"/>
          <p:cNvSpPr txBox="1"/>
          <p:nvPr/>
        </p:nvSpPr>
        <p:spPr>
          <a:xfrm>
            <a:off x="11392636" y="6472377"/>
            <a:ext cx="358500" cy="1875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lt1"/>
              </a:buClr>
              <a:buSzPts val="700"/>
              <a:buFont typeface="Arial"/>
              <a:buNone/>
            </a:pPr>
            <a:fld id="{00000000-1234-1234-1234-123412341234}" type="slidenum">
              <a:rPr lang="en-US" sz="700" b="1" i="0" u="none" strike="noStrike" cap="none">
                <a:solidFill>
                  <a:schemeClr val="lt1"/>
                </a:solidFill>
                <a:latin typeface="Arial"/>
                <a:ea typeface="Arial"/>
                <a:cs typeface="Arial"/>
                <a:sym typeface="Arial"/>
              </a:rPr>
              <a:t>‹#›</a:t>
            </a:fld>
            <a:endParaRPr sz="700" b="1" i="0" u="none" strike="noStrike" cap="none">
              <a:solidFill>
                <a:schemeClr val="lt1"/>
              </a:solidFill>
              <a:latin typeface="Arial"/>
              <a:ea typeface="Arial"/>
              <a:cs typeface="Arial"/>
              <a:sym typeface="Arial"/>
            </a:endParaRPr>
          </a:p>
        </p:txBody>
      </p:sp>
      <p:sp>
        <p:nvSpPr>
          <p:cNvPr id="763" name="Google Shape;763;p48"/>
          <p:cNvSpPr>
            <a:spLocks noGrp="1"/>
          </p:cNvSpPr>
          <p:nvPr>
            <p:ph type="pic" idx="2"/>
          </p:nvPr>
        </p:nvSpPr>
        <p:spPr>
          <a:xfrm>
            <a:off x="1681984" y="1376032"/>
            <a:ext cx="4350000" cy="8124600"/>
          </a:xfrm>
          <a:prstGeom prst="roundRect">
            <a:avLst>
              <a:gd name="adj" fmla="val 0"/>
            </a:avLst>
          </a:prstGeom>
          <a:solidFill>
            <a:srgbClr val="FCFDFC"/>
          </a:solidFill>
          <a:ln w="9525" cap="flat" cmpd="sng">
            <a:solidFill>
              <a:srgbClr val="E7E8E9"/>
            </a:solidFill>
            <a:prstDash val="solid"/>
            <a:round/>
            <a:headEnd type="none" w="sm" len="sm"/>
            <a:tailEnd type="none" w="sm" len="sm"/>
          </a:ln>
        </p:spPr>
        <p:txBody>
          <a:bodyPr spcFirstLastPara="1" wrap="square" lIns="91400" tIns="45700" rIns="91400" bIns="45700" anchor="ctr" anchorCtr="0">
            <a:noAutofit/>
          </a:bodyPr>
          <a:lstStyle>
            <a:lvl1pPr marR="0" lvl="0" algn="l" rtl="0">
              <a:lnSpc>
                <a:spcPct val="95000"/>
              </a:lnSpc>
              <a:spcBef>
                <a:spcPts val="1800"/>
              </a:spcBef>
              <a:spcAft>
                <a:spcPts val="0"/>
              </a:spcAft>
              <a:buClr>
                <a:srgbClr val="C7CAD0"/>
              </a:buClr>
              <a:buSzPts val="1600"/>
              <a:buFont typeface="Arial"/>
              <a:buNone/>
              <a:defRPr sz="1600" b="1" i="0" u="none" strike="noStrike" cap="none">
                <a:solidFill>
                  <a:srgbClr val="C7CAD0"/>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Column">
  <p:cSld name="3-Column">
    <p:spTree>
      <p:nvGrpSpPr>
        <p:cNvPr id="1" name="Shape 2377"/>
        <p:cNvGrpSpPr/>
        <p:nvPr/>
      </p:nvGrpSpPr>
      <p:grpSpPr>
        <a:xfrm>
          <a:off x="0" y="0"/>
          <a:ext cx="0" cy="0"/>
          <a:chOff x="0" y="0"/>
          <a:chExt cx="0" cy="0"/>
        </a:xfrm>
      </p:grpSpPr>
      <p:sp>
        <p:nvSpPr>
          <p:cNvPr id="2378" name="Google Shape;2378;ga8052f6a95_1_78"/>
          <p:cNvSpPr txBox="1">
            <a:spLocks noGrp="1"/>
          </p:cNvSpPr>
          <p:nvPr>
            <p:ph type="body" idx="1"/>
          </p:nvPr>
        </p:nvSpPr>
        <p:spPr>
          <a:xfrm>
            <a:off x="8227897" y="1810750"/>
            <a:ext cx="3253553" cy="4272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dk1"/>
              </a:buClr>
              <a:buSzPts val="1900"/>
              <a:buFont typeface="Avenir Next For Intuit"/>
              <a:buNone/>
              <a:defRPr sz="1900"/>
            </a:lvl1pPr>
            <a:lvl2pPr marL="914400" lvl="1" indent="-228600" algn="l" rtl="0">
              <a:lnSpc>
                <a:spcPct val="95000"/>
              </a:lnSpc>
              <a:spcBef>
                <a:spcPts val="400"/>
              </a:spcBef>
              <a:spcAft>
                <a:spcPts val="0"/>
              </a:spcAft>
              <a:buClr>
                <a:schemeClr val="dk1"/>
              </a:buClr>
              <a:buSzPts val="1600"/>
              <a:buFont typeface="Avenir Next For Intuit"/>
              <a:buNone/>
              <a:defRPr sz="1900"/>
            </a:lvl2pPr>
            <a:lvl3pPr marL="1371600" lvl="2" indent="-323850" algn="l" rtl="0">
              <a:lnSpc>
                <a:spcPct val="95000"/>
              </a:lnSpc>
              <a:spcBef>
                <a:spcPts val="400"/>
              </a:spcBef>
              <a:spcAft>
                <a:spcPts val="0"/>
              </a:spcAft>
              <a:buClr>
                <a:schemeClr val="dk1"/>
              </a:buClr>
              <a:buSzPts val="1500"/>
              <a:buChar char="•"/>
              <a:defRPr sz="1600"/>
            </a:lvl3pPr>
            <a:lvl4pPr marL="1828800" lvl="3" indent="-330200" algn="l" rtl="0">
              <a:lnSpc>
                <a:spcPct val="95000"/>
              </a:lnSpc>
              <a:spcBef>
                <a:spcPts val="400"/>
              </a:spcBef>
              <a:spcAft>
                <a:spcPts val="0"/>
              </a:spcAft>
              <a:buClr>
                <a:schemeClr val="dk1"/>
              </a:buClr>
              <a:buSzPts val="1600"/>
              <a:buChar char="–"/>
              <a:defRPr sz="1600"/>
            </a:lvl4pPr>
            <a:lvl5pPr marL="2286000" lvl="4" indent="-228600" algn="l" rtl="0">
              <a:lnSpc>
                <a:spcPct val="95000"/>
              </a:lnSpc>
              <a:spcBef>
                <a:spcPts val="400"/>
              </a:spcBef>
              <a:spcAft>
                <a:spcPts val="0"/>
              </a:spcAft>
              <a:buSzPts val="1200"/>
              <a:buFont typeface="Avenir Next For Intuit"/>
              <a:buNone/>
              <a:defRPr sz="1500"/>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79" name="Google Shape;2379;ga8052f6a95_1_78"/>
          <p:cNvSpPr txBox="1">
            <a:spLocks noGrp="1"/>
          </p:cNvSpPr>
          <p:nvPr>
            <p:ph type="body" idx="2"/>
          </p:nvPr>
        </p:nvSpPr>
        <p:spPr>
          <a:xfrm>
            <a:off x="4360368" y="1810750"/>
            <a:ext cx="3253552" cy="4272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dk1"/>
              </a:buClr>
              <a:buSzPts val="1900"/>
              <a:buFont typeface="Avenir Next For Intuit"/>
              <a:buNone/>
              <a:defRPr sz="1900"/>
            </a:lvl1pPr>
            <a:lvl2pPr marL="914400" lvl="1" indent="-228600" algn="l" rtl="0">
              <a:lnSpc>
                <a:spcPct val="95000"/>
              </a:lnSpc>
              <a:spcBef>
                <a:spcPts val="400"/>
              </a:spcBef>
              <a:spcAft>
                <a:spcPts val="0"/>
              </a:spcAft>
              <a:buClr>
                <a:schemeClr val="dk1"/>
              </a:buClr>
              <a:buSzPts val="1600"/>
              <a:buFont typeface="Avenir Next For Intuit"/>
              <a:buNone/>
              <a:defRPr sz="1900"/>
            </a:lvl2pPr>
            <a:lvl3pPr marL="1371600" lvl="2" indent="-323850" algn="l" rtl="0">
              <a:lnSpc>
                <a:spcPct val="95000"/>
              </a:lnSpc>
              <a:spcBef>
                <a:spcPts val="400"/>
              </a:spcBef>
              <a:spcAft>
                <a:spcPts val="0"/>
              </a:spcAft>
              <a:buClr>
                <a:schemeClr val="dk1"/>
              </a:buClr>
              <a:buSzPts val="1500"/>
              <a:buChar char="•"/>
              <a:defRPr sz="1600"/>
            </a:lvl3pPr>
            <a:lvl4pPr marL="1828800" lvl="3" indent="-330200" algn="l" rtl="0">
              <a:lnSpc>
                <a:spcPct val="95000"/>
              </a:lnSpc>
              <a:spcBef>
                <a:spcPts val="400"/>
              </a:spcBef>
              <a:spcAft>
                <a:spcPts val="0"/>
              </a:spcAft>
              <a:buClr>
                <a:schemeClr val="dk1"/>
              </a:buClr>
              <a:buSzPts val="1600"/>
              <a:buChar char="–"/>
              <a:defRPr sz="1600"/>
            </a:lvl4pPr>
            <a:lvl5pPr marL="2286000" lvl="4" indent="-228600" algn="l" rtl="0">
              <a:lnSpc>
                <a:spcPct val="95000"/>
              </a:lnSpc>
              <a:spcBef>
                <a:spcPts val="400"/>
              </a:spcBef>
              <a:spcAft>
                <a:spcPts val="0"/>
              </a:spcAft>
              <a:buSzPts val="1200"/>
              <a:buFont typeface="Avenir Next For Intuit"/>
              <a:buNone/>
              <a:defRPr sz="1500"/>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80" name="Google Shape;2380;ga8052f6a95_1_78"/>
          <p:cNvSpPr txBox="1">
            <a:spLocks noGrp="1"/>
          </p:cNvSpPr>
          <p:nvPr>
            <p:ph type="body" idx="3"/>
          </p:nvPr>
        </p:nvSpPr>
        <p:spPr>
          <a:xfrm>
            <a:off x="517300" y="1810750"/>
            <a:ext cx="3253553" cy="4272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dk1"/>
              </a:buClr>
              <a:buSzPts val="1900"/>
              <a:buFont typeface="Avenir Next For Intuit"/>
              <a:buNone/>
              <a:defRPr sz="1900"/>
            </a:lvl1pPr>
            <a:lvl2pPr marL="914400" lvl="1" indent="-228600" algn="l" rtl="0">
              <a:lnSpc>
                <a:spcPct val="95000"/>
              </a:lnSpc>
              <a:spcBef>
                <a:spcPts val="400"/>
              </a:spcBef>
              <a:spcAft>
                <a:spcPts val="0"/>
              </a:spcAft>
              <a:buClr>
                <a:schemeClr val="dk1"/>
              </a:buClr>
              <a:buSzPts val="1600"/>
              <a:buFont typeface="Avenir Next For Intuit"/>
              <a:buNone/>
              <a:defRPr sz="1900"/>
            </a:lvl2pPr>
            <a:lvl3pPr marL="1371600" lvl="2" indent="-323850" algn="l" rtl="0">
              <a:lnSpc>
                <a:spcPct val="95000"/>
              </a:lnSpc>
              <a:spcBef>
                <a:spcPts val="400"/>
              </a:spcBef>
              <a:spcAft>
                <a:spcPts val="0"/>
              </a:spcAft>
              <a:buClr>
                <a:schemeClr val="dk1"/>
              </a:buClr>
              <a:buSzPts val="1500"/>
              <a:buChar char="•"/>
              <a:defRPr sz="1600"/>
            </a:lvl3pPr>
            <a:lvl4pPr marL="1828800" lvl="3" indent="-330200" algn="l" rtl="0">
              <a:lnSpc>
                <a:spcPct val="95000"/>
              </a:lnSpc>
              <a:spcBef>
                <a:spcPts val="400"/>
              </a:spcBef>
              <a:spcAft>
                <a:spcPts val="0"/>
              </a:spcAft>
              <a:buClr>
                <a:schemeClr val="dk1"/>
              </a:buClr>
              <a:buSzPts val="1600"/>
              <a:buChar char="–"/>
              <a:defRPr sz="1600"/>
            </a:lvl4pPr>
            <a:lvl5pPr marL="2286000" lvl="4" indent="-228600" algn="l" rtl="0">
              <a:lnSpc>
                <a:spcPct val="95000"/>
              </a:lnSpc>
              <a:spcBef>
                <a:spcPts val="400"/>
              </a:spcBef>
              <a:spcAft>
                <a:spcPts val="0"/>
              </a:spcAft>
              <a:buSzPts val="1200"/>
              <a:buFont typeface="Avenir Next For Intuit"/>
              <a:buNone/>
              <a:defRPr sz="1500"/>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81" name="Google Shape;2381;ga8052f6a95_1_78"/>
          <p:cNvSpPr txBox="1">
            <a:spLocks noGrp="1"/>
          </p:cNvSpPr>
          <p:nvPr>
            <p:ph type="title"/>
          </p:nvPr>
        </p:nvSpPr>
        <p:spPr>
          <a:xfrm>
            <a:off x="501174" y="314477"/>
            <a:ext cx="11105507" cy="546800"/>
          </a:xfrm>
          <a:prstGeom prst="rect">
            <a:avLst/>
          </a:prstGeom>
          <a:noFill/>
          <a:ln>
            <a:noFill/>
          </a:ln>
        </p:spPr>
        <p:txBody>
          <a:bodyPr spcFirstLastPara="1" wrap="square" lIns="91375" tIns="45700" rIns="91375" bIns="45700" anchor="t" anchorCtr="0">
            <a:noAutofit/>
          </a:bodyPr>
          <a:lstStyle>
            <a:lvl1pPr lvl="0" algn="l" rtl="0">
              <a:lnSpc>
                <a:spcPct val="95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ubtitle 3-Column">
  <p:cSld name="Subtitle 3-Column">
    <p:spTree>
      <p:nvGrpSpPr>
        <p:cNvPr id="1" name="Shape 2382"/>
        <p:cNvGrpSpPr/>
        <p:nvPr/>
      </p:nvGrpSpPr>
      <p:grpSpPr>
        <a:xfrm>
          <a:off x="0" y="0"/>
          <a:ext cx="0" cy="0"/>
          <a:chOff x="0" y="0"/>
          <a:chExt cx="0" cy="0"/>
        </a:xfrm>
      </p:grpSpPr>
      <p:sp>
        <p:nvSpPr>
          <p:cNvPr id="2383" name="Google Shape;2383;ga8052f6a95_1_83"/>
          <p:cNvSpPr txBox="1">
            <a:spLocks noGrp="1"/>
          </p:cNvSpPr>
          <p:nvPr>
            <p:ph type="body" idx="1"/>
          </p:nvPr>
        </p:nvSpPr>
        <p:spPr>
          <a:xfrm>
            <a:off x="8227897" y="1810750"/>
            <a:ext cx="3253553" cy="4272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dk1"/>
              </a:buClr>
              <a:buSzPts val="1900"/>
              <a:buFont typeface="Avenir Next For Intuit"/>
              <a:buNone/>
              <a:defRPr sz="1900"/>
            </a:lvl1pPr>
            <a:lvl2pPr marL="914400" lvl="1" indent="-228600" algn="l" rtl="0">
              <a:lnSpc>
                <a:spcPct val="95000"/>
              </a:lnSpc>
              <a:spcBef>
                <a:spcPts val="400"/>
              </a:spcBef>
              <a:spcAft>
                <a:spcPts val="0"/>
              </a:spcAft>
              <a:buClr>
                <a:schemeClr val="dk1"/>
              </a:buClr>
              <a:buSzPts val="1600"/>
              <a:buFont typeface="Arial"/>
              <a:buNone/>
              <a:defRPr sz="1900"/>
            </a:lvl2pPr>
            <a:lvl3pPr marL="1371600" lvl="2" indent="-323850" algn="l" rtl="0">
              <a:lnSpc>
                <a:spcPct val="95000"/>
              </a:lnSpc>
              <a:spcBef>
                <a:spcPts val="400"/>
              </a:spcBef>
              <a:spcAft>
                <a:spcPts val="0"/>
              </a:spcAft>
              <a:buClr>
                <a:schemeClr val="dk1"/>
              </a:buClr>
              <a:buSzPts val="1500"/>
              <a:buChar char="•"/>
              <a:defRPr sz="1600"/>
            </a:lvl3pPr>
            <a:lvl4pPr marL="1828800" lvl="3" indent="-330200" algn="l" rtl="0">
              <a:lnSpc>
                <a:spcPct val="95000"/>
              </a:lnSpc>
              <a:spcBef>
                <a:spcPts val="400"/>
              </a:spcBef>
              <a:spcAft>
                <a:spcPts val="0"/>
              </a:spcAft>
              <a:buClr>
                <a:schemeClr val="dk1"/>
              </a:buClr>
              <a:buSzPts val="1600"/>
              <a:buChar char="–"/>
              <a:defRPr sz="1600"/>
            </a:lvl4pPr>
            <a:lvl5pPr marL="2286000" lvl="4" indent="-228600" algn="l" rtl="0">
              <a:lnSpc>
                <a:spcPct val="95000"/>
              </a:lnSpc>
              <a:spcBef>
                <a:spcPts val="400"/>
              </a:spcBef>
              <a:spcAft>
                <a:spcPts val="0"/>
              </a:spcAft>
              <a:buSzPts val="1200"/>
              <a:buFont typeface="Avenir Next For Intuit"/>
              <a:buNone/>
              <a:defRPr sz="1500"/>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84" name="Google Shape;2384;ga8052f6a95_1_83"/>
          <p:cNvSpPr txBox="1">
            <a:spLocks noGrp="1"/>
          </p:cNvSpPr>
          <p:nvPr>
            <p:ph type="body" idx="2"/>
          </p:nvPr>
        </p:nvSpPr>
        <p:spPr>
          <a:xfrm>
            <a:off x="4360368" y="1810750"/>
            <a:ext cx="3253552" cy="4272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dk1"/>
              </a:buClr>
              <a:buSzPts val="1900"/>
              <a:buFont typeface="Avenir Next For Intuit"/>
              <a:buNone/>
              <a:defRPr sz="1900"/>
            </a:lvl1pPr>
            <a:lvl2pPr marL="914400" lvl="1" indent="-228600" algn="l" rtl="0">
              <a:lnSpc>
                <a:spcPct val="95000"/>
              </a:lnSpc>
              <a:spcBef>
                <a:spcPts val="400"/>
              </a:spcBef>
              <a:spcAft>
                <a:spcPts val="0"/>
              </a:spcAft>
              <a:buClr>
                <a:schemeClr val="dk1"/>
              </a:buClr>
              <a:buSzPts val="1600"/>
              <a:buFont typeface="Arial"/>
              <a:buNone/>
              <a:defRPr sz="1900"/>
            </a:lvl2pPr>
            <a:lvl3pPr marL="1371600" lvl="2" indent="-323850" algn="l" rtl="0">
              <a:lnSpc>
                <a:spcPct val="95000"/>
              </a:lnSpc>
              <a:spcBef>
                <a:spcPts val="400"/>
              </a:spcBef>
              <a:spcAft>
                <a:spcPts val="0"/>
              </a:spcAft>
              <a:buClr>
                <a:schemeClr val="dk1"/>
              </a:buClr>
              <a:buSzPts val="1500"/>
              <a:buChar char="•"/>
              <a:defRPr sz="1600"/>
            </a:lvl3pPr>
            <a:lvl4pPr marL="1828800" lvl="3" indent="-330200" algn="l" rtl="0">
              <a:lnSpc>
                <a:spcPct val="95000"/>
              </a:lnSpc>
              <a:spcBef>
                <a:spcPts val="400"/>
              </a:spcBef>
              <a:spcAft>
                <a:spcPts val="0"/>
              </a:spcAft>
              <a:buClr>
                <a:schemeClr val="dk1"/>
              </a:buClr>
              <a:buSzPts val="1600"/>
              <a:buChar char="–"/>
              <a:defRPr sz="1600"/>
            </a:lvl4pPr>
            <a:lvl5pPr marL="2286000" lvl="4" indent="-228600" algn="l" rtl="0">
              <a:lnSpc>
                <a:spcPct val="95000"/>
              </a:lnSpc>
              <a:spcBef>
                <a:spcPts val="400"/>
              </a:spcBef>
              <a:spcAft>
                <a:spcPts val="0"/>
              </a:spcAft>
              <a:buSzPts val="1200"/>
              <a:buFont typeface="Avenir Next For Intuit"/>
              <a:buNone/>
              <a:defRPr sz="1500"/>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85" name="Google Shape;2385;ga8052f6a95_1_83"/>
          <p:cNvSpPr txBox="1">
            <a:spLocks noGrp="1"/>
          </p:cNvSpPr>
          <p:nvPr>
            <p:ph type="body" idx="3"/>
          </p:nvPr>
        </p:nvSpPr>
        <p:spPr>
          <a:xfrm>
            <a:off x="517300" y="1810750"/>
            <a:ext cx="3253553" cy="4272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dk1"/>
              </a:buClr>
              <a:buSzPts val="1900"/>
              <a:buFont typeface="Avenir Next For Intuit"/>
              <a:buNone/>
              <a:defRPr sz="1900"/>
            </a:lvl1pPr>
            <a:lvl2pPr marL="914400" lvl="1" indent="-228600" algn="l" rtl="0">
              <a:lnSpc>
                <a:spcPct val="95000"/>
              </a:lnSpc>
              <a:spcBef>
                <a:spcPts val="400"/>
              </a:spcBef>
              <a:spcAft>
                <a:spcPts val="0"/>
              </a:spcAft>
              <a:buClr>
                <a:schemeClr val="dk1"/>
              </a:buClr>
              <a:buSzPts val="1600"/>
              <a:buFont typeface="Arial"/>
              <a:buNone/>
              <a:defRPr sz="1900"/>
            </a:lvl2pPr>
            <a:lvl3pPr marL="1371600" lvl="2" indent="-323850" algn="l" rtl="0">
              <a:lnSpc>
                <a:spcPct val="95000"/>
              </a:lnSpc>
              <a:spcBef>
                <a:spcPts val="400"/>
              </a:spcBef>
              <a:spcAft>
                <a:spcPts val="0"/>
              </a:spcAft>
              <a:buClr>
                <a:schemeClr val="dk1"/>
              </a:buClr>
              <a:buSzPts val="1500"/>
              <a:buChar char="•"/>
              <a:defRPr sz="1600"/>
            </a:lvl3pPr>
            <a:lvl4pPr marL="1828800" lvl="3" indent="-330200" algn="l" rtl="0">
              <a:lnSpc>
                <a:spcPct val="95000"/>
              </a:lnSpc>
              <a:spcBef>
                <a:spcPts val="400"/>
              </a:spcBef>
              <a:spcAft>
                <a:spcPts val="0"/>
              </a:spcAft>
              <a:buClr>
                <a:schemeClr val="dk1"/>
              </a:buClr>
              <a:buSzPts val="1600"/>
              <a:buChar char="–"/>
              <a:defRPr sz="1600"/>
            </a:lvl4pPr>
            <a:lvl5pPr marL="2286000" lvl="4" indent="-228600" algn="l" rtl="0">
              <a:lnSpc>
                <a:spcPct val="95000"/>
              </a:lnSpc>
              <a:spcBef>
                <a:spcPts val="400"/>
              </a:spcBef>
              <a:spcAft>
                <a:spcPts val="0"/>
              </a:spcAft>
              <a:buSzPts val="1200"/>
              <a:buFont typeface="Avenir Next For Intuit"/>
              <a:buNone/>
              <a:defRPr sz="1500"/>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86" name="Google Shape;2386;ga8052f6a95_1_83"/>
          <p:cNvSpPr txBox="1">
            <a:spLocks noGrp="1"/>
          </p:cNvSpPr>
          <p:nvPr>
            <p:ph type="body" idx="4"/>
          </p:nvPr>
        </p:nvSpPr>
        <p:spPr>
          <a:xfrm>
            <a:off x="501173" y="787384"/>
            <a:ext cx="11105507" cy="4572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rgbClr val="595959"/>
              </a:buClr>
              <a:buSzPts val="2000"/>
              <a:buFont typeface="Avenir Next For Intuit"/>
              <a:buNone/>
              <a:defRPr sz="2000" b="0" i="0">
                <a:solidFill>
                  <a:srgbClr val="595959"/>
                </a:solidFill>
                <a:latin typeface="Avenir Next For Intuit"/>
                <a:ea typeface="Avenir Next For Intuit"/>
                <a:cs typeface="Avenir Next For Intuit"/>
                <a:sym typeface="Avenir Next For Intuit"/>
              </a:defRPr>
            </a:lvl1pPr>
            <a:lvl2pPr marL="914400" lvl="1" indent="-228600" algn="l" rtl="0">
              <a:lnSpc>
                <a:spcPct val="95000"/>
              </a:lnSpc>
              <a:spcBef>
                <a:spcPts val="400"/>
              </a:spcBef>
              <a:spcAft>
                <a:spcPts val="0"/>
              </a:spcAft>
              <a:buClr>
                <a:schemeClr val="lt2"/>
              </a:buClr>
              <a:buSzPts val="1500"/>
              <a:buFont typeface="Avenir Next For Intuit"/>
              <a:buNone/>
              <a:defRPr sz="1600" b="0" i="0">
                <a:solidFill>
                  <a:schemeClr val="lt2"/>
                </a:solidFill>
              </a:defRPr>
            </a:lvl2pPr>
            <a:lvl3pPr marL="1371600" lvl="2" indent="-323850" algn="l" rtl="0">
              <a:lnSpc>
                <a:spcPct val="95000"/>
              </a:lnSpc>
              <a:spcBef>
                <a:spcPts val="400"/>
              </a:spcBef>
              <a:spcAft>
                <a:spcPts val="0"/>
              </a:spcAft>
              <a:buClr>
                <a:schemeClr val="lt2"/>
              </a:buClr>
              <a:buSzPts val="1500"/>
              <a:buChar char="•"/>
              <a:defRPr sz="1600" b="0" i="0">
                <a:solidFill>
                  <a:schemeClr val="lt2"/>
                </a:solidFill>
              </a:defRPr>
            </a:lvl3pPr>
            <a:lvl4pPr marL="1828800" lvl="3" indent="-330200" algn="l" rtl="0">
              <a:lnSpc>
                <a:spcPct val="95000"/>
              </a:lnSpc>
              <a:spcBef>
                <a:spcPts val="400"/>
              </a:spcBef>
              <a:spcAft>
                <a:spcPts val="0"/>
              </a:spcAft>
              <a:buClr>
                <a:schemeClr val="lt2"/>
              </a:buClr>
              <a:buSzPts val="1600"/>
              <a:buChar char="–"/>
              <a:defRPr sz="1600" b="0" i="0">
                <a:solidFill>
                  <a:schemeClr val="lt2"/>
                </a:solidFill>
              </a:defRPr>
            </a:lvl4pPr>
            <a:lvl5pPr marL="2286000" lvl="4" indent="-228600" algn="l" rtl="0">
              <a:lnSpc>
                <a:spcPct val="95000"/>
              </a:lnSpc>
              <a:spcBef>
                <a:spcPts val="400"/>
              </a:spcBef>
              <a:spcAft>
                <a:spcPts val="0"/>
              </a:spcAft>
              <a:buSzPts val="1500"/>
              <a:buFont typeface="Avenir Next For Intuit"/>
              <a:buNone/>
              <a:defRPr sz="1600" b="0" i="0">
                <a:solidFill>
                  <a:schemeClr val="lt2"/>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87" name="Google Shape;2387;ga8052f6a95_1_83"/>
          <p:cNvSpPr txBox="1">
            <a:spLocks noGrp="1"/>
          </p:cNvSpPr>
          <p:nvPr>
            <p:ph type="title"/>
          </p:nvPr>
        </p:nvSpPr>
        <p:spPr>
          <a:xfrm>
            <a:off x="501174" y="314477"/>
            <a:ext cx="11105507" cy="546800"/>
          </a:xfrm>
          <a:prstGeom prst="rect">
            <a:avLst/>
          </a:prstGeom>
          <a:noFill/>
          <a:ln>
            <a:noFill/>
          </a:ln>
        </p:spPr>
        <p:txBody>
          <a:bodyPr spcFirstLastPara="1" wrap="square" lIns="91375" tIns="45700" rIns="91375" bIns="45700" anchor="t" anchorCtr="0">
            <a:noAutofit/>
          </a:bodyPr>
          <a:lstStyle>
            <a:lvl1pPr lvl="0" algn="l" rtl="0">
              <a:lnSpc>
                <a:spcPct val="95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Visual">
  <p:cSld name="Visual">
    <p:spTree>
      <p:nvGrpSpPr>
        <p:cNvPr id="1" name="Shape 2388"/>
        <p:cNvGrpSpPr/>
        <p:nvPr/>
      </p:nvGrpSpPr>
      <p:grpSpPr>
        <a:xfrm>
          <a:off x="0" y="0"/>
          <a:ext cx="0" cy="0"/>
          <a:chOff x="0" y="0"/>
          <a:chExt cx="0" cy="0"/>
        </a:xfrm>
      </p:grpSpPr>
      <p:sp>
        <p:nvSpPr>
          <p:cNvPr id="2389" name="Google Shape;2389;ga8052f6a95_1_89"/>
          <p:cNvSpPr txBox="1">
            <a:spLocks noGrp="1"/>
          </p:cNvSpPr>
          <p:nvPr>
            <p:ph type="body" idx="1"/>
          </p:nvPr>
        </p:nvSpPr>
        <p:spPr>
          <a:xfrm>
            <a:off x="597381" y="1905002"/>
            <a:ext cx="10972742" cy="41784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rgbClr val="D1D3D5"/>
              </a:buClr>
              <a:buSzPts val="2000"/>
              <a:buFont typeface="Avenir Next For Intuit"/>
              <a:buNone/>
              <a:defRPr sz="2000" b="1">
                <a:solidFill>
                  <a:srgbClr val="D1D3D5"/>
                </a:solidFill>
              </a:defRPr>
            </a:lvl1pPr>
            <a:lvl2pPr marL="914400" lvl="1" indent="-228600" algn="l" rtl="0">
              <a:lnSpc>
                <a:spcPct val="95000"/>
              </a:lnSpc>
              <a:spcBef>
                <a:spcPts val="400"/>
              </a:spcBef>
              <a:spcAft>
                <a:spcPts val="0"/>
              </a:spcAft>
              <a:buClr>
                <a:schemeClr val="lt2"/>
              </a:buClr>
              <a:buSzPts val="1700"/>
              <a:buFont typeface="Avenir Next For Intuit"/>
              <a:buNone/>
              <a:defRPr sz="1900"/>
            </a:lvl2pPr>
            <a:lvl3pPr marL="1371600" lvl="2" indent="-336550" algn="l" rtl="0">
              <a:lnSpc>
                <a:spcPct val="95000"/>
              </a:lnSpc>
              <a:spcBef>
                <a:spcPts val="400"/>
              </a:spcBef>
              <a:spcAft>
                <a:spcPts val="0"/>
              </a:spcAft>
              <a:buClr>
                <a:schemeClr val="dk1"/>
              </a:buClr>
              <a:buSzPts val="1700"/>
              <a:buChar char="•"/>
              <a:defRPr sz="1900"/>
            </a:lvl3pPr>
            <a:lvl4pPr marL="1828800" lvl="3" indent="-349250" algn="l" rtl="0">
              <a:lnSpc>
                <a:spcPct val="95000"/>
              </a:lnSpc>
              <a:spcBef>
                <a:spcPts val="400"/>
              </a:spcBef>
              <a:spcAft>
                <a:spcPts val="0"/>
              </a:spcAft>
              <a:buClr>
                <a:schemeClr val="dk1"/>
              </a:buClr>
              <a:buSzPts val="1900"/>
              <a:buChar char="–"/>
              <a:defRPr sz="1900"/>
            </a:lvl4pPr>
            <a:lvl5pPr marL="2286000" lvl="4" indent="-228600" algn="l" rtl="0">
              <a:lnSpc>
                <a:spcPct val="95000"/>
              </a:lnSpc>
              <a:spcBef>
                <a:spcPts val="400"/>
              </a:spcBef>
              <a:spcAft>
                <a:spcPts val="0"/>
              </a:spcAft>
              <a:buSzPts val="1300"/>
              <a:buFont typeface="Avenir Next For Intuit"/>
              <a:buNone/>
              <a:defRPr sz="1500"/>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90" name="Google Shape;2390;ga8052f6a95_1_89"/>
          <p:cNvSpPr txBox="1">
            <a:spLocks noGrp="1"/>
          </p:cNvSpPr>
          <p:nvPr>
            <p:ph type="title"/>
          </p:nvPr>
        </p:nvSpPr>
        <p:spPr>
          <a:xfrm>
            <a:off x="501174" y="314477"/>
            <a:ext cx="11105507" cy="546800"/>
          </a:xfrm>
          <a:prstGeom prst="rect">
            <a:avLst/>
          </a:prstGeom>
          <a:noFill/>
          <a:ln>
            <a:noFill/>
          </a:ln>
        </p:spPr>
        <p:txBody>
          <a:bodyPr spcFirstLastPara="1" wrap="square" lIns="91375" tIns="45700" rIns="91375" bIns="45700" anchor="t" anchorCtr="0">
            <a:noAutofit/>
          </a:bodyPr>
          <a:lstStyle>
            <a:lvl1pPr lvl="0" algn="l" rtl="0">
              <a:lnSpc>
                <a:spcPct val="95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ubtitle Visual">
  <p:cSld name="Subtitle Visual">
    <p:spTree>
      <p:nvGrpSpPr>
        <p:cNvPr id="1" name="Shape 2391"/>
        <p:cNvGrpSpPr/>
        <p:nvPr/>
      </p:nvGrpSpPr>
      <p:grpSpPr>
        <a:xfrm>
          <a:off x="0" y="0"/>
          <a:ext cx="0" cy="0"/>
          <a:chOff x="0" y="0"/>
          <a:chExt cx="0" cy="0"/>
        </a:xfrm>
      </p:grpSpPr>
      <p:sp>
        <p:nvSpPr>
          <p:cNvPr id="2392" name="Google Shape;2392;ga8052f6a95_1_92"/>
          <p:cNvSpPr txBox="1">
            <a:spLocks noGrp="1"/>
          </p:cNvSpPr>
          <p:nvPr>
            <p:ph type="body" idx="1"/>
          </p:nvPr>
        </p:nvSpPr>
        <p:spPr>
          <a:xfrm>
            <a:off x="597381" y="1905002"/>
            <a:ext cx="10972742" cy="41784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rgbClr val="D1D3D5"/>
              </a:buClr>
              <a:buSzPts val="2000"/>
              <a:buFont typeface="Avenir Next For Intuit"/>
              <a:buNone/>
              <a:defRPr sz="2000" b="1">
                <a:solidFill>
                  <a:srgbClr val="D1D3D5"/>
                </a:solidFill>
              </a:defRPr>
            </a:lvl1pPr>
            <a:lvl2pPr marL="914400" lvl="1" indent="-228600" algn="l" rtl="0">
              <a:lnSpc>
                <a:spcPct val="95000"/>
              </a:lnSpc>
              <a:spcBef>
                <a:spcPts val="400"/>
              </a:spcBef>
              <a:spcAft>
                <a:spcPts val="0"/>
              </a:spcAft>
              <a:buClr>
                <a:schemeClr val="lt2"/>
              </a:buClr>
              <a:buSzPts val="1700"/>
              <a:buFont typeface="Avenir Next For Intuit"/>
              <a:buNone/>
              <a:defRPr sz="1900"/>
            </a:lvl2pPr>
            <a:lvl3pPr marL="1371600" lvl="2" indent="-336550" algn="l" rtl="0">
              <a:lnSpc>
                <a:spcPct val="95000"/>
              </a:lnSpc>
              <a:spcBef>
                <a:spcPts val="400"/>
              </a:spcBef>
              <a:spcAft>
                <a:spcPts val="0"/>
              </a:spcAft>
              <a:buClr>
                <a:schemeClr val="dk1"/>
              </a:buClr>
              <a:buSzPts val="1700"/>
              <a:buChar char="•"/>
              <a:defRPr sz="1900"/>
            </a:lvl3pPr>
            <a:lvl4pPr marL="1828800" lvl="3" indent="-349250" algn="l" rtl="0">
              <a:lnSpc>
                <a:spcPct val="95000"/>
              </a:lnSpc>
              <a:spcBef>
                <a:spcPts val="400"/>
              </a:spcBef>
              <a:spcAft>
                <a:spcPts val="0"/>
              </a:spcAft>
              <a:buClr>
                <a:schemeClr val="dk1"/>
              </a:buClr>
              <a:buSzPts val="1900"/>
              <a:buChar char="–"/>
              <a:defRPr sz="1900"/>
            </a:lvl4pPr>
            <a:lvl5pPr marL="2286000" lvl="4" indent="-228600" algn="l" rtl="0">
              <a:lnSpc>
                <a:spcPct val="95000"/>
              </a:lnSpc>
              <a:spcBef>
                <a:spcPts val="400"/>
              </a:spcBef>
              <a:spcAft>
                <a:spcPts val="0"/>
              </a:spcAft>
              <a:buSzPts val="1300"/>
              <a:buFont typeface="Avenir Next For Intuit"/>
              <a:buNone/>
              <a:defRPr sz="1500"/>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93" name="Google Shape;2393;ga8052f6a95_1_92"/>
          <p:cNvSpPr txBox="1">
            <a:spLocks noGrp="1"/>
          </p:cNvSpPr>
          <p:nvPr>
            <p:ph type="body" idx="2"/>
          </p:nvPr>
        </p:nvSpPr>
        <p:spPr>
          <a:xfrm>
            <a:off x="501173" y="787384"/>
            <a:ext cx="11105507" cy="4572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rgbClr val="595959"/>
              </a:buClr>
              <a:buSzPts val="2000"/>
              <a:buFont typeface="Avenir Next For Intuit"/>
              <a:buNone/>
              <a:defRPr sz="2000" b="0" i="0">
                <a:solidFill>
                  <a:srgbClr val="595959"/>
                </a:solidFill>
                <a:latin typeface="Avenir Next For Intuit"/>
                <a:ea typeface="Avenir Next For Intuit"/>
                <a:cs typeface="Avenir Next For Intuit"/>
                <a:sym typeface="Avenir Next For Intuit"/>
              </a:defRPr>
            </a:lvl1pPr>
            <a:lvl2pPr marL="914400" lvl="1" indent="-228600" algn="l" rtl="0">
              <a:lnSpc>
                <a:spcPct val="95000"/>
              </a:lnSpc>
              <a:spcBef>
                <a:spcPts val="400"/>
              </a:spcBef>
              <a:spcAft>
                <a:spcPts val="0"/>
              </a:spcAft>
              <a:buClr>
                <a:schemeClr val="lt2"/>
              </a:buClr>
              <a:buSzPts val="1500"/>
              <a:buFont typeface="Avenir Next For Intuit"/>
              <a:buNone/>
              <a:defRPr sz="1600" b="0" i="0">
                <a:solidFill>
                  <a:schemeClr val="lt2"/>
                </a:solidFill>
              </a:defRPr>
            </a:lvl2pPr>
            <a:lvl3pPr marL="1371600" lvl="2" indent="-323850" algn="l" rtl="0">
              <a:lnSpc>
                <a:spcPct val="95000"/>
              </a:lnSpc>
              <a:spcBef>
                <a:spcPts val="400"/>
              </a:spcBef>
              <a:spcAft>
                <a:spcPts val="0"/>
              </a:spcAft>
              <a:buClr>
                <a:schemeClr val="lt2"/>
              </a:buClr>
              <a:buSzPts val="1500"/>
              <a:buChar char="•"/>
              <a:defRPr sz="1600" b="0" i="0">
                <a:solidFill>
                  <a:schemeClr val="lt2"/>
                </a:solidFill>
              </a:defRPr>
            </a:lvl3pPr>
            <a:lvl4pPr marL="1828800" lvl="3" indent="-330200" algn="l" rtl="0">
              <a:lnSpc>
                <a:spcPct val="95000"/>
              </a:lnSpc>
              <a:spcBef>
                <a:spcPts val="400"/>
              </a:spcBef>
              <a:spcAft>
                <a:spcPts val="0"/>
              </a:spcAft>
              <a:buClr>
                <a:schemeClr val="lt2"/>
              </a:buClr>
              <a:buSzPts val="1600"/>
              <a:buChar char="–"/>
              <a:defRPr sz="1600" b="0" i="0">
                <a:solidFill>
                  <a:schemeClr val="lt2"/>
                </a:solidFill>
              </a:defRPr>
            </a:lvl4pPr>
            <a:lvl5pPr marL="2286000" lvl="4" indent="-228600" algn="l" rtl="0">
              <a:lnSpc>
                <a:spcPct val="95000"/>
              </a:lnSpc>
              <a:spcBef>
                <a:spcPts val="400"/>
              </a:spcBef>
              <a:spcAft>
                <a:spcPts val="0"/>
              </a:spcAft>
              <a:buSzPts val="1500"/>
              <a:buFont typeface="Avenir Next For Intuit"/>
              <a:buNone/>
              <a:defRPr sz="1600" b="0" i="0">
                <a:solidFill>
                  <a:schemeClr val="lt2"/>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94" name="Google Shape;2394;ga8052f6a95_1_92"/>
          <p:cNvSpPr txBox="1">
            <a:spLocks noGrp="1"/>
          </p:cNvSpPr>
          <p:nvPr>
            <p:ph type="title"/>
          </p:nvPr>
        </p:nvSpPr>
        <p:spPr>
          <a:xfrm>
            <a:off x="501174" y="314477"/>
            <a:ext cx="11105507" cy="546800"/>
          </a:xfrm>
          <a:prstGeom prst="rect">
            <a:avLst/>
          </a:prstGeom>
          <a:noFill/>
          <a:ln>
            <a:noFill/>
          </a:ln>
        </p:spPr>
        <p:txBody>
          <a:bodyPr spcFirstLastPara="1" wrap="square" lIns="91375" tIns="45700" rIns="91375" bIns="45700" anchor="t" anchorCtr="0">
            <a:noAutofit/>
          </a:bodyPr>
          <a:lstStyle>
            <a:lvl1pPr lvl="0" algn="l" rtl="0">
              <a:lnSpc>
                <a:spcPct val="95000"/>
              </a:lnSpc>
              <a:spcBef>
                <a:spcPts val="0"/>
              </a:spcBef>
              <a:spcAft>
                <a:spcPts val="0"/>
              </a:spcAft>
              <a:buClr>
                <a:schemeClr val="accent1"/>
              </a:buClr>
              <a:buSzPts val="3100"/>
              <a:buFont typeface="Avenir Next For Intuit"/>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aptioned Visual">
  <p:cSld name="Captioned Visual">
    <p:spTree>
      <p:nvGrpSpPr>
        <p:cNvPr id="1" name="Shape 2395"/>
        <p:cNvGrpSpPr/>
        <p:nvPr/>
      </p:nvGrpSpPr>
      <p:grpSpPr>
        <a:xfrm>
          <a:off x="0" y="0"/>
          <a:ext cx="0" cy="0"/>
          <a:chOff x="0" y="0"/>
          <a:chExt cx="0" cy="0"/>
        </a:xfrm>
      </p:grpSpPr>
      <p:sp>
        <p:nvSpPr>
          <p:cNvPr id="2396" name="Google Shape;2396;ga8052f6a95_1_96"/>
          <p:cNvSpPr txBox="1">
            <a:spLocks noGrp="1"/>
          </p:cNvSpPr>
          <p:nvPr>
            <p:ph type="body" idx="1"/>
          </p:nvPr>
        </p:nvSpPr>
        <p:spPr>
          <a:xfrm>
            <a:off x="8227897" y="1810750"/>
            <a:ext cx="3378720" cy="4272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dk1"/>
              </a:buClr>
              <a:buSzPts val="1900"/>
              <a:buFont typeface="Avenir Next For Intuit"/>
              <a:buNone/>
              <a:defRPr sz="1900"/>
            </a:lvl1pPr>
            <a:lvl2pPr marL="914400" lvl="1" indent="-228600" algn="l" rtl="0">
              <a:lnSpc>
                <a:spcPct val="95000"/>
              </a:lnSpc>
              <a:spcBef>
                <a:spcPts val="400"/>
              </a:spcBef>
              <a:spcAft>
                <a:spcPts val="0"/>
              </a:spcAft>
              <a:buClr>
                <a:schemeClr val="dk1"/>
              </a:buClr>
              <a:buSzPts val="1600"/>
              <a:buFont typeface="Avenir Next For Intuit"/>
              <a:buNone/>
              <a:defRPr sz="1900"/>
            </a:lvl2pPr>
            <a:lvl3pPr marL="1371600" lvl="2" indent="-323850" algn="l" rtl="0">
              <a:lnSpc>
                <a:spcPct val="95000"/>
              </a:lnSpc>
              <a:spcBef>
                <a:spcPts val="400"/>
              </a:spcBef>
              <a:spcAft>
                <a:spcPts val="0"/>
              </a:spcAft>
              <a:buClr>
                <a:schemeClr val="dk1"/>
              </a:buClr>
              <a:buSzPts val="1500"/>
              <a:buChar char="•"/>
              <a:defRPr sz="1600"/>
            </a:lvl3pPr>
            <a:lvl4pPr marL="1828800" lvl="3" indent="-330200" algn="l" rtl="0">
              <a:lnSpc>
                <a:spcPct val="95000"/>
              </a:lnSpc>
              <a:spcBef>
                <a:spcPts val="400"/>
              </a:spcBef>
              <a:spcAft>
                <a:spcPts val="0"/>
              </a:spcAft>
              <a:buClr>
                <a:schemeClr val="dk1"/>
              </a:buClr>
              <a:buSzPts val="1600"/>
              <a:buChar char="–"/>
              <a:defRPr sz="1600"/>
            </a:lvl4pPr>
            <a:lvl5pPr marL="2286000" lvl="4" indent="-228600" algn="l" rtl="0">
              <a:lnSpc>
                <a:spcPct val="95000"/>
              </a:lnSpc>
              <a:spcBef>
                <a:spcPts val="400"/>
              </a:spcBef>
              <a:spcAft>
                <a:spcPts val="0"/>
              </a:spcAft>
              <a:buSzPts val="1200"/>
              <a:buFont typeface="Avenir Next For Intuit"/>
              <a:buNone/>
              <a:defRPr sz="1500"/>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97" name="Google Shape;2397;ga8052f6a95_1_96"/>
          <p:cNvSpPr txBox="1">
            <a:spLocks noGrp="1"/>
          </p:cNvSpPr>
          <p:nvPr>
            <p:ph type="body" idx="2"/>
          </p:nvPr>
        </p:nvSpPr>
        <p:spPr>
          <a:xfrm>
            <a:off x="597384" y="1905002"/>
            <a:ext cx="7240514" cy="41784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rgbClr val="D8D8D8"/>
              </a:buClr>
              <a:buSzPts val="2000"/>
              <a:buFont typeface="Avenir Next For Intuit"/>
              <a:buNone/>
              <a:defRPr sz="2000" b="1">
                <a:solidFill>
                  <a:srgbClr val="D8D8D8"/>
                </a:solidFill>
              </a:defRPr>
            </a:lvl1pPr>
            <a:lvl2pPr marL="914400" lvl="1" indent="-228600" algn="l" rtl="0">
              <a:lnSpc>
                <a:spcPct val="95000"/>
              </a:lnSpc>
              <a:spcBef>
                <a:spcPts val="400"/>
              </a:spcBef>
              <a:spcAft>
                <a:spcPts val="0"/>
              </a:spcAft>
              <a:buClr>
                <a:schemeClr val="lt2"/>
              </a:buClr>
              <a:buSzPts val="1700"/>
              <a:buFont typeface="Avenir Next For Intuit"/>
              <a:buNone/>
              <a:defRPr sz="1900"/>
            </a:lvl2pPr>
            <a:lvl3pPr marL="1371600" lvl="2" indent="-336550" algn="l" rtl="0">
              <a:lnSpc>
                <a:spcPct val="95000"/>
              </a:lnSpc>
              <a:spcBef>
                <a:spcPts val="400"/>
              </a:spcBef>
              <a:spcAft>
                <a:spcPts val="0"/>
              </a:spcAft>
              <a:buClr>
                <a:schemeClr val="dk1"/>
              </a:buClr>
              <a:buSzPts val="1700"/>
              <a:buChar char="•"/>
              <a:defRPr sz="1900"/>
            </a:lvl3pPr>
            <a:lvl4pPr marL="1828800" lvl="3" indent="-349250" algn="l" rtl="0">
              <a:lnSpc>
                <a:spcPct val="95000"/>
              </a:lnSpc>
              <a:spcBef>
                <a:spcPts val="400"/>
              </a:spcBef>
              <a:spcAft>
                <a:spcPts val="0"/>
              </a:spcAft>
              <a:buClr>
                <a:schemeClr val="dk1"/>
              </a:buClr>
              <a:buSzPts val="1900"/>
              <a:buChar char="–"/>
              <a:defRPr sz="1900"/>
            </a:lvl4pPr>
            <a:lvl5pPr marL="2286000" lvl="4" indent="-228600" algn="l" rtl="0">
              <a:lnSpc>
                <a:spcPct val="95000"/>
              </a:lnSpc>
              <a:spcBef>
                <a:spcPts val="400"/>
              </a:spcBef>
              <a:spcAft>
                <a:spcPts val="0"/>
              </a:spcAft>
              <a:buSzPts val="1300"/>
              <a:buFont typeface="Avenir Next For Intuit"/>
              <a:buNone/>
              <a:defRPr sz="1500"/>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398" name="Google Shape;2398;ga8052f6a95_1_96"/>
          <p:cNvSpPr txBox="1">
            <a:spLocks noGrp="1"/>
          </p:cNvSpPr>
          <p:nvPr>
            <p:ph type="title"/>
          </p:nvPr>
        </p:nvSpPr>
        <p:spPr>
          <a:xfrm>
            <a:off x="501174" y="314477"/>
            <a:ext cx="11105507" cy="546800"/>
          </a:xfrm>
          <a:prstGeom prst="rect">
            <a:avLst/>
          </a:prstGeom>
          <a:noFill/>
          <a:ln>
            <a:noFill/>
          </a:ln>
        </p:spPr>
        <p:txBody>
          <a:bodyPr spcFirstLastPara="1" wrap="square" lIns="91375" tIns="45700" rIns="91375" bIns="45700" anchor="t" anchorCtr="0">
            <a:noAutofit/>
          </a:bodyPr>
          <a:lstStyle>
            <a:lvl1pPr lvl="0" algn="l" rtl="0">
              <a:lnSpc>
                <a:spcPct val="95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ubtitle Captioned Visual">
  <p:cSld name="Subtitle Captioned Visual">
    <p:spTree>
      <p:nvGrpSpPr>
        <p:cNvPr id="1" name="Shape 2399"/>
        <p:cNvGrpSpPr/>
        <p:nvPr/>
      </p:nvGrpSpPr>
      <p:grpSpPr>
        <a:xfrm>
          <a:off x="0" y="0"/>
          <a:ext cx="0" cy="0"/>
          <a:chOff x="0" y="0"/>
          <a:chExt cx="0" cy="0"/>
        </a:xfrm>
      </p:grpSpPr>
      <p:sp>
        <p:nvSpPr>
          <p:cNvPr id="2400" name="Google Shape;2400;ga8052f6a95_1_100"/>
          <p:cNvSpPr txBox="1">
            <a:spLocks noGrp="1"/>
          </p:cNvSpPr>
          <p:nvPr>
            <p:ph type="body" idx="1"/>
          </p:nvPr>
        </p:nvSpPr>
        <p:spPr>
          <a:xfrm>
            <a:off x="8227896" y="1810750"/>
            <a:ext cx="3378720" cy="42720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dk1"/>
              </a:buClr>
              <a:buSzPts val="1900"/>
              <a:buFont typeface="Avenir Next For Intuit"/>
              <a:buNone/>
              <a:defRPr sz="1900"/>
            </a:lvl1pPr>
            <a:lvl2pPr marL="914400" lvl="1" indent="-228600" algn="l" rtl="0">
              <a:lnSpc>
                <a:spcPct val="95000"/>
              </a:lnSpc>
              <a:spcBef>
                <a:spcPts val="400"/>
              </a:spcBef>
              <a:spcAft>
                <a:spcPts val="0"/>
              </a:spcAft>
              <a:buClr>
                <a:schemeClr val="dk1"/>
              </a:buClr>
              <a:buSzPts val="1600"/>
              <a:buFont typeface="Avenir Next For Intuit"/>
              <a:buNone/>
              <a:defRPr sz="1900"/>
            </a:lvl2pPr>
            <a:lvl3pPr marL="1371600" lvl="2" indent="-323850" algn="l" rtl="0">
              <a:lnSpc>
                <a:spcPct val="95000"/>
              </a:lnSpc>
              <a:spcBef>
                <a:spcPts val="400"/>
              </a:spcBef>
              <a:spcAft>
                <a:spcPts val="0"/>
              </a:spcAft>
              <a:buClr>
                <a:schemeClr val="dk1"/>
              </a:buClr>
              <a:buSzPts val="1500"/>
              <a:buChar char="•"/>
              <a:defRPr sz="1600"/>
            </a:lvl3pPr>
            <a:lvl4pPr marL="1828800" lvl="3" indent="-330200" algn="l" rtl="0">
              <a:lnSpc>
                <a:spcPct val="95000"/>
              </a:lnSpc>
              <a:spcBef>
                <a:spcPts val="400"/>
              </a:spcBef>
              <a:spcAft>
                <a:spcPts val="0"/>
              </a:spcAft>
              <a:buClr>
                <a:schemeClr val="dk1"/>
              </a:buClr>
              <a:buSzPts val="1600"/>
              <a:buChar char="–"/>
              <a:defRPr sz="1600"/>
            </a:lvl4pPr>
            <a:lvl5pPr marL="2286000" lvl="4" indent="-228600" algn="l" rtl="0">
              <a:lnSpc>
                <a:spcPct val="95000"/>
              </a:lnSpc>
              <a:spcBef>
                <a:spcPts val="400"/>
              </a:spcBef>
              <a:spcAft>
                <a:spcPts val="0"/>
              </a:spcAft>
              <a:buSzPts val="1200"/>
              <a:buFont typeface="Avenir Next For Intuit"/>
              <a:buNone/>
              <a:defRPr sz="1500"/>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401" name="Google Shape;2401;ga8052f6a95_1_100"/>
          <p:cNvSpPr txBox="1">
            <a:spLocks noGrp="1"/>
          </p:cNvSpPr>
          <p:nvPr>
            <p:ph type="body" idx="2"/>
          </p:nvPr>
        </p:nvSpPr>
        <p:spPr>
          <a:xfrm>
            <a:off x="597384" y="1905002"/>
            <a:ext cx="7240514" cy="41784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rgbClr val="D8D8D8"/>
              </a:buClr>
              <a:buSzPts val="2000"/>
              <a:buFont typeface="Avenir Next For Intuit"/>
              <a:buNone/>
              <a:defRPr sz="2000" b="1">
                <a:solidFill>
                  <a:srgbClr val="D8D8D8"/>
                </a:solidFill>
              </a:defRPr>
            </a:lvl1pPr>
            <a:lvl2pPr marL="914400" lvl="1" indent="-228600" algn="l" rtl="0">
              <a:lnSpc>
                <a:spcPct val="95000"/>
              </a:lnSpc>
              <a:spcBef>
                <a:spcPts val="400"/>
              </a:spcBef>
              <a:spcAft>
                <a:spcPts val="0"/>
              </a:spcAft>
              <a:buClr>
                <a:schemeClr val="lt2"/>
              </a:buClr>
              <a:buSzPts val="1700"/>
              <a:buFont typeface="Avenir Next For Intuit"/>
              <a:buNone/>
              <a:defRPr sz="1900"/>
            </a:lvl2pPr>
            <a:lvl3pPr marL="1371600" lvl="2" indent="-336550" algn="l" rtl="0">
              <a:lnSpc>
                <a:spcPct val="95000"/>
              </a:lnSpc>
              <a:spcBef>
                <a:spcPts val="400"/>
              </a:spcBef>
              <a:spcAft>
                <a:spcPts val="0"/>
              </a:spcAft>
              <a:buClr>
                <a:schemeClr val="dk1"/>
              </a:buClr>
              <a:buSzPts val="1700"/>
              <a:buChar char="•"/>
              <a:defRPr sz="1900"/>
            </a:lvl3pPr>
            <a:lvl4pPr marL="1828800" lvl="3" indent="-349250" algn="l" rtl="0">
              <a:lnSpc>
                <a:spcPct val="95000"/>
              </a:lnSpc>
              <a:spcBef>
                <a:spcPts val="400"/>
              </a:spcBef>
              <a:spcAft>
                <a:spcPts val="0"/>
              </a:spcAft>
              <a:buClr>
                <a:schemeClr val="dk1"/>
              </a:buClr>
              <a:buSzPts val="1900"/>
              <a:buChar char="–"/>
              <a:defRPr sz="1900"/>
            </a:lvl4pPr>
            <a:lvl5pPr marL="2286000" lvl="4" indent="-228600" algn="l" rtl="0">
              <a:lnSpc>
                <a:spcPct val="95000"/>
              </a:lnSpc>
              <a:spcBef>
                <a:spcPts val="400"/>
              </a:spcBef>
              <a:spcAft>
                <a:spcPts val="0"/>
              </a:spcAft>
              <a:buSzPts val="1300"/>
              <a:buFont typeface="Avenir Next For Intuit"/>
              <a:buNone/>
              <a:defRPr sz="1500"/>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402" name="Google Shape;2402;ga8052f6a95_1_100"/>
          <p:cNvSpPr txBox="1">
            <a:spLocks noGrp="1"/>
          </p:cNvSpPr>
          <p:nvPr>
            <p:ph type="body" idx="3"/>
          </p:nvPr>
        </p:nvSpPr>
        <p:spPr>
          <a:xfrm>
            <a:off x="501173" y="787384"/>
            <a:ext cx="11105507" cy="4572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rgbClr val="595959"/>
              </a:buClr>
              <a:buSzPts val="2000"/>
              <a:buFont typeface="Avenir Next For Intuit"/>
              <a:buNone/>
              <a:defRPr sz="2000" b="0" i="0">
                <a:solidFill>
                  <a:srgbClr val="595959"/>
                </a:solidFill>
                <a:latin typeface="Avenir Next For Intuit"/>
                <a:ea typeface="Avenir Next For Intuit"/>
                <a:cs typeface="Avenir Next For Intuit"/>
                <a:sym typeface="Avenir Next For Intuit"/>
              </a:defRPr>
            </a:lvl1pPr>
            <a:lvl2pPr marL="914400" lvl="1" indent="-228600" algn="l" rtl="0">
              <a:lnSpc>
                <a:spcPct val="95000"/>
              </a:lnSpc>
              <a:spcBef>
                <a:spcPts val="400"/>
              </a:spcBef>
              <a:spcAft>
                <a:spcPts val="0"/>
              </a:spcAft>
              <a:buClr>
                <a:schemeClr val="lt2"/>
              </a:buClr>
              <a:buSzPts val="1500"/>
              <a:buFont typeface="Avenir Next For Intuit"/>
              <a:buNone/>
              <a:defRPr sz="1600" b="0" i="0">
                <a:solidFill>
                  <a:schemeClr val="lt2"/>
                </a:solidFill>
              </a:defRPr>
            </a:lvl2pPr>
            <a:lvl3pPr marL="1371600" lvl="2" indent="-323850" algn="l" rtl="0">
              <a:lnSpc>
                <a:spcPct val="95000"/>
              </a:lnSpc>
              <a:spcBef>
                <a:spcPts val="400"/>
              </a:spcBef>
              <a:spcAft>
                <a:spcPts val="0"/>
              </a:spcAft>
              <a:buClr>
                <a:schemeClr val="lt2"/>
              </a:buClr>
              <a:buSzPts val="1500"/>
              <a:buChar char="•"/>
              <a:defRPr sz="1600" b="0" i="0">
                <a:solidFill>
                  <a:schemeClr val="lt2"/>
                </a:solidFill>
              </a:defRPr>
            </a:lvl3pPr>
            <a:lvl4pPr marL="1828800" lvl="3" indent="-330200" algn="l" rtl="0">
              <a:lnSpc>
                <a:spcPct val="95000"/>
              </a:lnSpc>
              <a:spcBef>
                <a:spcPts val="400"/>
              </a:spcBef>
              <a:spcAft>
                <a:spcPts val="0"/>
              </a:spcAft>
              <a:buClr>
                <a:schemeClr val="lt2"/>
              </a:buClr>
              <a:buSzPts val="1600"/>
              <a:buChar char="–"/>
              <a:defRPr sz="1600" b="0" i="0">
                <a:solidFill>
                  <a:schemeClr val="lt2"/>
                </a:solidFill>
              </a:defRPr>
            </a:lvl4pPr>
            <a:lvl5pPr marL="2286000" lvl="4" indent="-228600" algn="l" rtl="0">
              <a:lnSpc>
                <a:spcPct val="95000"/>
              </a:lnSpc>
              <a:spcBef>
                <a:spcPts val="400"/>
              </a:spcBef>
              <a:spcAft>
                <a:spcPts val="0"/>
              </a:spcAft>
              <a:buSzPts val="1500"/>
              <a:buFont typeface="Avenir Next For Intuit"/>
              <a:buNone/>
              <a:defRPr sz="1600" b="0" i="0">
                <a:solidFill>
                  <a:schemeClr val="lt2"/>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403" name="Google Shape;2403;ga8052f6a95_1_100"/>
          <p:cNvSpPr txBox="1">
            <a:spLocks noGrp="1"/>
          </p:cNvSpPr>
          <p:nvPr>
            <p:ph type="title"/>
          </p:nvPr>
        </p:nvSpPr>
        <p:spPr>
          <a:xfrm>
            <a:off x="501174" y="314477"/>
            <a:ext cx="11105507" cy="546800"/>
          </a:xfrm>
          <a:prstGeom prst="rect">
            <a:avLst/>
          </a:prstGeom>
          <a:noFill/>
          <a:ln>
            <a:noFill/>
          </a:ln>
        </p:spPr>
        <p:txBody>
          <a:bodyPr spcFirstLastPara="1" wrap="square" lIns="91375" tIns="45700" rIns="91375" bIns="45700" anchor="t" anchorCtr="0">
            <a:noAutofit/>
          </a:bodyPr>
          <a:lstStyle>
            <a:lvl1pPr lvl="0" algn="l" rtl="0">
              <a:lnSpc>
                <a:spcPct val="95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Agenda">
  <p:cSld name="Agenda">
    <p:bg>
      <p:bgPr>
        <a:solidFill>
          <a:schemeClr val="accent1"/>
        </a:solidFill>
        <a:effectLst/>
      </p:bgPr>
    </p:bg>
    <p:spTree>
      <p:nvGrpSpPr>
        <p:cNvPr id="1" name="Shape 2404"/>
        <p:cNvGrpSpPr/>
        <p:nvPr/>
      </p:nvGrpSpPr>
      <p:grpSpPr>
        <a:xfrm>
          <a:off x="0" y="0"/>
          <a:ext cx="0" cy="0"/>
          <a:chOff x="0" y="0"/>
          <a:chExt cx="0" cy="0"/>
        </a:xfrm>
      </p:grpSpPr>
      <p:sp>
        <p:nvSpPr>
          <p:cNvPr id="2405" name="Google Shape;2405;ga8052f6a95_1_105"/>
          <p:cNvSpPr txBox="1">
            <a:spLocks noGrp="1"/>
          </p:cNvSpPr>
          <p:nvPr>
            <p:ph type="title"/>
          </p:nvPr>
        </p:nvSpPr>
        <p:spPr>
          <a:xfrm>
            <a:off x="501174" y="314477"/>
            <a:ext cx="11105507" cy="546800"/>
          </a:xfrm>
          <a:prstGeom prst="rect">
            <a:avLst/>
          </a:prstGeom>
          <a:noFill/>
          <a:ln>
            <a:noFill/>
          </a:ln>
        </p:spPr>
        <p:txBody>
          <a:bodyPr spcFirstLastPara="1" wrap="square" lIns="91375" tIns="45700" rIns="91375" bIns="45700" anchor="t" anchorCtr="0">
            <a:noAutofit/>
          </a:bodyPr>
          <a:lstStyle>
            <a:lvl1pPr lvl="0" algn="l" rtl="0">
              <a:lnSpc>
                <a:spcPct val="95000"/>
              </a:lnSpc>
              <a:spcBef>
                <a:spcPts val="0"/>
              </a:spcBef>
              <a:spcAft>
                <a:spcPts val="0"/>
              </a:spcAft>
              <a:buClr>
                <a:schemeClr val="lt1"/>
              </a:buClr>
              <a:buSzPts val="3100"/>
              <a:buFont typeface="Avenir Next For Intuit"/>
              <a:buNone/>
              <a:defRPr>
                <a:solidFill>
                  <a:schemeClr val="l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406" name="Google Shape;2406;ga8052f6a95_1_105"/>
          <p:cNvSpPr txBox="1">
            <a:spLocks noGrp="1"/>
          </p:cNvSpPr>
          <p:nvPr>
            <p:ph type="body" idx="1"/>
          </p:nvPr>
        </p:nvSpPr>
        <p:spPr>
          <a:xfrm>
            <a:off x="501174" y="1787528"/>
            <a:ext cx="11105507" cy="4270400"/>
          </a:xfrm>
          <a:prstGeom prst="rect">
            <a:avLst/>
          </a:prstGeom>
          <a:noFill/>
          <a:ln>
            <a:noFill/>
          </a:ln>
        </p:spPr>
        <p:txBody>
          <a:bodyPr spcFirstLastPara="1" wrap="square" lIns="91375" tIns="45700" rIns="91375" bIns="45700" anchor="t" anchorCtr="0">
            <a:noAutofit/>
          </a:bodyPr>
          <a:lstStyle>
            <a:lvl1pPr marL="457200" lvl="0" indent="-228600" algn="l" rtl="0">
              <a:lnSpc>
                <a:spcPct val="95000"/>
              </a:lnSpc>
              <a:spcBef>
                <a:spcPts val="1900"/>
              </a:spcBef>
              <a:spcAft>
                <a:spcPts val="0"/>
              </a:spcAft>
              <a:buClr>
                <a:schemeClr val="lt1"/>
              </a:buClr>
              <a:buSzPts val="2700"/>
              <a:buFont typeface="Avenir Next For Intuit"/>
              <a:buNone/>
              <a:defRPr sz="2700">
                <a:solidFill>
                  <a:schemeClr val="lt1"/>
                </a:solidFill>
              </a:defRPr>
            </a:lvl1pPr>
            <a:lvl2pPr marL="914400" lvl="1" indent="-228600" algn="l" rtl="0">
              <a:lnSpc>
                <a:spcPct val="95000"/>
              </a:lnSpc>
              <a:spcBef>
                <a:spcPts val="400"/>
              </a:spcBef>
              <a:spcAft>
                <a:spcPts val="0"/>
              </a:spcAft>
              <a:buClr>
                <a:schemeClr val="lt1"/>
              </a:buClr>
              <a:buSzPts val="2400"/>
              <a:buFont typeface="Avenir Next For Intuit"/>
              <a:buNone/>
              <a:defRPr sz="2700">
                <a:solidFill>
                  <a:schemeClr val="lt1"/>
                </a:solidFill>
              </a:defRPr>
            </a:lvl2pPr>
            <a:lvl3pPr marL="1371600" lvl="2" indent="-355600" algn="l" rtl="0">
              <a:lnSpc>
                <a:spcPct val="95000"/>
              </a:lnSpc>
              <a:spcBef>
                <a:spcPts val="400"/>
              </a:spcBef>
              <a:spcAft>
                <a:spcPts val="0"/>
              </a:spcAft>
              <a:buClr>
                <a:schemeClr val="lt1"/>
              </a:buClr>
              <a:buSzPts val="2000"/>
              <a:buChar char="•"/>
              <a:defRPr sz="2300">
                <a:solidFill>
                  <a:schemeClr val="lt1"/>
                </a:solidFill>
              </a:defRPr>
            </a:lvl3pPr>
            <a:lvl4pPr marL="1828800" lvl="3" indent="-355600" algn="l" rtl="0">
              <a:lnSpc>
                <a:spcPct val="95000"/>
              </a:lnSpc>
              <a:spcBef>
                <a:spcPts val="400"/>
              </a:spcBef>
              <a:spcAft>
                <a:spcPts val="0"/>
              </a:spcAft>
              <a:buClr>
                <a:schemeClr val="lt1"/>
              </a:buClr>
              <a:buSzPts val="2000"/>
              <a:buChar char="–"/>
              <a:defRPr>
                <a:solidFill>
                  <a:schemeClr val="lt1"/>
                </a:solidFill>
              </a:defRPr>
            </a:lvl4pPr>
            <a:lvl5pPr marL="2286000" lvl="4" indent="-228600" algn="l" rtl="0">
              <a:lnSpc>
                <a:spcPct val="95000"/>
              </a:lnSpc>
              <a:spcBef>
                <a:spcPts val="400"/>
              </a:spcBef>
              <a:spcAft>
                <a:spcPts val="0"/>
              </a:spcAft>
              <a:buSzPts val="1500"/>
              <a:buFont typeface="Avenir Next For Intuit"/>
              <a:buNone/>
              <a:defRPr>
                <a:solidFill>
                  <a:schemeClr val="lt1"/>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Section Title 1">
  <p:cSld name="Section Title 1">
    <p:spTree>
      <p:nvGrpSpPr>
        <p:cNvPr id="1" name="Shape 2407"/>
        <p:cNvGrpSpPr/>
        <p:nvPr/>
      </p:nvGrpSpPr>
      <p:grpSpPr>
        <a:xfrm>
          <a:off x="0" y="0"/>
          <a:ext cx="0" cy="0"/>
          <a:chOff x="0" y="0"/>
          <a:chExt cx="0" cy="0"/>
        </a:xfrm>
      </p:grpSpPr>
      <p:sp>
        <p:nvSpPr>
          <p:cNvPr id="2408" name="Google Shape;2408;ga8052f6a95_1_108"/>
          <p:cNvSpPr txBox="1">
            <a:spLocks noGrp="1"/>
          </p:cNvSpPr>
          <p:nvPr>
            <p:ph type="body" idx="1"/>
          </p:nvPr>
        </p:nvSpPr>
        <p:spPr>
          <a:xfrm>
            <a:off x="554467" y="2301346"/>
            <a:ext cx="11107107" cy="1837200"/>
          </a:xfrm>
          <a:prstGeom prst="rect">
            <a:avLst/>
          </a:prstGeom>
          <a:noFill/>
          <a:ln>
            <a:noFill/>
          </a:ln>
        </p:spPr>
        <p:txBody>
          <a:bodyPr spcFirstLastPara="1" wrap="square" lIns="91375" tIns="45700" rIns="91375" bIns="45700" anchor="ctr" anchorCtr="0">
            <a:noAutofit/>
          </a:bodyPr>
          <a:lstStyle>
            <a:lvl1pPr marL="457200" lvl="0" indent="-228600" algn="ctr" rtl="0">
              <a:lnSpc>
                <a:spcPct val="95000"/>
              </a:lnSpc>
              <a:spcBef>
                <a:spcPts val="1900"/>
              </a:spcBef>
              <a:spcAft>
                <a:spcPts val="0"/>
              </a:spcAft>
              <a:buClr>
                <a:schemeClr val="dk1"/>
              </a:buClr>
              <a:buSzPts val="7100"/>
              <a:buFont typeface="Avenir Next For Intuit"/>
              <a:buNone/>
              <a:defRPr sz="7100">
                <a:solidFill>
                  <a:schemeClr val="dk1"/>
                </a:solidFill>
              </a:defRPr>
            </a:lvl1pPr>
            <a:lvl2pPr marL="914400" lvl="1" indent="-228600" algn="ctr" rtl="0">
              <a:lnSpc>
                <a:spcPct val="95000"/>
              </a:lnSpc>
              <a:spcBef>
                <a:spcPts val="400"/>
              </a:spcBef>
              <a:spcAft>
                <a:spcPts val="0"/>
              </a:spcAft>
              <a:buClr>
                <a:schemeClr val="dk1"/>
              </a:buClr>
              <a:buSzPts val="2900"/>
              <a:buFont typeface="Avenir Next For Intuit"/>
              <a:buNone/>
              <a:defRPr sz="3200">
                <a:solidFill>
                  <a:schemeClr val="dk1"/>
                </a:solidFill>
              </a:defRPr>
            </a:lvl2pPr>
            <a:lvl3pPr marL="1371600" lvl="2" indent="-387350" algn="ctr" rtl="0">
              <a:lnSpc>
                <a:spcPct val="95000"/>
              </a:lnSpc>
              <a:spcBef>
                <a:spcPts val="400"/>
              </a:spcBef>
              <a:spcAft>
                <a:spcPts val="0"/>
              </a:spcAft>
              <a:buClr>
                <a:schemeClr val="dk1"/>
              </a:buClr>
              <a:buSzPts val="2500"/>
              <a:buFont typeface="Merriweather Sans"/>
              <a:buChar char="–"/>
              <a:defRPr sz="2800">
                <a:solidFill>
                  <a:schemeClr val="dk1"/>
                </a:solidFill>
              </a:defRPr>
            </a:lvl3pPr>
            <a:lvl4pPr marL="1828800" lvl="3" indent="-228600" algn="ctr" rtl="0">
              <a:lnSpc>
                <a:spcPct val="95000"/>
              </a:lnSpc>
              <a:spcBef>
                <a:spcPts val="400"/>
              </a:spcBef>
              <a:spcAft>
                <a:spcPts val="0"/>
              </a:spcAft>
              <a:buClr>
                <a:schemeClr val="dk1"/>
              </a:buClr>
              <a:buSzPts val="2800"/>
              <a:buFont typeface="Avenir Next For Intuit"/>
              <a:buNone/>
              <a:defRPr sz="2800">
                <a:solidFill>
                  <a:schemeClr val="dk1"/>
                </a:solidFill>
              </a:defRPr>
            </a:lvl4pPr>
            <a:lvl5pPr marL="2286000" lvl="4" indent="-228600" algn="ctr" rtl="0">
              <a:lnSpc>
                <a:spcPct val="95000"/>
              </a:lnSpc>
              <a:spcBef>
                <a:spcPts val="400"/>
              </a:spcBef>
              <a:spcAft>
                <a:spcPts val="0"/>
              </a:spcAft>
              <a:buClr>
                <a:schemeClr val="dk1"/>
              </a:buClr>
              <a:buSzPts val="1900"/>
              <a:buFont typeface="Avenir Next For Intuit"/>
              <a:buNone/>
              <a:defRPr sz="2000">
                <a:solidFill>
                  <a:schemeClr val="dk1"/>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Section Title 2">
  <p:cSld name="Section Title 2">
    <p:bg>
      <p:bgPr>
        <a:solidFill>
          <a:schemeClr val="accent1"/>
        </a:solidFill>
        <a:effectLst/>
      </p:bgPr>
    </p:bg>
    <p:spTree>
      <p:nvGrpSpPr>
        <p:cNvPr id="1" name="Shape 2409"/>
        <p:cNvGrpSpPr/>
        <p:nvPr/>
      </p:nvGrpSpPr>
      <p:grpSpPr>
        <a:xfrm>
          <a:off x="0" y="0"/>
          <a:ext cx="0" cy="0"/>
          <a:chOff x="0" y="0"/>
          <a:chExt cx="0" cy="0"/>
        </a:xfrm>
      </p:grpSpPr>
      <p:sp>
        <p:nvSpPr>
          <p:cNvPr id="2410" name="Google Shape;2410;ga8052f6a95_1_110"/>
          <p:cNvSpPr txBox="1">
            <a:spLocks noGrp="1"/>
          </p:cNvSpPr>
          <p:nvPr>
            <p:ph type="body" idx="1"/>
          </p:nvPr>
        </p:nvSpPr>
        <p:spPr>
          <a:xfrm>
            <a:off x="554467" y="2301346"/>
            <a:ext cx="11107107" cy="1837200"/>
          </a:xfrm>
          <a:prstGeom prst="rect">
            <a:avLst/>
          </a:prstGeom>
          <a:noFill/>
          <a:ln>
            <a:noFill/>
          </a:ln>
        </p:spPr>
        <p:txBody>
          <a:bodyPr spcFirstLastPara="1" wrap="square" lIns="91375" tIns="45700" rIns="91375" bIns="45700" anchor="ctr" anchorCtr="0">
            <a:noAutofit/>
          </a:bodyPr>
          <a:lstStyle>
            <a:lvl1pPr marL="457200" lvl="0" indent="-228600" algn="ctr" rtl="0">
              <a:lnSpc>
                <a:spcPct val="95000"/>
              </a:lnSpc>
              <a:spcBef>
                <a:spcPts val="1900"/>
              </a:spcBef>
              <a:spcAft>
                <a:spcPts val="0"/>
              </a:spcAft>
              <a:buClr>
                <a:schemeClr val="lt1"/>
              </a:buClr>
              <a:buSzPts val="7100"/>
              <a:buFont typeface="Avenir Next For Intuit"/>
              <a:buNone/>
              <a:defRPr sz="7100">
                <a:solidFill>
                  <a:schemeClr val="lt1"/>
                </a:solidFill>
              </a:defRPr>
            </a:lvl1pPr>
            <a:lvl2pPr marL="914400" lvl="1" indent="-228600" algn="ctr" rtl="0">
              <a:lnSpc>
                <a:spcPct val="95000"/>
              </a:lnSpc>
              <a:spcBef>
                <a:spcPts val="400"/>
              </a:spcBef>
              <a:spcAft>
                <a:spcPts val="0"/>
              </a:spcAft>
              <a:buClr>
                <a:schemeClr val="lt1"/>
              </a:buClr>
              <a:buSzPts val="2900"/>
              <a:buFont typeface="Avenir Next For Intuit"/>
              <a:buNone/>
              <a:defRPr sz="3200">
                <a:solidFill>
                  <a:schemeClr val="lt1"/>
                </a:solidFill>
              </a:defRPr>
            </a:lvl2pPr>
            <a:lvl3pPr marL="1371600" lvl="2" indent="-387350" algn="ctr" rtl="0">
              <a:lnSpc>
                <a:spcPct val="95000"/>
              </a:lnSpc>
              <a:spcBef>
                <a:spcPts val="400"/>
              </a:spcBef>
              <a:spcAft>
                <a:spcPts val="0"/>
              </a:spcAft>
              <a:buClr>
                <a:schemeClr val="lt1"/>
              </a:buClr>
              <a:buSzPts val="2500"/>
              <a:buFont typeface="Merriweather Sans"/>
              <a:buChar char="–"/>
              <a:defRPr sz="2800">
                <a:solidFill>
                  <a:schemeClr val="lt1"/>
                </a:solidFill>
              </a:defRPr>
            </a:lvl3pPr>
            <a:lvl4pPr marL="1828800" lvl="3" indent="-228600" algn="ctr" rtl="0">
              <a:lnSpc>
                <a:spcPct val="95000"/>
              </a:lnSpc>
              <a:spcBef>
                <a:spcPts val="400"/>
              </a:spcBef>
              <a:spcAft>
                <a:spcPts val="0"/>
              </a:spcAft>
              <a:buClr>
                <a:schemeClr val="lt1"/>
              </a:buClr>
              <a:buSzPts val="2800"/>
              <a:buFont typeface="Avenir Next For Intuit"/>
              <a:buNone/>
              <a:defRPr sz="2800">
                <a:solidFill>
                  <a:schemeClr val="lt1"/>
                </a:solidFill>
              </a:defRPr>
            </a:lvl4pPr>
            <a:lvl5pPr marL="2286000" lvl="4" indent="-228600" algn="ctr" rtl="0">
              <a:lnSpc>
                <a:spcPct val="95000"/>
              </a:lnSpc>
              <a:spcBef>
                <a:spcPts val="400"/>
              </a:spcBef>
              <a:spcAft>
                <a:spcPts val="0"/>
              </a:spcAft>
              <a:buClr>
                <a:schemeClr val="lt1"/>
              </a:buClr>
              <a:buSzPts val="1900"/>
              <a:buFont typeface="Avenir Next For Intuit"/>
              <a:buNone/>
              <a:defRPr sz="2000">
                <a:solidFill>
                  <a:schemeClr val="lt1"/>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Section Title 3">
  <p:cSld name="Section Title 3">
    <p:spTree>
      <p:nvGrpSpPr>
        <p:cNvPr id="1" name="Shape 2411"/>
        <p:cNvGrpSpPr/>
        <p:nvPr/>
      </p:nvGrpSpPr>
      <p:grpSpPr>
        <a:xfrm>
          <a:off x="0" y="0"/>
          <a:ext cx="0" cy="0"/>
          <a:chOff x="0" y="0"/>
          <a:chExt cx="0" cy="0"/>
        </a:xfrm>
      </p:grpSpPr>
      <p:sp>
        <p:nvSpPr>
          <p:cNvPr id="2412" name="Google Shape;2412;ga8052f6a95_1_112"/>
          <p:cNvSpPr txBox="1">
            <a:spLocks noGrp="1"/>
          </p:cNvSpPr>
          <p:nvPr>
            <p:ph type="body" idx="1"/>
          </p:nvPr>
        </p:nvSpPr>
        <p:spPr>
          <a:xfrm>
            <a:off x="711444" y="2360542"/>
            <a:ext cx="10849174" cy="1938800"/>
          </a:xfrm>
          <a:prstGeom prst="rect">
            <a:avLst/>
          </a:prstGeom>
          <a:noFill/>
          <a:ln>
            <a:noFill/>
          </a:ln>
        </p:spPr>
        <p:txBody>
          <a:bodyPr spcFirstLastPara="1" wrap="square" lIns="91375" tIns="45700" rIns="91375" bIns="45700" anchor="ctr" anchorCtr="0">
            <a:noAutofit/>
          </a:bodyPr>
          <a:lstStyle>
            <a:lvl1pPr marL="457200" lvl="0" indent="-228600" algn="l" rtl="0">
              <a:lnSpc>
                <a:spcPct val="95000"/>
              </a:lnSpc>
              <a:spcBef>
                <a:spcPts val="1900"/>
              </a:spcBef>
              <a:spcAft>
                <a:spcPts val="0"/>
              </a:spcAft>
              <a:buClr>
                <a:schemeClr val="dk1"/>
              </a:buClr>
              <a:buSzPts val="4000"/>
              <a:buFont typeface="Avenir Next For Intuit"/>
              <a:buNone/>
              <a:defRPr sz="4000">
                <a:solidFill>
                  <a:schemeClr val="dk1"/>
                </a:solidFill>
              </a:defRPr>
            </a:lvl1pPr>
            <a:lvl2pPr marL="914400" lvl="1" indent="-228600" algn="l" rtl="0">
              <a:lnSpc>
                <a:spcPct val="95000"/>
              </a:lnSpc>
              <a:spcBef>
                <a:spcPts val="400"/>
              </a:spcBef>
              <a:spcAft>
                <a:spcPts val="0"/>
              </a:spcAft>
              <a:buClr>
                <a:schemeClr val="dk1"/>
              </a:buClr>
              <a:buSzPts val="2900"/>
              <a:buFont typeface="Avenir Next For Intuit"/>
              <a:buNone/>
              <a:defRPr sz="3200">
                <a:solidFill>
                  <a:schemeClr val="dk1"/>
                </a:solidFill>
              </a:defRPr>
            </a:lvl2pPr>
            <a:lvl3pPr marL="1371600" lvl="2" indent="-355600" algn="l" rtl="0">
              <a:lnSpc>
                <a:spcPct val="95000"/>
              </a:lnSpc>
              <a:spcBef>
                <a:spcPts val="400"/>
              </a:spcBef>
              <a:spcAft>
                <a:spcPts val="0"/>
              </a:spcAft>
              <a:buClr>
                <a:schemeClr val="dk1"/>
              </a:buClr>
              <a:buSzPts val="2000"/>
              <a:buFont typeface="Merriweather Sans"/>
              <a:buChar char="–"/>
              <a:defRPr sz="2000" b="1" i="0">
                <a:solidFill>
                  <a:schemeClr val="dk1"/>
                </a:solidFill>
              </a:defRPr>
            </a:lvl3pPr>
            <a:lvl4pPr marL="1828800" lvl="3" indent="-228600" algn="l" rtl="0">
              <a:lnSpc>
                <a:spcPct val="95000"/>
              </a:lnSpc>
              <a:spcBef>
                <a:spcPts val="400"/>
              </a:spcBef>
              <a:spcAft>
                <a:spcPts val="0"/>
              </a:spcAft>
              <a:buClr>
                <a:schemeClr val="dk1"/>
              </a:buClr>
              <a:buSzPts val="1900"/>
              <a:buFont typeface="Avenir Next For Intuit"/>
              <a:buNone/>
              <a:defRPr sz="1900">
                <a:solidFill>
                  <a:schemeClr val="dk1"/>
                </a:solidFill>
              </a:defRPr>
            </a:lvl4pPr>
            <a:lvl5pPr marL="2286000" lvl="4" indent="-228600" algn="l" rtl="0">
              <a:lnSpc>
                <a:spcPct val="95000"/>
              </a:lnSpc>
              <a:spcBef>
                <a:spcPts val="400"/>
              </a:spcBef>
              <a:spcAft>
                <a:spcPts val="0"/>
              </a:spcAft>
              <a:buSzPts val="1600"/>
              <a:buFont typeface="Avenir Next For Intuit"/>
              <a:buNone/>
              <a:defRPr sz="1900" b="0" i="0">
                <a:solidFill>
                  <a:schemeClr val="dk1"/>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alf mobile on right with photo ">
  <p:cSld name="Half mobile on right with photo ">
    <p:bg>
      <p:bgPr>
        <a:solidFill>
          <a:schemeClr val="lt1"/>
        </a:solidFill>
        <a:effectLst/>
      </p:bgPr>
    </p:bg>
    <p:spTree>
      <p:nvGrpSpPr>
        <p:cNvPr id="1" name="Shape 764"/>
        <p:cNvGrpSpPr/>
        <p:nvPr/>
      </p:nvGrpSpPr>
      <p:grpSpPr>
        <a:xfrm>
          <a:off x="0" y="0"/>
          <a:ext cx="0" cy="0"/>
          <a:chOff x="0" y="0"/>
          <a:chExt cx="0" cy="0"/>
        </a:xfrm>
      </p:grpSpPr>
      <p:pic>
        <p:nvPicPr>
          <p:cNvPr id="765" name="Google Shape;765;p49"/>
          <p:cNvPicPr preferRelativeResize="0"/>
          <p:nvPr/>
        </p:nvPicPr>
        <p:blipFill rotWithShape="1">
          <a:blip r:embed="rId2">
            <a:alphaModFix/>
          </a:blip>
          <a:srcRect/>
          <a:stretch/>
        </p:blipFill>
        <p:spPr>
          <a:xfrm>
            <a:off x="0" y="0"/>
            <a:ext cx="12188824" cy="6858001"/>
          </a:xfrm>
          <a:prstGeom prst="rect">
            <a:avLst/>
          </a:prstGeom>
          <a:noFill/>
          <a:ln>
            <a:noFill/>
          </a:ln>
        </p:spPr>
      </p:pic>
      <p:pic>
        <p:nvPicPr>
          <p:cNvPr id="766" name="Google Shape;766;p49" descr="Intuit_2016_RGB.eps"/>
          <p:cNvPicPr preferRelativeResize="0"/>
          <p:nvPr/>
        </p:nvPicPr>
        <p:blipFill rotWithShape="1">
          <a:blip r:embed="rId3">
            <a:alphaModFix/>
          </a:blip>
          <a:srcRect/>
          <a:stretch/>
        </p:blipFill>
        <p:spPr>
          <a:xfrm>
            <a:off x="516603" y="6364952"/>
            <a:ext cx="740752" cy="363736"/>
          </a:xfrm>
          <a:prstGeom prst="rect">
            <a:avLst/>
          </a:prstGeom>
          <a:noFill/>
          <a:ln>
            <a:noFill/>
          </a:ln>
        </p:spPr>
      </p:pic>
      <p:sp>
        <p:nvSpPr>
          <p:cNvPr id="767" name="Google Shape;767;p49"/>
          <p:cNvSpPr txBox="1"/>
          <p:nvPr/>
        </p:nvSpPr>
        <p:spPr>
          <a:xfrm>
            <a:off x="11392636" y="6472377"/>
            <a:ext cx="358500" cy="1875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lt1"/>
              </a:buClr>
              <a:buSzPts val="700"/>
              <a:buFont typeface="Arial"/>
              <a:buNone/>
            </a:pPr>
            <a:fld id="{00000000-1234-1234-1234-123412341234}" type="slidenum">
              <a:rPr lang="en-US" sz="700" b="1" i="0" u="none" strike="noStrike" cap="none">
                <a:solidFill>
                  <a:schemeClr val="lt1"/>
                </a:solidFill>
                <a:latin typeface="Arial"/>
                <a:ea typeface="Arial"/>
                <a:cs typeface="Arial"/>
                <a:sym typeface="Arial"/>
              </a:rPr>
              <a:t>‹#›</a:t>
            </a:fld>
            <a:endParaRPr sz="700" b="1" i="0" u="none" strike="noStrike" cap="none">
              <a:solidFill>
                <a:schemeClr val="lt1"/>
              </a:solidFill>
              <a:latin typeface="Arial"/>
              <a:ea typeface="Arial"/>
              <a:cs typeface="Arial"/>
              <a:sym typeface="Arial"/>
            </a:endParaRPr>
          </a:p>
        </p:txBody>
      </p:sp>
      <p:grpSp>
        <p:nvGrpSpPr>
          <p:cNvPr id="768" name="Google Shape;768;p49"/>
          <p:cNvGrpSpPr/>
          <p:nvPr/>
        </p:nvGrpSpPr>
        <p:grpSpPr>
          <a:xfrm>
            <a:off x="6260591" y="636948"/>
            <a:ext cx="4694465" cy="9567955"/>
            <a:chOff x="1405119" y="547358"/>
            <a:chExt cx="4916700" cy="10020900"/>
          </a:xfrm>
        </p:grpSpPr>
        <p:sp>
          <p:nvSpPr>
            <p:cNvPr id="769" name="Google Shape;769;p49"/>
            <p:cNvSpPr/>
            <p:nvPr/>
          </p:nvSpPr>
          <p:spPr>
            <a:xfrm>
              <a:off x="1405119" y="547358"/>
              <a:ext cx="4916700" cy="10020900"/>
            </a:xfrm>
            <a:prstGeom prst="roundRect">
              <a:avLst>
                <a:gd name="adj" fmla="val 16667"/>
              </a:avLst>
            </a:prstGeom>
            <a:solidFill>
              <a:srgbClr val="FCFDFC"/>
            </a:solidFill>
            <a:ln>
              <a:noFill/>
            </a:ln>
            <a:effectLst>
              <a:outerShdw blurRad="139700" dist="12700" dir="10200000" algn="t" rotWithShape="0">
                <a:srgbClr val="000000">
                  <a:alpha val="1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
          <p:nvSpPr>
            <p:cNvPr id="770" name="Google Shape;770;p49"/>
            <p:cNvSpPr/>
            <p:nvPr/>
          </p:nvSpPr>
          <p:spPr>
            <a:xfrm>
              <a:off x="3479714" y="928787"/>
              <a:ext cx="767700" cy="849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grpSp>
      <p:sp>
        <p:nvSpPr>
          <p:cNvPr id="771" name="Google Shape;771;p49"/>
          <p:cNvSpPr>
            <a:spLocks noGrp="1"/>
          </p:cNvSpPr>
          <p:nvPr>
            <p:ph type="pic" idx="2"/>
          </p:nvPr>
        </p:nvSpPr>
        <p:spPr>
          <a:xfrm>
            <a:off x="6440958" y="1376032"/>
            <a:ext cx="4350000" cy="8124600"/>
          </a:xfrm>
          <a:prstGeom prst="roundRect">
            <a:avLst>
              <a:gd name="adj" fmla="val 0"/>
            </a:avLst>
          </a:prstGeom>
          <a:solidFill>
            <a:srgbClr val="FCFDFC"/>
          </a:solidFill>
          <a:ln w="9525" cap="flat" cmpd="sng">
            <a:solidFill>
              <a:srgbClr val="E7E8E9"/>
            </a:solidFill>
            <a:prstDash val="solid"/>
            <a:round/>
            <a:headEnd type="none" w="sm" len="sm"/>
            <a:tailEnd type="none" w="sm" len="sm"/>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rgbClr val="C7CAD0"/>
              </a:buClr>
              <a:buSzPts val="1600"/>
              <a:buFont typeface="Arial"/>
              <a:buNone/>
              <a:defRPr sz="1600" b="1" i="0" u="none" strike="noStrike" cap="none">
                <a:solidFill>
                  <a:srgbClr val="C7CAD0"/>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Section Title 4">
  <p:cSld name="Section Title 4">
    <p:spTree>
      <p:nvGrpSpPr>
        <p:cNvPr id="1" name="Shape 2413"/>
        <p:cNvGrpSpPr/>
        <p:nvPr/>
      </p:nvGrpSpPr>
      <p:grpSpPr>
        <a:xfrm>
          <a:off x="0" y="0"/>
          <a:ext cx="0" cy="0"/>
          <a:chOff x="0" y="0"/>
          <a:chExt cx="0" cy="0"/>
        </a:xfrm>
      </p:grpSpPr>
      <p:pic>
        <p:nvPicPr>
          <p:cNvPr id="2414" name="Google Shape;2414;ga8052f6a95_1_114"/>
          <p:cNvPicPr preferRelativeResize="0"/>
          <p:nvPr/>
        </p:nvPicPr>
        <p:blipFill rotWithShape="1">
          <a:blip r:embed="rId2">
            <a:alphaModFix/>
          </a:blip>
          <a:srcRect l="18452" t="14172" r="41692" b="15001"/>
          <a:stretch/>
        </p:blipFill>
        <p:spPr>
          <a:xfrm rot="5400000">
            <a:off x="2598384" y="-2699412"/>
            <a:ext cx="6945467" cy="12344276"/>
          </a:xfrm>
          <a:prstGeom prst="rect">
            <a:avLst/>
          </a:prstGeom>
          <a:noFill/>
          <a:ln>
            <a:noFill/>
          </a:ln>
        </p:spPr>
      </p:pic>
      <p:sp>
        <p:nvSpPr>
          <p:cNvPr id="2415" name="Google Shape;2415;ga8052f6a95_1_114"/>
          <p:cNvSpPr txBox="1">
            <a:spLocks noGrp="1"/>
          </p:cNvSpPr>
          <p:nvPr>
            <p:ph type="body" idx="1"/>
          </p:nvPr>
        </p:nvSpPr>
        <p:spPr>
          <a:xfrm>
            <a:off x="554467" y="2301346"/>
            <a:ext cx="11107107" cy="1837200"/>
          </a:xfrm>
          <a:prstGeom prst="rect">
            <a:avLst/>
          </a:prstGeom>
          <a:noFill/>
          <a:ln>
            <a:noFill/>
          </a:ln>
        </p:spPr>
        <p:txBody>
          <a:bodyPr spcFirstLastPara="1" wrap="square" lIns="91375" tIns="45700" rIns="91375" bIns="45700" anchor="ctr" anchorCtr="0">
            <a:noAutofit/>
          </a:bodyPr>
          <a:lstStyle>
            <a:lvl1pPr marL="457200" lvl="0" indent="-228600" algn="ctr" rtl="0">
              <a:lnSpc>
                <a:spcPct val="95000"/>
              </a:lnSpc>
              <a:spcBef>
                <a:spcPts val="1900"/>
              </a:spcBef>
              <a:spcAft>
                <a:spcPts val="0"/>
              </a:spcAft>
              <a:buClr>
                <a:schemeClr val="lt1"/>
              </a:buClr>
              <a:buSzPts val="7100"/>
              <a:buFont typeface="Avenir Next For Intuit"/>
              <a:buNone/>
              <a:defRPr sz="7100">
                <a:solidFill>
                  <a:schemeClr val="lt1"/>
                </a:solidFill>
              </a:defRPr>
            </a:lvl1pPr>
            <a:lvl2pPr marL="914400" lvl="1" indent="-228600" algn="ctr" rtl="0">
              <a:lnSpc>
                <a:spcPct val="95000"/>
              </a:lnSpc>
              <a:spcBef>
                <a:spcPts val="400"/>
              </a:spcBef>
              <a:spcAft>
                <a:spcPts val="0"/>
              </a:spcAft>
              <a:buClr>
                <a:schemeClr val="lt1"/>
              </a:buClr>
              <a:buSzPts val="2900"/>
              <a:buFont typeface="Avenir Next For Intuit"/>
              <a:buNone/>
              <a:defRPr sz="3200">
                <a:solidFill>
                  <a:schemeClr val="lt1"/>
                </a:solidFill>
              </a:defRPr>
            </a:lvl2pPr>
            <a:lvl3pPr marL="1371600" lvl="2" indent="-387350" algn="ctr" rtl="0">
              <a:lnSpc>
                <a:spcPct val="95000"/>
              </a:lnSpc>
              <a:spcBef>
                <a:spcPts val="400"/>
              </a:spcBef>
              <a:spcAft>
                <a:spcPts val="0"/>
              </a:spcAft>
              <a:buClr>
                <a:schemeClr val="lt1"/>
              </a:buClr>
              <a:buSzPts val="2500"/>
              <a:buFont typeface="Merriweather Sans"/>
              <a:buChar char="–"/>
              <a:defRPr sz="2800">
                <a:solidFill>
                  <a:schemeClr val="lt1"/>
                </a:solidFill>
              </a:defRPr>
            </a:lvl3pPr>
            <a:lvl4pPr marL="1828800" lvl="3" indent="-228600" algn="ctr" rtl="0">
              <a:lnSpc>
                <a:spcPct val="95000"/>
              </a:lnSpc>
              <a:spcBef>
                <a:spcPts val="400"/>
              </a:spcBef>
              <a:spcAft>
                <a:spcPts val="0"/>
              </a:spcAft>
              <a:buClr>
                <a:schemeClr val="lt1"/>
              </a:buClr>
              <a:buSzPts val="2800"/>
              <a:buFont typeface="Avenir Next For Intuit"/>
              <a:buNone/>
              <a:defRPr sz="2800">
                <a:solidFill>
                  <a:schemeClr val="lt1"/>
                </a:solidFill>
              </a:defRPr>
            </a:lvl4pPr>
            <a:lvl5pPr marL="2286000" lvl="4" indent="-228600" algn="ctr" rtl="0">
              <a:lnSpc>
                <a:spcPct val="95000"/>
              </a:lnSpc>
              <a:spcBef>
                <a:spcPts val="400"/>
              </a:spcBef>
              <a:spcAft>
                <a:spcPts val="0"/>
              </a:spcAft>
              <a:buClr>
                <a:schemeClr val="lt1"/>
              </a:buClr>
              <a:buSzPts val="1900"/>
              <a:buFont typeface="Avenir Next For Intuit"/>
              <a:buNone/>
              <a:defRPr sz="2000">
                <a:solidFill>
                  <a:schemeClr val="lt1"/>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Section Title 5">
  <p:cSld name="Section Title 5">
    <p:spTree>
      <p:nvGrpSpPr>
        <p:cNvPr id="1" name="Shape 2416"/>
        <p:cNvGrpSpPr/>
        <p:nvPr/>
      </p:nvGrpSpPr>
      <p:grpSpPr>
        <a:xfrm>
          <a:off x="0" y="0"/>
          <a:ext cx="0" cy="0"/>
          <a:chOff x="0" y="0"/>
          <a:chExt cx="0" cy="0"/>
        </a:xfrm>
      </p:grpSpPr>
      <p:pic>
        <p:nvPicPr>
          <p:cNvPr id="2417" name="Google Shape;2417;ga8052f6a95_1_117"/>
          <p:cNvPicPr preferRelativeResize="0"/>
          <p:nvPr/>
        </p:nvPicPr>
        <p:blipFill rotWithShape="1">
          <a:blip r:embed="rId2">
            <a:alphaModFix/>
          </a:blip>
          <a:srcRect l="530" t="18593" r="19161" b="36408"/>
          <a:stretch/>
        </p:blipFill>
        <p:spPr>
          <a:xfrm>
            <a:off x="-50798" y="-2"/>
            <a:ext cx="12354557" cy="6922392"/>
          </a:xfrm>
          <a:prstGeom prst="rect">
            <a:avLst/>
          </a:prstGeom>
          <a:noFill/>
          <a:ln>
            <a:noFill/>
          </a:ln>
        </p:spPr>
      </p:pic>
      <p:sp>
        <p:nvSpPr>
          <p:cNvPr id="2418" name="Google Shape;2418;ga8052f6a95_1_117"/>
          <p:cNvSpPr txBox="1">
            <a:spLocks noGrp="1"/>
          </p:cNvSpPr>
          <p:nvPr>
            <p:ph type="body" idx="1"/>
          </p:nvPr>
        </p:nvSpPr>
        <p:spPr>
          <a:xfrm>
            <a:off x="554467" y="2301346"/>
            <a:ext cx="11107107" cy="1837200"/>
          </a:xfrm>
          <a:prstGeom prst="rect">
            <a:avLst/>
          </a:prstGeom>
          <a:noFill/>
          <a:ln>
            <a:noFill/>
          </a:ln>
        </p:spPr>
        <p:txBody>
          <a:bodyPr spcFirstLastPara="1" wrap="square" lIns="91375" tIns="45700" rIns="91375" bIns="45700" anchor="ctr" anchorCtr="0">
            <a:noAutofit/>
          </a:bodyPr>
          <a:lstStyle>
            <a:lvl1pPr marL="457200" lvl="0" indent="-228600" algn="ctr" rtl="0">
              <a:lnSpc>
                <a:spcPct val="95000"/>
              </a:lnSpc>
              <a:spcBef>
                <a:spcPts val="1900"/>
              </a:spcBef>
              <a:spcAft>
                <a:spcPts val="0"/>
              </a:spcAft>
              <a:buClr>
                <a:schemeClr val="lt1"/>
              </a:buClr>
              <a:buSzPts val="7100"/>
              <a:buFont typeface="Avenir Next For Intuit"/>
              <a:buNone/>
              <a:defRPr sz="7100">
                <a:solidFill>
                  <a:schemeClr val="lt1"/>
                </a:solidFill>
              </a:defRPr>
            </a:lvl1pPr>
            <a:lvl2pPr marL="914400" lvl="1" indent="-228600" algn="ctr" rtl="0">
              <a:lnSpc>
                <a:spcPct val="95000"/>
              </a:lnSpc>
              <a:spcBef>
                <a:spcPts val="400"/>
              </a:spcBef>
              <a:spcAft>
                <a:spcPts val="0"/>
              </a:spcAft>
              <a:buClr>
                <a:schemeClr val="lt1"/>
              </a:buClr>
              <a:buSzPts val="2900"/>
              <a:buFont typeface="Avenir Next For Intuit"/>
              <a:buNone/>
              <a:defRPr sz="3200">
                <a:solidFill>
                  <a:schemeClr val="lt1"/>
                </a:solidFill>
              </a:defRPr>
            </a:lvl2pPr>
            <a:lvl3pPr marL="1371600" lvl="2" indent="-387350" algn="ctr" rtl="0">
              <a:lnSpc>
                <a:spcPct val="95000"/>
              </a:lnSpc>
              <a:spcBef>
                <a:spcPts val="400"/>
              </a:spcBef>
              <a:spcAft>
                <a:spcPts val="0"/>
              </a:spcAft>
              <a:buClr>
                <a:schemeClr val="lt1"/>
              </a:buClr>
              <a:buSzPts val="2500"/>
              <a:buFont typeface="Merriweather Sans"/>
              <a:buChar char="–"/>
              <a:defRPr sz="2800">
                <a:solidFill>
                  <a:schemeClr val="lt1"/>
                </a:solidFill>
              </a:defRPr>
            </a:lvl3pPr>
            <a:lvl4pPr marL="1828800" lvl="3" indent="-228600" algn="ctr" rtl="0">
              <a:lnSpc>
                <a:spcPct val="95000"/>
              </a:lnSpc>
              <a:spcBef>
                <a:spcPts val="400"/>
              </a:spcBef>
              <a:spcAft>
                <a:spcPts val="0"/>
              </a:spcAft>
              <a:buClr>
                <a:schemeClr val="lt1"/>
              </a:buClr>
              <a:buSzPts val="2800"/>
              <a:buFont typeface="Avenir Next For Intuit"/>
              <a:buNone/>
              <a:defRPr sz="2800">
                <a:solidFill>
                  <a:schemeClr val="lt1"/>
                </a:solidFill>
              </a:defRPr>
            </a:lvl4pPr>
            <a:lvl5pPr marL="2286000" lvl="4" indent="-228600" algn="ctr" rtl="0">
              <a:lnSpc>
                <a:spcPct val="95000"/>
              </a:lnSpc>
              <a:spcBef>
                <a:spcPts val="400"/>
              </a:spcBef>
              <a:spcAft>
                <a:spcPts val="0"/>
              </a:spcAft>
              <a:buClr>
                <a:schemeClr val="lt1"/>
              </a:buClr>
              <a:buSzPts val="1900"/>
              <a:buFont typeface="Avenir Next For Intuit"/>
              <a:buNone/>
              <a:defRPr sz="2000">
                <a:solidFill>
                  <a:schemeClr val="lt1"/>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Section Title 6">
  <p:cSld name="Section Title 6">
    <p:spTree>
      <p:nvGrpSpPr>
        <p:cNvPr id="1" name="Shape 2419"/>
        <p:cNvGrpSpPr/>
        <p:nvPr/>
      </p:nvGrpSpPr>
      <p:grpSpPr>
        <a:xfrm>
          <a:off x="0" y="0"/>
          <a:ext cx="0" cy="0"/>
          <a:chOff x="0" y="0"/>
          <a:chExt cx="0" cy="0"/>
        </a:xfrm>
      </p:grpSpPr>
      <p:pic>
        <p:nvPicPr>
          <p:cNvPr id="2420" name="Google Shape;2420;ga8052f6a95_1_120"/>
          <p:cNvPicPr preferRelativeResize="0"/>
          <p:nvPr/>
        </p:nvPicPr>
        <p:blipFill rotWithShape="1">
          <a:blip r:embed="rId2">
            <a:alphaModFix/>
          </a:blip>
          <a:srcRect t="64621" r="37237"/>
          <a:stretch/>
        </p:blipFill>
        <p:spPr>
          <a:xfrm>
            <a:off x="-27216" y="0"/>
            <a:ext cx="12279002" cy="6921858"/>
          </a:xfrm>
          <a:prstGeom prst="rect">
            <a:avLst/>
          </a:prstGeom>
          <a:noFill/>
          <a:ln>
            <a:noFill/>
          </a:ln>
        </p:spPr>
      </p:pic>
      <p:sp>
        <p:nvSpPr>
          <p:cNvPr id="2421" name="Google Shape;2421;ga8052f6a95_1_120"/>
          <p:cNvSpPr txBox="1">
            <a:spLocks noGrp="1"/>
          </p:cNvSpPr>
          <p:nvPr>
            <p:ph type="body" idx="1"/>
          </p:nvPr>
        </p:nvSpPr>
        <p:spPr>
          <a:xfrm>
            <a:off x="554467" y="2301346"/>
            <a:ext cx="11107107" cy="1837200"/>
          </a:xfrm>
          <a:prstGeom prst="rect">
            <a:avLst/>
          </a:prstGeom>
          <a:noFill/>
          <a:ln>
            <a:noFill/>
          </a:ln>
        </p:spPr>
        <p:txBody>
          <a:bodyPr spcFirstLastPara="1" wrap="square" lIns="91375" tIns="45700" rIns="91375" bIns="45700" anchor="ctr" anchorCtr="0">
            <a:noAutofit/>
          </a:bodyPr>
          <a:lstStyle>
            <a:lvl1pPr marL="457200" lvl="0" indent="-228600" algn="ctr" rtl="0">
              <a:lnSpc>
                <a:spcPct val="95000"/>
              </a:lnSpc>
              <a:spcBef>
                <a:spcPts val="1900"/>
              </a:spcBef>
              <a:spcAft>
                <a:spcPts val="0"/>
              </a:spcAft>
              <a:buClr>
                <a:schemeClr val="lt1"/>
              </a:buClr>
              <a:buSzPts val="7100"/>
              <a:buFont typeface="Avenir Next For Intuit"/>
              <a:buNone/>
              <a:defRPr sz="7100">
                <a:solidFill>
                  <a:schemeClr val="lt1"/>
                </a:solidFill>
              </a:defRPr>
            </a:lvl1pPr>
            <a:lvl2pPr marL="914400" lvl="1" indent="-228600" algn="ctr" rtl="0">
              <a:lnSpc>
                <a:spcPct val="95000"/>
              </a:lnSpc>
              <a:spcBef>
                <a:spcPts val="400"/>
              </a:spcBef>
              <a:spcAft>
                <a:spcPts val="0"/>
              </a:spcAft>
              <a:buClr>
                <a:schemeClr val="lt1"/>
              </a:buClr>
              <a:buSzPts val="2900"/>
              <a:buFont typeface="Avenir Next For Intuit"/>
              <a:buNone/>
              <a:defRPr sz="3200">
                <a:solidFill>
                  <a:schemeClr val="lt1"/>
                </a:solidFill>
              </a:defRPr>
            </a:lvl2pPr>
            <a:lvl3pPr marL="1371600" lvl="2" indent="-387350" algn="ctr" rtl="0">
              <a:lnSpc>
                <a:spcPct val="95000"/>
              </a:lnSpc>
              <a:spcBef>
                <a:spcPts val="400"/>
              </a:spcBef>
              <a:spcAft>
                <a:spcPts val="0"/>
              </a:spcAft>
              <a:buClr>
                <a:schemeClr val="lt1"/>
              </a:buClr>
              <a:buSzPts val="2500"/>
              <a:buFont typeface="Merriweather Sans"/>
              <a:buChar char="–"/>
              <a:defRPr sz="2800">
                <a:solidFill>
                  <a:schemeClr val="lt1"/>
                </a:solidFill>
              </a:defRPr>
            </a:lvl3pPr>
            <a:lvl4pPr marL="1828800" lvl="3" indent="-228600" algn="ctr" rtl="0">
              <a:lnSpc>
                <a:spcPct val="95000"/>
              </a:lnSpc>
              <a:spcBef>
                <a:spcPts val="400"/>
              </a:spcBef>
              <a:spcAft>
                <a:spcPts val="0"/>
              </a:spcAft>
              <a:buClr>
                <a:schemeClr val="lt1"/>
              </a:buClr>
              <a:buSzPts val="2800"/>
              <a:buFont typeface="Avenir Next For Intuit"/>
              <a:buNone/>
              <a:defRPr sz="2800">
                <a:solidFill>
                  <a:schemeClr val="lt1"/>
                </a:solidFill>
              </a:defRPr>
            </a:lvl4pPr>
            <a:lvl5pPr marL="2286000" lvl="4" indent="-228600" algn="ctr" rtl="0">
              <a:lnSpc>
                <a:spcPct val="95000"/>
              </a:lnSpc>
              <a:spcBef>
                <a:spcPts val="400"/>
              </a:spcBef>
              <a:spcAft>
                <a:spcPts val="0"/>
              </a:spcAft>
              <a:buClr>
                <a:schemeClr val="lt1"/>
              </a:buClr>
              <a:buSzPts val="1900"/>
              <a:buFont typeface="Avenir Next For Intuit"/>
              <a:buNone/>
              <a:defRPr sz="2000">
                <a:solidFill>
                  <a:schemeClr val="lt1"/>
                </a:solidFill>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Section Title Photo">
  <p:cSld name="Section Title Photo">
    <p:bg>
      <p:bgPr>
        <a:solidFill>
          <a:srgbClr val="F2F2F2"/>
        </a:solidFill>
        <a:effectLst/>
      </p:bgPr>
    </p:bg>
    <p:spTree>
      <p:nvGrpSpPr>
        <p:cNvPr id="1" name="Shape 2422"/>
        <p:cNvGrpSpPr/>
        <p:nvPr/>
      </p:nvGrpSpPr>
      <p:grpSpPr>
        <a:xfrm>
          <a:off x="0" y="0"/>
          <a:ext cx="0" cy="0"/>
          <a:chOff x="0" y="0"/>
          <a:chExt cx="0" cy="0"/>
        </a:xfrm>
      </p:grpSpPr>
      <p:sp>
        <p:nvSpPr>
          <p:cNvPr id="2423" name="Google Shape;2423;ga8052f6a95_1_123"/>
          <p:cNvSpPr txBox="1">
            <a:spLocks noGrp="1"/>
          </p:cNvSpPr>
          <p:nvPr>
            <p:ph type="body" idx="1"/>
          </p:nvPr>
        </p:nvSpPr>
        <p:spPr>
          <a:xfrm>
            <a:off x="0" y="0"/>
            <a:ext cx="12188825" cy="6858000"/>
          </a:xfrm>
          <a:prstGeom prst="rect">
            <a:avLst/>
          </a:prstGeom>
          <a:noFill/>
          <a:ln>
            <a:noFill/>
          </a:ln>
        </p:spPr>
        <p:txBody>
          <a:bodyPr spcFirstLastPara="1" wrap="square" lIns="457175" tIns="457175" rIns="457175" bIns="457175" anchor="t" anchorCtr="0">
            <a:noAutofit/>
          </a:bodyPr>
          <a:lstStyle>
            <a:lvl1pPr marL="457200" lvl="0" indent="-228600" algn="l" rtl="0">
              <a:lnSpc>
                <a:spcPct val="95000"/>
              </a:lnSpc>
              <a:spcBef>
                <a:spcPts val="1900"/>
              </a:spcBef>
              <a:spcAft>
                <a:spcPts val="0"/>
              </a:spcAft>
              <a:buClr>
                <a:srgbClr val="D8D8D8"/>
              </a:buClr>
              <a:buSzPts val="2700"/>
              <a:buFont typeface="Avenir Next For Intuit"/>
              <a:buNone/>
              <a:defRPr>
                <a:solidFill>
                  <a:srgbClr val="D8D8D8"/>
                </a:solidFill>
              </a:defRPr>
            </a:lvl1pPr>
            <a:lvl2pPr marL="914400" lvl="1" indent="-228600" algn="l" rtl="0">
              <a:lnSpc>
                <a:spcPct val="95000"/>
              </a:lnSpc>
              <a:spcBef>
                <a:spcPts val="400"/>
              </a:spcBef>
              <a:spcAft>
                <a:spcPts val="0"/>
              </a:spcAft>
              <a:buClr>
                <a:schemeClr val="dk1"/>
              </a:buClr>
              <a:buSzPts val="1600"/>
              <a:buNone/>
              <a:defRPr/>
            </a:lvl2pPr>
            <a:lvl3pPr marL="1371600" lvl="2" indent="-330200" algn="l" rtl="0">
              <a:lnSpc>
                <a:spcPct val="95000"/>
              </a:lnSpc>
              <a:spcBef>
                <a:spcPts val="400"/>
              </a:spcBef>
              <a:spcAft>
                <a:spcPts val="0"/>
              </a:spcAft>
              <a:buClr>
                <a:schemeClr val="dk1"/>
              </a:buClr>
              <a:buSzPts val="1600"/>
              <a:buChar char="•"/>
              <a:defRPr/>
            </a:lvl3pPr>
            <a:lvl4pPr marL="1828800" lvl="3" indent="-349250" algn="l" rtl="0">
              <a:lnSpc>
                <a:spcPct val="95000"/>
              </a:lnSpc>
              <a:spcBef>
                <a:spcPts val="400"/>
              </a:spcBef>
              <a:spcAft>
                <a:spcPts val="0"/>
              </a:spcAft>
              <a:buClr>
                <a:schemeClr val="dk1"/>
              </a:buClr>
              <a:buSzPts val="1900"/>
              <a:buChar char="–"/>
              <a:defRPr/>
            </a:lvl4pPr>
            <a:lvl5pPr marL="2286000" lvl="4" indent="-228600" algn="l" rtl="0">
              <a:lnSpc>
                <a:spcPct val="95000"/>
              </a:lnSpc>
              <a:spcBef>
                <a:spcPts val="400"/>
              </a:spcBef>
              <a:spcAft>
                <a:spcPts val="0"/>
              </a:spcAft>
              <a:buSzPts val="1600"/>
              <a:buNone/>
              <a:defRPr/>
            </a:lvl5pPr>
            <a:lvl6pPr marL="2743200" lvl="5" indent="-349250" algn="l" rtl="0">
              <a:lnSpc>
                <a:spcPct val="95000"/>
              </a:lnSpc>
              <a:spcBef>
                <a:spcPts val="400"/>
              </a:spcBef>
              <a:spcAft>
                <a:spcPts val="0"/>
              </a:spcAft>
              <a:buClr>
                <a:schemeClr val="dk1"/>
              </a:buClr>
              <a:buSzPts val="1900"/>
              <a:buChar char="•"/>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
        <p:nvSpPr>
          <p:cNvPr id="2424" name="Google Shape;2424;ga8052f6a95_1_123"/>
          <p:cNvSpPr txBox="1">
            <a:spLocks noGrp="1"/>
          </p:cNvSpPr>
          <p:nvPr>
            <p:ph type="body" idx="2"/>
          </p:nvPr>
        </p:nvSpPr>
        <p:spPr>
          <a:xfrm>
            <a:off x="0" y="2680679"/>
            <a:ext cx="12188825" cy="1190000"/>
          </a:xfrm>
          <a:prstGeom prst="rect">
            <a:avLst/>
          </a:prstGeom>
          <a:solidFill>
            <a:schemeClr val="lt1"/>
          </a:solidFill>
          <a:ln>
            <a:noFill/>
          </a:ln>
        </p:spPr>
        <p:txBody>
          <a:bodyPr spcFirstLastPara="1" wrap="square" lIns="457175" tIns="228600" rIns="457175" bIns="365725" anchor="ctr" anchorCtr="0">
            <a:noAutofit/>
          </a:bodyPr>
          <a:lstStyle>
            <a:lvl1pPr marL="457200" lvl="0" indent="-228600" algn="ctr" rtl="0">
              <a:lnSpc>
                <a:spcPct val="95000"/>
              </a:lnSpc>
              <a:spcBef>
                <a:spcPts val="400"/>
              </a:spcBef>
              <a:spcAft>
                <a:spcPts val="0"/>
              </a:spcAft>
              <a:buClr>
                <a:schemeClr val="dk1"/>
              </a:buClr>
              <a:buSzPts val="4000"/>
              <a:buFont typeface="Avenir Next For Intuit"/>
              <a:buNone/>
              <a:defRPr sz="4000">
                <a:solidFill>
                  <a:schemeClr val="dk1"/>
                </a:solidFill>
              </a:defRPr>
            </a:lvl1pPr>
            <a:lvl2pPr marL="914400" lvl="1" indent="-228600" algn="ctr" rtl="0">
              <a:lnSpc>
                <a:spcPct val="95000"/>
              </a:lnSpc>
              <a:spcBef>
                <a:spcPts val="400"/>
              </a:spcBef>
              <a:spcAft>
                <a:spcPts val="0"/>
              </a:spcAft>
              <a:buClr>
                <a:schemeClr val="dk1"/>
              </a:buClr>
              <a:buSzPts val="2900"/>
              <a:buFont typeface="Avenir Next For Intuit"/>
              <a:buNone/>
              <a:defRPr sz="3200">
                <a:solidFill>
                  <a:schemeClr val="dk1"/>
                </a:solidFill>
              </a:defRPr>
            </a:lvl2pPr>
            <a:lvl3pPr marL="1371600" lvl="2" indent="-228600" algn="ctr" rtl="0">
              <a:lnSpc>
                <a:spcPct val="95000"/>
              </a:lnSpc>
              <a:spcBef>
                <a:spcPts val="400"/>
              </a:spcBef>
              <a:spcAft>
                <a:spcPts val="0"/>
              </a:spcAft>
              <a:buClr>
                <a:schemeClr val="dk1"/>
              </a:buClr>
              <a:buSzPts val="2000"/>
              <a:buFont typeface="Merriweather Sans"/>
              <a:buNone/>
              <a:defRPr sz="2000" b="1" i="0">
                <a:solidFill>
                  <a:schemeClr val="dk1"/>
                </a:solidFill>
              </a:defRPr>
            </a:lvl3pPr>
            <a:lvl4pPr marL="1828800" lvl="3" indent="-228600" algn="ctr" rtl="0">
              <a:lnSpc>
                <a:spcPct val="95000"/>
              </a:lnSpc>
              <a:spcBef>
                <a:spcPts val="400"/>
              </a:spcBef>
              <a:spcAft>
                <a:spcPts val="0"/>
              </a:spcAft>
              <a:buClr>
                <a:schemeClr val="dk1"/>
              </a:buClr>
              <a:buSzPts val="1900"/>
              <a:buFont typeface="Avenir Next For Intuit"/>
              <a:buNone/>
              <a:defRPr sz="1900">
                <a:solidFill>
                  <a:schemeClr val="dk1"/>
                </a:solidFill>
              </a:defRPr>
            </a:lvl4pPr>
            <a:lvl5pPr marL="2286000" lvl="4" indent="-228600" algn="ctr" rtl="0">
              <a:lnSpc>
                <a:spcPct val="95000"/>
              </a:lnSpc>
              <a:spcBef>
                <a:spcPts val="400"/>
              </a:spcBef>
              <a:spcAft>
                <a:spcPts val="0"/>
              </a:spcAft>
              <a:buSzPts val="1600"/>
              <a:buFont typeface="Avenir Next For Intuit"/>
              <a:buNone/>
              <a:defRPr sz="1900" b="0" i="0">
                <a:solidFill>
                  <a:schemeClr val="dk1"/>
                </a:solidFill>
              </a:defRPr>
            </a:lvl5pPr>
            <a:lvl6pPr marL="2743200" lvl="5" indent="-228600" algn="ctr" rtl="0">
              <a:lnSpc>
                <a:spcPct val="95000"/>
              </a:lnSpc>
              <a:spcBef>
                <a:spcPts val="400"/>
              </a:spcBef>
              <a:spcAft>
                <a:spcPts val="0"/>
              </a:spcAft>
              <a:buClr>
                <a:schemeClr val="dk1"/>
              </a:buClr>
              <a:buSzPts val="1600"/>
              <a:buNone/>
              <a:defRPr/>
            </a:lvl6pPr>
            <a:lvl7pPr marL="3200400" lvl="6" indent="-349250" algn="l" rtl="0">
              <a:lnSpc>
                <a:spcPct val="95000"/>
              </a:lnSpc>
              <a:spcBef>
                <a:spcPts val="400"/>
              </a:spcBef>
              <a:spcAft>
                <a:spcPts val="0"/>
              </a:spcAft>
              <a:buClr>
                <a:schemeClr val="dk1"/>
              </a:buClr>
              <a:buSzPts val="1900"/>
              <a:buChar char="•"/>
              <a:defRPr/>
            </a:lvl7pPr>
            <a:lvl8pPr marL="3657600" lvl="7" indent="-349250" algn="l" rtl="0">
              <a:lnSpc>
                <a:spcPct val="95000"/>
              </a:lnSpc>
              <a:spcBef>
                <a:spcPts val="400"/>
              </a:spcBef>
              <a:spcAft>
                <a:spcPts val="0"/>
              </a:spcAft>
              <a:buClr>
                <a:schemeClr val="dk1"/>
              </a:buClr>
              <a:buSzPts val="1900"/>
              <a:buChar char="•"/>
              <a:defRPr/>
            </a:lvl8pPr>
            <a:lvl9pPr marL="4114800" lvl="8" indent="-349250" algn="l" rtl="0">
              <a:lnSpc>
                <a:spcPct val="95000"/>
              </a:lnSpc>
              <a:spcBef>
                <a:spcPts val="400"/>
              </a:spcBef>
              <a:spcAft>
                <a:spcPts val="400"/>
              </a:spcAft>
              <a:buClr>
                <a:schemeClr val="dk1"/>
              </a:buClr>
              <a:buSzPts val="19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Title Slide - blue gradation">
  <p:cSld name="Title Slide - blue gradation">
    <p:bg>
      <p:bgPr>
        <a:gradFill>
          <a:gsLst>
            <a:gs pos="0">
              <a:srgbClr val="003B62"/>
            </a:gs>
            <a:gs pos="1000">
              <a:srgbClr val="003B62"/>
            </a:gs>
            <a:gs pos="39000">
              <a:srgbClr val="005993"/>
            </a:gs>
            <a:gs pos="64000">
              <a:srgbClr val="0377A8"/>
            </a:gs>
            <a:gs pos="100000">
              <a:srgbClr val="00DDDF"/>
            </a:gs>
          </a:gsLst>
          <a:lin ang="19200160" scaled="0"/>
        </a:gradFill>
        <a:effectLst/>
      </p:bgPr>
    </p:bg>
    <p:spTree>
      <p:nvGrpSpPr>
        <p:cNvPr id="1" name="Shape 2425"/>
        <p:cNvGrpSpPr/>
        <p:nvPr/>
      </p:nvGrpSpPr>
      <p:grpSpPr>
        <a:xfrm>
          <a:off x="0" y="0"/>
          <a:ext cx="0" cy="0"/>
          <a:chOff x="0" y="0"/>
          <a:chExt cx="0" cy="0"/>
        </a:xfrm>
      </p:grpSpPr>
      <p:sp>
        <p:nvSpPr>
          <p:cNvPr id="2426" name="Google Shape;2426;ga8052f6a95_1_126"/>
          <p:cNvSpPr txBox="1">
            <a:spLocks noGrp="1"/>
          </p:cNvSpPr>
          <p:nvPr>
            <p:ph type="title"/>
          </p:nvPr>
        </p:nvSpPr>
        <p:spPr>
          <a:xfrm>
            <a:off x="502920" y="1974971"/>
            <a:ext cx="8712930" cy="2437200"/>
          </a:xfrm>
          <a:prstGeom prst="rect">
            <a:avLst/>
          </a:prstGeom>
          <a:noFill/>
          <a:ln>
            <a:noFill/>
          </a:ln>
        </p:spPr>
        <p:txBody>
          <a:bodyPr spcFirstLastPara="1" wrap="square" lIns="91375" tIns="45700" rIns="91375" bIns="45700" anchor="b" anchorCtr="0">
            <a:noAutofit/>
          </a:bodyPr>
          <a:lstStyle>
            <a:lvl1pPr lvl="0" algn="l" rtl="0">
              <a:lnSpc>
                <a:spcPct val="95000"/>
              </a:lnSpc>
              <a:spcBef>
                <a:spcPts val="0"/>
              </a:spcBef>
              <a:spcAft>
                <a:spcPts val="0"/>
              </a:spcAft>
              <a:buClr>
                <a:srgbClr val="FFFFFF"/>
              </a:buClr>
              <a:buSzPts val="7100"/>
              <a:buFont typeface="Avenir"/>
              <a:buNone/>
              <a:defRPr sz="7100" i="0" cap="none">
                <a:solidFill>
                  <a:srgbClr val="FFFFFF"/>
                </a:solidFill>
                <a:latin typeface="Avenir"/>
                <a:ea typeface="Avenir"/>
                <a:cs typeface="Avenir"/>
                <a:sym typeface="Avenir"/>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grpSp>
        <p:nvGrpSpPr>
          <p:cNvPr id="2427" name="Google Shape;2427;ga8052f6a95_1_126"/>
          <p:cNvGrpSpPr/>
          <p:nvPr/>
        </p:nvGrpSpPr>
        <p:grpSpPr>
          <a:xfrm>
            <a:off x="607955" y="-384971"/>
            <a:ext cx="10976045" cy="340523"/>
            <a:chOff x="641881" y="-847090"/>
            <a:chExt cx="10917765" cy="800100"/>
          </a:xfrm>
        </p:grpSpPr>
        <p:grpSp>
          <p:nvGrpSpPr>
            <p:cNvPr id="2428" name="Google Shape;2428;ga8052f6a95_1_126"/>
            <p:cNvGrpSpPr/>
            <p:nvPr/>
          </p:nvGrpSpPr>
          <p:grpSpPr>
            <a:xfrm>
              <a:off x="1423636" y="-847090"/>
              <a:ext cx="139700" cy="800100"/>
              <a:chOff x="1416580" y="455930"/>
              <a:chExt cx="139700" cy="800100"/>
            </a:xfrm>
          </p:grpSpPr>
          <p:cxnSp>
            <p:nvCxnSpPr>
              <p:cNvPr id="2429" name="Google Shape;2429;ga8052f6a95_1_12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30" name="Google Shape;2430;ga8052f6a95_1_12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31" name="Google Shape;2431;ga8052f6a95_1_126"/>
            <p:cNvGrpSpPr/>
            <p:nvPr/>
          </p:nvGrpSpPr>
          <p:grpSpPr>
            <a:xfrm>
              <a:off x="2345091" y="-847090"/>
              <a:ext cx="139700" cy="800100"/>
              <a:chOff x="2339446" y="455930"/>
              <a:chExt cx="139700" cy="800100"/>
            </a:xfrm>
          </p:grpSpPr>
          <p:cxnSp>
            <p:nvCxnSpPr>
              <p:cNvPr id="2432" name="Google Shape;2432;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33" name="Google Shape;2433;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34" name="Google Shape;2434;ga8052f6a95_1_126"/>
            <p:cNvGrpSpPr/>
            <p:nvPr/>
          </p:nvGrpSpPr>
          <p:grpSpPr>
            <a:xfrm>
              <a:off x="3266546" y="-847090"/>
              <a:ext cx="139700" cy="800100"/>
              <a:chOff x="2339446" y="455930"/>
              <a:chExt cx="139700" cy="800100"/>
            </a:xfrm>
          </p:grpSpPr>
          <p:cxnSp>
            <p:nvCxnSpPr>
              <p:cNvPr id="2435" name="Google Shape;2435;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36" name="Google Shape;2436;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37" name="Google Shape;2437;ga8052f6a95_1_126"/>
            <p:cNvGrpSpPr/>
            <p:nvPr/>
          </p:nvGrpSpPr>
          <p:grpSpPr>
            <a:xfrm>
              <a:off x="4188001" y="-847090"/>
              <a:ext cx="139700" cy="800100"/>
              <a:chOff x="2339446" y="455930"/>
              <a:chExt cx="139700" cy="800100"/>
            </a:xfrm>
          </p:grpSpPr>
          <p:cxnSp>
            <p:nvCxnSpPr>
              <p:cNvPr id="2438" name="Google Shape;2438;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39" name="Google Shape;2439;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40" name="Google Shape;2440;ga8052f6a95_1_126"/>
            <p:cNvGrpSpPr/>
            <p:nvPr/>
          </p:nvGrpSpPr>
          <p:grpSpPr>
            <a:xfrm>
              <a:off x="5109456" y="-847090"/>
              <a:ext cx="139700" cy="800100"/>
              <a:chOff x="2339446" y="455930"/>
              <a:chExt cx="139700" cy="800100"/>
            </a:xfrm>
          </p:grpSpPr>
          <p:cxnSp>
            <p:nvCxnSpPr>
              <p:cNvPr id="2441" name="Google Shape;2441;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42" name="Google Shape;2442;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43" name="Google Shape;2443;ga8052f6a95_1_126"/>
            <p:cNvGrpSpPr/>
            <p:nvPr/>
          </p:nvGrpSpPr>
          <p:grpSpPr>
            <a:xfrm>
              <a:off x="6030911" y="-847090"/>
              <a:ext cx="139700" cy="800100"/>
              <a:chOff x="2339446" y="455930"/>
              <a:chExt cx="139700" cy="800100"/>
            </a:xfrm>
          </p:grpSpPr>
          <p:cxnSp>
            <p:nvCxnSpPr>
              <p:cNvPr id="2444" name="Google Shape;2444;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45" name="Google Shape;2445;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46" name="Google Shape;2446;ga8052f6a95_1_126"/>
            <p:cNvGrpSpPr/>
            <p:nvPr/>
          </p:nvGrpSpPr>
          <p:grpSpPr>
            <a:xfrm>
              <a:off x="6952366" y="-847090"/>
              <a:ext cx="139700" cy="800100"/>
              <a:chOff x="2339446" y="455930"/>
              <a:chExt cx="139700" cy="800100"/>
            </a:xfrm>
          </p:grpSpPr>
          <p:cxnSp>
            <p:nvCxnSpPr>
              <p:cNvPr id="2447" name="Google Shape;2447;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48" name="Google Shape;2448;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49" name="Google Shape;2449;ga8052f6a95_1_126"/>
            <p:cNvGrpSpPr/>
            <p:nvPr/>
          </p:nvGrpSpPr>
          <p:grpSpPr>
            <a:xfrm>
              <a:off x="7873821" y="-847090"/>
              <a:ext cx="139700" cy="800100"/>
              <a:chOff x="2339446" y="455930"/>
              <a:chExt cx="139700" cy="800100"/>
            </a:xfrm>
          </p:grpSpPr>
          <p:cxnSp>
            <p:nvCxnSpPr>
              <p:cNvPr id="2450" name="Google Shape;2450;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51" name="Google Shape;2451;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52" name="Google Shape;2452;ga8052f6a95_1_126"/>
            <p:cNvGrpSpPr/>
            <p:nvPr/>
          </p:nvGrpSpPr>
          <p:grpSpPr>
            <a:xfrm>
              <a:off x="8795276" y="-847090"/>
              <a:ext cx="139700" cy="800100"/>
              <a:chOff x="2339446" y="455930"/>
              <a:chExt cx="139700" cy="800100"/>
            </a:xfrm>
          </p:grpSpPr>
          <p:cxnSp>
            <p:nvCxnSpPr>
              <p:cNvPr id="2453" name="Google Shape;2453;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54" name="Google Shape;2454;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55" name="Google Shape;2455;ga8052f6a95_1_126"/>
            <p:cNvGrpSpPr/>
            <p:nvPr/>
          </p:nvGrpSpPr>
          <p:grpSpPr>
            <a:xfrm>
              <a:off x="9716731" y="-847090"/>
              <a:ext cx="139700" cy="800100"/>
              <a:chOff x="2339446" y="455930"/>
              <a:chExt cx="139700" cy="800100"/>
            </a:xfrm>
          </p:grpSpPr>
          <p:cxnSp>
            <p:nvCxnSpPr>
              <p:cNvPr id="2456" name="Google Shape;2456;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57" name="Google Shape;2457;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58" name="Google Shape;2458;ga8052f6a95_1_126"/>
            <p:cNvGrpSpPr/>
            <p:nvPr/>
          </p:nvGrpSpPr>
          <p:grpSpPr>
            <a:xfrm>
              <a:off x="10638186" y="-847090"/>
              <a:ext cx="139700" cy="800100"/>
              <a:chOff x="2339446" y="455930"/>
              <a:chExt cx="139700" cy="800100"/>
            </a:xfrm>
          </p:grpSpPr>
          <p:cxnSp>
            <p:nvCxnSpPr>
              <p:cNvPr id="2459" name="Google Shape;2459;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60" name="Google Shape;2460;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461" name="Google Shape;2461;ga8052f6a95_1_126"/>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2462" name="Google Shape;2462;ga8052f6a95_1_126"/>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63" name="Google Shape;2463;ga8052f6a95_1_126"/>
          <p:cNvGrpSpPr/>
          <p:nvPr/>
        </p:nvGrpSpPr>
        <p:grpSpPr>
          <a:xfrm>
            <a:off x="607955" y="6946836"/>
            <a:ext cx="10976045" cy="340629"/>
            <a:chOff x="641881" y="-847090"/>
            <a:chExt cx="10917765" cy="800100"/>
          </a:xfrm>
        </p:grpSpPr>
        <p:grpSp>
          <p:nvGrpSpPr>
            <p:cNvPr id="2464" name="Google Shape;2464;ga8052f6a95_1_126"/>
            <p:cNvGrpSpPr/>
            <p:nvPr/>
          </p:nvGrpSpPr>
          <p:grpSpPr>
            <a:xfrm>
              <a:off x="1423636" y="-847090"/>
              <a:ext cx="139700" cy="800100"/>
              <a:chOff x="1416580" y="455930"/>
              <a:chExt cx="139700" cy="800100"/>
            </a:xfrm>
          </p:grpSpPr>
          <p:cxnSp>
            <p:nvCxnSpPr>
              <p:cNvPr id="2465" name="Google Shape;2465;ga8052f6a95_1_12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66" name="Google Shape;2466;ga8052f6a95_1_12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67" name="Google Shape;2467;ga8052f6a95_1_126"/>
            <p:cNvGrpSpPr/>
            <p:nvPr/>
          </p:nvGrpSpPr>
          <p:grpSpPr>
            <a:xfrm>
              <a:off x="2345091" y="-847090"/>
              <a:ext cx="139700" cy="800100"/>
              <a:chOff x="2339446" y="455930"/>
              <a:chExt cx="139700" cy="800100"/>
            </a:xfrm>
          </p:grpSpPr>
          <p:cxnSp>
            <p:nvCxnSpPr>
              <p:cNvPr id="2468" name="Google Shape;2468;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69" name="Google Shape;2469;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70" name="Google Shape;2470;ga8052f6a95_1_126"/>
            <p:cNvGrpSpPr/>
            <p:nvPr/>
          </p:nvGrpSpPr>
          <p:grpSpPr>
            <a:xfrm>
              <a:off x="3266546" y="-847090"/>
              <a:ext cx="139700" cy="800100"/>
              <a:chOff x="2339446" y="455930"/>
              <a:chExt cx="139700" cy="800100"/>
            </a:xfrm>
          </p:grpSpPr>
          <p:cxnSp>
            <p:nvCxnSpPr>
              <p:cNvPr id="2471" name="Google Shape;2471;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72" name="Google Shape;2472;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73" name="Google Shape;2473;ga8052f6a95_1_126"/>
            <p:cNvGrpSpPr/>
            <p:nvPr/>
          </p:nvGrpSpPr>
          <p:grpSpPr>
            <a:xfrm>
              <a:off x="4188001" y="-847090"/>
              <a:ext cx="139700" cy="800100"/>
              <a:chOff x="2339446" y="455930"/>
              <a:chExt cx="139700" cy="800100"/>
            </a:xfrm>
          </p:grpSpPr>
          <p:cxnSp>
            <p:nvCxnSpPr>
              <p:cNvPr id="2474" name="Google Shape;2474;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75" name="Google Shape;2475;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76" name="Google Shape;2476;ga8052f6a95_1_126"/>
            <p:cNvGrpSpPr/>
            <p:nvPr/>
          </p:nvGrpSpPr>
          <p:grpSpPr>
            <a:xfrm>
              <a:off x="5109456" y="-847090"/>
              <a:ext cx="139700" cy="800100"/>
              <a:chOff x="2339446" y="455930"/>
              <a:chExt cx="139700" cy="800100"/>
            </a:xfrm>
          </p:grpSpPr>
          <p:cxnSp>
            <p:nvCxnSpPr>
              <p:cNvPr id="2477" name="Google Shape;2477;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78" name="Google Shape;2478;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79" name="Google Shape;2479;ga8052f6a95_1_126"/>
            <p:cNvGrpSpPr/>
            <p:nvPr/>
          </p:nvGrpSpPr>
          <p:grpSpPr>
            <a:xfrm>
              <a:off x="6030911" y="-847090"/>
              <a:ext cx="139700" cy="800100"/>
              <a:chOff x="2339446" y="455930"/>
              <a:chExt cx="139700" cy="800100"/>
            </a:xfrm>
          </p:grpSpPr>
          <p:cxnSp>
            <p:nvCxnSpPr>
              <p:cNvPr id="2480" name="Google Shape;2480;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81" name="Google Shape;2481;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82" name="Google Shape;2482;ga8052f6a95_1_126"/>
            <p:cNvGrpSpPr/>
            <p:nvPr/>
          </p:nvGrpSpPr>
          <p:grpSpPr>
            <a:xfrm>
              <a:off x="6952366" y="-847090"/>
              <a:ext cx="139700" cy="800100"/>
              <a:chOff x="2339446" y="455930"/>
              <a:chExt cx="139700" cy="800100"/>
            </a:xfrm>
          </p:grpSpPr>
          <p:cxnSp>
            <p:nvCxnSpPr>
              <p:cNvPr id="2483" name="Google Shape;2483;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84" name="Google Shape;2484;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85" name="Google Shape;2485;ga8052f6a95_1_126"/>
            <p:cNvGrpSpPr/>
            <p:nvPr/>
          </p:nvGrpSpPr>
          <p:grpSpPr>
            <a:xfrm>
              <a:off x="7873821" y="-847090"/>
              <a:ext cx="139700" cy="800100"/>
              <a:chOff x="2339446" y="455930"/>
              <a:chExt cx="139700" cy="800100"/>
            </a:xfrm>
          </p:grpSpPr>
          <p:cxnSp>
            <p:nvCxnSpPr>
              <p:cNvPr id="2486" name="Google Shape;2486;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87" name="Google Shape;2487;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88" name="Google Shape;2488;ga8052f6a95_1_126"/>
            <p:cNvGrpSpPr/>
            <p:nvPr/>
          </p:nvGrpSpPr>
          <p:grpSpPr>
            <a:xfrm>
              <a:off x="8795276" y="-847090"/>
              <a:ext cx="139700" cy="800100"/>
              <a:chOff x="2339446" y="455930"/>
              <a:chExt cx="139700" cy="800100"/>
            </a:xfrm>
          </p:grpSpPr>
          <p:cxnSp>
            <p:nvCxnSpPr>
              <p:cNvPr id="2489" name="Google Shape;2489;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90" name="Google Shape;2490;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91" name="Google Shape;2491;ga8052f6a95_1_126"/>
            <p:cNvGrpSpPr/>
            <p:nvPr/>
          </p:nvGrpSpPr>
          <p:grpSpPr>
            <a:xfrm>
              <a:off x="9716731" y="-847090"/>
              <a:ext cx="139700" cy="800100"/>
              <a:chOff x="2339446" y="455930"/>
              <a:chExt cx="139700" cy="800100"/>
            </a:xfrm>
          </p:grpSpPr>
          <p:cxnSp>
            <p:nvCxnSpPr>
              <p:cNvPr id="2492" name="Google Shape;2492;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93" name="Google Shape;2493;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94" name="Google Shape;2494;ga8052f6a95_1_126"/>
            <p:cNvGrpSpPr/>
            <p:nvPr/>
          </p:nvGrpSpPr>
          <p:grpSpPr>
            <a:xfrm>
              <a:off x="10638186" y="-847090"/>
              <a:ext cx="139700" cy="800100"/>
              <a:chOff x="2339446" y="455930"/>
              <a:chExt cx="139700" cy="800100"/>
            </a:xfrm>
          </p:grpSpPr>
          <p:cxnSp>
            <p:nvCxnSpPr>
              <p:cNvPr id="2495" name="Google Shape;2495;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96" name="Google Shape;2496;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497" name="Google Shape;2497;ga8052f6a95_1_126"/>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2498" name="Google Shape;2498;ga8052f6a95_1_126"/>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99" name="Google Shape;2499;ga8052f6a95_1_126"/>
          <p:cNvGrpSpPr/>
          <p:nvPr/>
        </p:nvGrpSpPr>
        <p:grpSpPr>
          <a:xfrm>
            <a:off x="-469991" y="647702"/>
            <a:ext cx="409005" cy="5524498"/>
            <a:chOff x="-718569" y="647702"/>
            <a:chExt cx="645558" cy="5524498"/>
          </a:xfrm>
        </p:grpSpPr>
        <p:grpSp>
          <p:nvGrpSpPr>
            <p:cNvPr id="2500" name="Google Shape;2500;ga8052f6a95_1_126"/>
            <p:cNvGrpSpPr/>
            <p:nvPr/>
          </p:nvGrpSpPr>
          <p:grpSpPr>
            <a:xfrm rot="-5400000">
              <a:off x="-421394" y="5495992"/>
              <a:ext cx="70688" cy="626078"/>
              <a:chOff x="1416580" y="455930"/>
              <a:chExt cx="139700" cy="800100"/>
            </a:xfrm>
          </p:grpSpPr>
          <p:cxnSp>
            <p:nvCxnSpPr>
              <p:cNvPr id="2501" name="Google Shape;2501;ga8052f6a95_1_12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02" name="Google Shape;2502;ga8052f6a95_1_12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03" name="Google Shape;2503;ga8052f6a95_1_126"/>
            <p:cNvGrpSpPr/>
            <p:nvPr/>
          </p:nvGrpSpPr>
          <p:grpSpPr>
            <a:xfrm rot="-5400000">
              <a:off x="-440874" y="5020427"/>
              <a:ext cx="70688" cy="626078"/>
              <a:chOff x="2339446" y="455930"/>
              <a:chExt cx="139700" cy="800100"/>
            </a:xfrm>
          </p:grpSpPr>
          <p:cxnSp>
            <p:nvCxnSpPr>
              <p:cNvPr id="2504" name="Google Shape;2504;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05" name="Google Shape;2505;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06" name="Google Shape;2506;ga8052f6a95_1_126"/>
            <p:cNvGrpSpPr/>
            <p:nvPr/>
          </p:nvGrpSpPr>
          <p:grpSpPr>
            <a:xfrm rot="-5400000">
              <a:off x="-440874" y="4544848"/>
              <a:ext cx="70688" cy="626078"/>
              <a:chOff x="2339446" y="455930"/>
              <a:chExt cx="139700" cy="800100"/>
            </a:xfrm>
          </p:grpSpPr>
          <p:cxnSp>
            <p:nvCxnSpPr>
              <p:cNvPr id="2507" name="Google Shape;2507;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08" name="Google Shape;2508;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09" name="Google Shape;2509;ga8052f6a95_1_126"/>
            <p:cNvGrpSpPr/>
            <p:nvPr/>
          </p:nvGrpSpPr>
          <p:grpSpPr>
            <a:xfrm rot="-5400000">
              <a:off x="-440874" y="4069269"/>
              <a:ext cx="70688" cy="626078"/>
              <a:chOff x="2339446" y="455930"/>
              <a:chExt cx="139700" cy="800100"/>
            </a:xfrm>
          </p:grpSpPr>
          <p:cxnSp>
            <p:nvCxnSpPr>
              <p:cNvPr id="2510" name="Google Shape;2510;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11" name="Google Shape;2511;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12" name="Google Shape;2512;ga8052f6a95_1_126"/>
            <p:cNvGrpSpPr/>
            <p:nvPr/>
          </p:nvGrpSpPr>
          <p:grpSpPr>
            <a:xfrm rot="-5400000">
              <a:off x="-440874" y="3593690"/>
              <a:ext cx="70688" cy="626078"/>
              <a:chOff x="2339446" y="455930"/>
              <a:chExt cx="139700" cy="800100"/>
            </a:xfrm>
          </p:grpSpPr>
          <p:cxnSp>
            <p:nvCxnSpPr>
              <p:cNvPr id="2513" name="Google Shape;2513;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14" name="Google Shape;2514;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15" name="Google Shape;2515;ga8052f6a95_1_126"/>
            <p:cNvGrpSpPr/>
            <p:nvPr/>
          </p:nvGrpSpPr>
          <p:grpSpPr>
            <a:xfrm rot="-5400000">
              <a:off x="-440874" y="3118111"/>
              <a:ext cx="70688" cy="626078"/>
              <a:chOff x="2339446" y="455930"/>
              <a:chExt cx="139700" cy="800100"/>
            </a:xfrm>
          </p:grpSpPr>
          <p:cxnSp>
            <p:nvCxnSpPr>
              <p:cNvPr id="2516" name="Google Shape;2516;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17" name="Google Shape;2517;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18" name="Google Shape;2518;ga8052f6a95_1_126"/>
            <p:cNvGrpSpPr/>
            <p:nvPr/>
          </p:nvGrpSpPr>
          <p:grpSpPr>
            <a:xfrm rot="-5400000">
              <a:off x="-440874" y="2642532"/>
              <a:ext cx="70688" cy="626078"/>
              <a:chOff x="2339446" y="455930"/>
              <a:chExt cx="139700" cy="800100"/>
            </a:xfrm>
          </p:grpSpPr>
          <p:cxnSp>
            <p:nvCxnSpPr>
              <p:cNvPr id="2519" name="Google Shape;2519;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20" name="Google Shape;2520;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21" name="Google Shape;2521;ga8052f6a95_1_126"/>
            <p:cNvGrpSpPr/>
            <p:nvPr/>
          </p:nvGrpSpPr>
          <p:grpSpPr>
            <a:xfrm rot="-5400000">
              <a:off x="-440874" y="2166953"/>
              <a:ext cx="70688" cy="626078"/>
              <a:chOff x="2339446" y="455930"/>
              <a:chExt cx="139700" cy="800100"/>
            </a:xfrm>
          </p:grpSpPr>
          <p:cxnSp>
            <p:nvCxnSpPr>
              <p:cNvPr id="2522" name="Google Shape;2522;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23" name="Google Shape;2523;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24" name="Google Shape;2524;ga8052f6a95_1_126"/>
            <p:cNvGrpSpPr/>
            <p:nvPr/>
          </p:nvGrpSpPr>
          <p:grpSpPr>
            <a:xfrm rot="-5400000">
              <a:off x="-440874" y="1691374"/>
              <a:ext cx="70688" cy="626078"/>
              <a:chOff x="2339446" y="455930"/>
              <a:chExt cx="139700" cy="800100"/>
            </a:xfrm>
          </p:grpSpPr>
          <p:cxnSp>
            <p:nvCxnSpPr>
              <p:cNvPr id="2525" name="Google Shape;2525;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26" name="Google Shape;2526;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27" name="Google Shape;2527;ga8052f6a95_1_126"/>
            <p:cNvGrpSpPr/>
            <p:nvPr/>
          </p:nvGrpSpPr>
          <p:grpSpPr>
            <a:xfrm rot="-5400000">
              <a:off x="-440874" y="1215795"/>
              <a:ext cx="70688" cy="626078"/>
              <a:chOff x="2339446" y="455930"/>
              <a:chExt cx="139700" cy="800100"/>
            </a:xfrm>
          </p:grpSpPr>
          <p:cxnSp>
            <p:nvCxnSpPr>
              <p:cNvPr id="2528" name="Google Shape;2528;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29" name="Google Shape;2529;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30" name="Google Shape;2530;ga8052f6a95_1_126"/>
            <p:cNvGrpSpPr/>
            <p:nvPr/>
          </p:nvGrpSpPr>
          <p:grpSpPr>
            <a:xfrm rot="-5400000">
              <a:off x="-440873" y="740216"/>
              <a:ext cx="70688" cy="626078"/>
              <a:chOff x="2339446" y="455930"/>
              <a:chExt cx="139700" cy="800100"/>
            </a:xfrm>
          </p:grpSpPr>
          <p:cxnSp>
            <p:nvCxnSpPr>
              <p:cNvPr id="2531" name="Google Shape;2531;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32" name="Google Shape;2532;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533" name="Google Shape;2533;ga8052f6a95_1_126"/>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2534" name="Google Shape;2534;ga8052f6a95_1_126"/>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2535" name="Google Shape;2535;ga8052f6a95_1_126"/>
          <p:cNvGrpSpPr/>
          <p:nvPr/>
        </p:nvGrpSpPr>
        <p:grpSpPr>
          <a:xfrm>
            <a:off x="12303198" y="647702"/>
            <a:ext cx="402121" cy="5524498"/>
            <a:chOff x="-718569" y="647702"/>
            <a:chExt cx="645558" cy="5524498"/>
          </a:xfrm>
        </p:grpSpPr>
        <p:grpSp>
          <p:nvGrpSpPr>
            <p:cNvPr id="2536" name="Google Shape;2536;ga8052f6a95_1_126"/>
            <p:cNvGrpSpPr/>
            <p:nvPr/>
          </p:nvGrpSpPr>
          <p:grpSpPr>
            <a:xfrm rot="-5400000">
              <a:off x="-421394" y="5495992"/>
              <a:ext cx="70688" cy="626078"/>
              <a:chOff x="1416580" y="455930"/>
              <a:chExt cx="139700" cy="800100"/>
            </a:xfrm>
          </p:grpSpPr>
          <p:cxnSp>
            <p:nvCxnSpPr>
              <p:cNvPr id="2537" name="Google Shape;2537;ga8052f6a95_1_126"/>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38" name="Google Shape;2538;ga8052f6a95_1_126"/>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39" name="Google Shape;2539;ga8052f6a95_1_126"/>
            <p:cNvGrpSpPr/>
            <p:nvPr/>
          </p:nvGrpSpPr>
          <p:grpSpPr>
            <a:xfrm rot="-5400000">
              <a:off x="-440874" y="5020427"/>
              <a:ext cx="70688" cy="626078"/>
              <a:chOff x="2339446" y="455930"/>
              <a:chExt cx="139700" cy="800100"/>
            </a:xfrm>
          </p:grpSpPr>
          <p:cxnSp>
            <p:nvCxnSpPr>
              <p:cNvPr id="2540" name="Google Shape;2540;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41" name="Google Shape;2541;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42" name="Google Shape;2542;ga8052f6a95_1_126"/>
            <p:cNvGrpSpPr/>
            <p:nvPr/>
          </p:nvGrpSpPr>
          <p:grpSpPr>
            <a:xfrm rot="-5400000">
              <a:off x="-440874" y="4544848"/>
              <a:ext cx="70688" cy="626078"/>
              <a:chOff x="2339446" y="455930"/>
              <a:chExt cx="139700" cy="800100"/>
            </a:xfrm>
          </p:grpSpPr>
          <p:cxnSp>
            <p:nvCxnSpPr>
              <p:cNvPr id="2543" name="Google Shape;2543;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44" name="Google Shape;2544;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45" name="Google Shape;2545;ga8052f6a95_1_126"/>
            <p:cNvGrpSpPr/>
            <p:nvPr/>
          </p:nvGrpSpPr>
          <p:grpSpPr>
            <a:xfrm rot="-5400000">
              <a:off x="-440874" y="4069269"/>
              <a:ext cx="70688" cy="626078"/>
              <a:chOff x="2339446" y="455930"/>
              <a:chExt cx="139700" cy="800100"/>
            </a:xfrm>
          </p:grpSpPr>
          <p:cxnSp>
            <p:nvCxnSpPr>
              <p:cNvPr id="2546" name="Google Shape;2546;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47" name="Google Shape;2547;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48" name="Google Shape;2548;ga8052f6a95_1_126"/>
            <p:cNvGrpSpPr/>
            <p:nvPr/>
          </p:nvGrpSpPr>
          <p:grpSpPr>
            <a:xfrm rot="-5400000">
              <a:off x="-440874" y="3593690"/>
              <a:ext cx="70688" cy="626078"/>
              <a:chOff x="2339446" y="455930"/>
              <a:chExt cx="139700" cy="800100"/>
            </a:xfrm>
          </p:grpSpPr>
          <p:cxnSp>
            <p:nvCxnSpPr>
              <p:cNvPr id="2549" name="Google Shape;2549;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50" name="Google Shape;2550;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51" name="Google Shape;2551;ga8052f6a95_1_126"/>
            <p:cNvGrpSpPr/>
            <p:nvPr/>
          </p:nvGrpSpPr>
          <p:grpSpPr>
            <a:xfrm rot="-5400000">
              <a:off x="-440874" y="3118111"/>
              <a:ext cx="70688" cy="626078"/>
              <a:chOff x="2339446" y="455930"/>
              <a:chExt cx="139700" cy="800100"/>
            </a:xfrm>
          </p:grpSpPr>
          <p:cxnSp>
            <p:nvCxnSpPr>
              <p:cNvPr id="2552" name="Google Shape;2552;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53" name="Google Shape;2553;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54" name="Google Shape;2554;ga8052f6a95_1_126"/>
            <p:cNvGrpSpPr/>
            <p:nvPr/>
          </p:nvGrpSpPr>
          <p:grpSpPr>
            <a:xfrm rot="-5400000">
              <a:off x="-440874" y="2642532"/>
              <a:ext cx="70688" cy="626078"/>
              <a:chOff x="2339446" y="455930"/>
              <a:chExt cx="139700" cy="800100"/>
            </a:xfrm>
          </p:grpSpPr>
          <p:cxnSp>
            <p:nvCxnSpPr>
              <p:cNvPr id="2555" name="Google Shape;2555;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56" name="Google Shape;2556;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57" name="Google Shape;2557;ga8052f6a95_1_126"/>
            <p:cNvGrpSpPr/>
            <p:nvPr/>
          </p:nvGrpSpPr>
          <p:grpSpPr>
            <a:xfrm rot="-5400000">
              <a:off x="-440874" y="2166953"/>
              <a:ext cx="70688" cy="626078"/>
              <a:chOff x="2339446" y="455930"/>
              <a:chExt cx="139700" cy="800100"/>
            </a:xfrm>
          </p:grpSpPr>
          <p:cxnSp>
            <p:nvCxnSpPr>
              <p:cNvPr id="2558" name="Google Shape;2558;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59" name="Google Shape;2559;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60" name="Google Shape;2560;ga8052f6a95_1_126"/>
            <p:cNvGrpSpPr/>
            <p:nvPr/>
          </p:nvGrpSpPr>
          <p:grpSpPr>
            <a:xfrm rot="-5400000">
              <a:off x="-440874" y="1691374"/>
              <a:ext cx="70688" cy="626078"/>
              <a:chOff x="2339446" y="455930"/>
              <a:chExt cx="139700" cy="800100"/>
            </a:xfrm>
          </p:grpSpPr>
          <p:cxnSp>
            <p:nvCxnSpPr>
              <p:cNvPr id="2561" name="Google Shape;2561;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62" name="Google Shape;2562;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63" name="Google Shape;2563;ga8052f6a95_1_126"/>
            <p:cNvGrpSpPr/>
            <p:nvPr/>
          </p:nvGrpSpPr>
          <p:grpSpPr>
            <a:xfrm rot="-5400000">
              <a:off x="-440874" y="1215795"/>
              <a:ext cx="70688" cy="626078"/>
              <a:chOff x="2339446" y="455930"/>
              <a:chExt cx="139700" cy="800100"/>
            </a:xfrm>
          </p:grpSpPr>
          <p:cxnSp>
            <p:nvCxnSpPr>
              <p:cNvPr id="2564" name="Google Shape;2564;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65" name="Google Shape;2565;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66" name="Google Shape;2566;ga8052f6a95_1_126"/>
            <p:cNvGrpSpPr/>
            <p:nvPr/>
          </p:nvGrpSpPr>
          <p:grpSpPr>
            <a:xfrm rot="-5400000">
              <a:off x="-440873" y="740216"/>
              <a:ext cx="70688" cy="626078"/>
              <a:chOff x="2339446" y="455930"/>
              <a:chExt cx="139700" cy="800100"/>
            </a:xfrm>
          </p:grpSpPr>
          <p:cxnSp>
            <p:nvCxnSpPr>
              <p:cNvPr id="2567" name="Google Shape;2567;ga8052f6a95_1_126"/>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68" name="Google Shape;2568;ga8052f6a95_1_126"/>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569" name="Google Shape;2569;ga8052f6a95_1_126"/>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2570" name="Google Shape;2570;ga8052f6a95_1_126"/>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pic>
        <p:nvPicPr>
          <p:cNvPr id="2571" name="Google Shape;2571;ga8052f6a95_1_126"/>
          <p:cNvPicPr preferRelativeResize="0"/>
          <p:nvPr/>
        </p:nvPicPr>
        <p:blipFill rotWithShape="1">
          <a:blip r:embed="rId2">
            <a:alphaModFix/>
          </a:blip>
          <a:srcRect/>
          <a:stretch/>
        </p:blipFill>
        <p:spPr>
          <a:xfrm>
            <a:off x="471332" y="452607"/>
            <a:ext cx="4542683" cy="602042"/>
          </a:xfrm>
          <a:prstGeom prst="rect">
            <a:avLst/>
          </a:prstGeom>
          <a:noFill/>
          <a:ln>
            <a:noFill/>
          </a:ln>
        </p:spPr>
      </p:pic>
      <p:sp>
        <p:nvSpPr>
          <p:cNvPr id="2572" name="Google Shape;2572;ga8052f6a95_1_126"/>
          <p:cNvSpPr txBox="1">
            <a:spLocks noGrp="1"/>
          </p:cNvSpPr>
          <p:nvPr>
            <p:ph type="title" idx="2"/>
          </p:nvPr>
        </p:nvSpPr>
        <p:spPr>
          <a:xfrm>
            <a:off x="518650" y="4621600"/>
            <a:ext cx="5401393" cy="385600"/>
          </a:xfrm>
          <a:prstGeom prst="rect">
            <a:avLst/>
          </a:prstGeom>
          <a:noFill/>
          <a:ln>
            <a:noFill/>
          </a:ln>
        </p:spPr>
        <p:txBody>
          <a:bodyPr spcFirstLastPara="1" wrap="square" lIns="91375" tIns="45700" rIns="91375" bIns="45700" anchor="ctr" anchorCtr="0">
            <a:noAutofit/>
          </a:bodyPr>
          <a:lstStyle>
            <a:lvl1pPr lvl="0" algn="l" rtl="0">
              <a:lnSpc>
                <a:spcPct val="95000"/>
              </a:lnSpc>
              <a:spcBef>
                <a:spcPts val="0"/>
              </a:spcBef>
              <a:spcAft>
                <a:spcPts val="0"/>
              </a:spcAft>
              <a:buClr>
                <a:schemeClr val="lt1"/>
              </a:buClr>
              <a:buSzPts val="3100"/>
              <a:buNone/>
              <a:defRPr sz="1600" b="0">
                <a:solidFill>
                  <a:schemeClr val="lt1"/>
                </a:solidFill>
              </a:defRPr>
            </a:lvl1pPr>
            <a:lvl2pPr lvl="1" algn="l" rtl="0">
              <a:lnSpc>
                <a:spcPct val="100000"/>
              </a:lnSpc>
              <a:spcBef>
                <a:spcPts val="0"/>
              </a:spcBef>
              <a:spcAft>
                <a:spcPts val="0"/>
              </a:spcAft>
              <a:buClr>
                <a:schemeClr val="lt1"/>
              </a:buClr>
              <a:buSzPts val="1500"/>
              <a:buNone/>
              <a:defRPr>
                <a:solidFill>
                  <a:schemeClr val="lt1"/>
                </a:solidFill>
              </a:defRPr>
            </a:lvl2pPr>
            <a:lvl3pPr lvl="2" algn="l" rtl="0">
              <a:lnSpc>
                <a:spcPct val="100000"/>
              </a:lnSpc>
              <a:spcBef>
                <a:spcPts val="0"/>
              </a:spcBef>
              <a:spcAft>
                <a:spcPts val="0"/>
              </a:spcAft>
              <a:buClr>
                <a:schemeClr val="lt1"/>
              </a:buClr>
              <a:buSzPts val="1500"/>
              <a:buNone/>
              <a:defRPr>
                <a:solidFill>
                  <a:schemeClr val="lt1"/>
                </a:solidFill>
              </a:defRPr>
            </a:lvl3pPr>
            <a:lvl4pPr lvl="3" algn="l" rtl="0">
              <a:lnSpc>
                <a:spcPct val="100000"/>
              </a:lnSpc>
              <a:spcBef>
                <a:spcPts val="0"/>
              </a:spcBef>
              <a:spcAft>
                <a:spcPts val="0"/>
              </a:spcAft>
              <a:buClr>
                <a:schemeClr val="lt1"/>
              </a:buClr>
              <a:buSzPts val="1500"/>
              <a:buNone/>
              <a:defRPr>
                <a:solidFill>
                  <a:schemeClr val="lt1"/>
                </a:solidFill>
              </a:defRPr>
            </a:lvl4pPr>
            <a:lvl5pPr lvl="4" algn="l" rtl="0">
              <a:lnSpc>
                <a:spcPct val="100000"/>
              </a:lnSpc>
              <a:spcBef>
                <a:spcPts val="0"/>
              </a:spcBef>
              <a:spcAft>
                <a:spcPts val="0"/>
              </a:spcAft>
              <a:buClr>
                <a:schemeClr val="lt1"/>
              </a:buClr>
              <a:buSzPts val="1500"/>
              <a:buNone/>
              <a:defRPr>
                <a:solidFill>
                  <a:schemeClr val="lt1"/>
                </a:solidFill>
              </a:defRPr>
            </a:lvl5pPr>
            <a:lvl6pPr lvl="5" algn="l" rtl="0">
              <a:lnSpc>
                <a:spcPct val="100000"/>
              </a:lnSpc>
              <a:spcBef>
                <a:spcPts val="0"/>
              </a:spcBef>
              <a:spcAft>
                <a:spcPts val="0"/>
              </a:spcAft>
              <a:buClr>
                <a:schemeClr val="lt1"/>
              </a:buClr>
              <a:buSzPts val="1500"/>
              <a:buNone/>
              <a:defRPr>
                <a:solidFill>
                  <a:schemeClr val="lt1"/>
                </a:solidFill>
              </a:defRPr>
            </a:lvl6pPr>
            <a:lvl7pPr lvl="6" algn="l" rtl="0">
              <a:lnSpc>
                <a:spcPct val="100000"/>
              </a:lnSpc>
              <a:spcBef>
                <a:spcPts val="0"/>
              </a:spcBef>
              <a:spcAft>
                <a:spcPts val="0"/>
              </a:spcAft>
              <a:buClr>
                <a:schemeClr val="lt1"/>
              </a:buClr>
              <a:buSzPts val="1500"/>
              <a:buNone/>
              <a:defRPr>
                <a:solidFill>
                  <a:schemeClr val="lt1"/>
                </a:solidFill>
              </a:defRPr>
            </a:lvl7pPr>
            <a:lvl8pPr lvl="7" algn="l" rtl="0">
              <a:lnSpc>
                <a:spcPct val="100000"/>
              </a:lnSpc>
              <a:spcBef>
                <a:spcPts val="0"/>
              </a:spcBef>
              <a:spcAft>
                <a:spcPts val="0"/>
              </a:spcAft>
              <a:buClr>
                <a:schemeClr val="lt1"/>
              </a:buClr>
              <a:buSzPts val="1500"/>
              <a:buNone/>
              <a:defRPr>
                <a:solidFill>
                  <a:schemeClr val="lt1"/>
                </a:solidFill>
              </a:defRPr>
            </a:lvl8pPr>
            <a:lvl9pPr lvl="8" algn="l" rtl="0">
              <a:lnSpc>
                <a:spcPct val="100000"/>
              </a:lnSpc>
              <a:spcBef>
                <a:spcPts val="0"/>
              </a:spcBef>
              <a:spcAft>
                <a:spcPts val="0"/>
              </a:spcAft>
              <a:buClr>
                <a:schemeClr val="lt1"/>
              </a:buClr>
              <a:buSzPts val="1500"/>
              <a:buNone/>
              <a:defRPr>
                <a:solidFill>
                  <a:schemeClr val="lt1"/>
                </a:solidFill>
              </a:defRPr>
            </a:lvl9pPr>
          </a:lstStyle>
          <a:p>
            <a:endParaRPr/>
          </a:p>
        </p:txBody>
      </p:sp>
      <p:sp>
        <p:nvSpPr>
          <p:cNvPr id="2573" name="Google Shape;2573;ga8052f6a95_1_126"/>
          <p:cNvSpPr txBox="1">
            <a:spLocks noGrp="1"/>
          </p:cNvSpPr>
          <p:nvPr>
            <p:ph type="title" idx="3"/>
          </p:nvPr>
        </p:nvSpPr>
        <p:spPr>
          <a:xfrm>
            <a:off x="502925" y="5110175"/>
            <a:ext cx="6425126" cy="519600"/>
          </a:xfrm>
          <a:prstGeom prst="rect">
            <a:avLst/>
          </a:prstGeom>
          <a:noFill/>
          <a:ln>
            <a:noFill/>
          </a:ln>
        </p:spPr>
        <p:txBody>
          <a:bodyPr spcFirstLastPara="1" wrap="square" lIns="91375" tIns="45700" rIns="91375" bIns="45700" anchor="ctr" anchorCtr="0">
            <a:noAutofit/>
          </a:bodyPr>
          <a:lstStyle>
            <a:lvl1pPr lvl="0" algn="l" rtl="0">
              <a:lnSpc>
                <a:spcPct val="95000"/>
              </a:lnSpc>
              <a:spcBef>
                <a:spcPts val="0"/>
              </a:spcBef>
              <a:spcAft>
                <a:spcPts val="0"/>
              </a:spcAft>
              <a:buClr>
                <a:schemeClr val="lt1"/>
              </a:buClr>
              <a:buSzPts val="3100"/>
              <a:buNone/>
              <a:defRPr sz="2300" b="0">
                <a:solidFill>
                  <a:schemeClr val="lt1"/>
                </a:solidFill>
              </a:defRPr>
            </a:lvl1pPr>
            <a:lvl2pPr lvl="1" algn="l" rtl="0">
              <a:lnSpc>
                <a:spcPct val="100000"/>
              </a:lnSpc>
              <a:spcBef>
                <a:spcPts val="0"/>
              </a:spcBef>
              <a:spcAft>
                <a:spcPts val="0"/>
              </a:spcAft>
              <a:buClr>
                <a:schemeClr val="lt1"/>
              </a:buClr>
              <a:buSzPts val="1500"/>
              <a:buNone/>
              <a:defRPr>
                <a:solidFill>
                  <a:schemeClr val="lt1"/>
                </a:solidFill>
              </a:defRPr>
            </a:lvl2pPr>
            <a:lvl3pPr lvl="2" algn="l" rtl="0">
              <a:lnSpc>
                <a:spcPct val="100000"/>
              </a:lnSpc>
              <a:spcBef>
                <a:spcPts val="0"/>
              </a:spcBef>
              <a:spcAft>
                <a:spcPts val="0"/>
              </a:spcAft>
              <a:buClr>
                <a:schemeClr val="lt1"/>
              </a:buClr>
              <a:buSzPts val="1500"/>
              <a:buNone/>
              <a:defRPr>
                <a:solidFill>
                  <a:schemeClr val="lt1"/>
                </a:solidFill>
              </a:defRPr>
            </a:lvl3pPr>
            <a:lvl4pPr lvl="3" algn="l" rtl="0">
              <a:lnSpc>
                <a:spcPct val="100000"/>
              </a:lnSpc>
              <a:spcBef>
                <a:spcPts val="0"/>
              </a:spcBef>
              <a:spcAft>
                <a:spcPts val="0"/>
              </a:spcAft>
              <a:buClr>
                <a:schemeClr val="lt1"/>
              </a:buClr>
              <a:buSzPts val="1500"/>
              <a:buNone/>
              <a:defRPr>
                <a:solidFill>
                  <a:schemeClr val="lt1"/>
                </a:solidFill>
              </a:defRPr>
            </a:lvl4pPr>
            <a:lvl5pPr lvl="4" algn="l" rtl="0">
              <a:lnSpc>
                <a:spcPct val="100000"/>
              </a:lnSpc>
              <a:spcBef>
                <a:spcPts val="0"/>
              </a:spcBef>
              <a:spcAft>
                <a:spcPts val="0"/>
              </a:spcAft>
              <a:buClr>
                <a:schemeClr val="lt1"/>
              </a:buClr>
              <a:buSzPts val="1500"/>
              <a:buNone/>
              <a:defRPr>
                <a:solidFill>
                  <a:schemeClr val="lt1"/>
                </a:solidFill>
              </a:defRPr>
            </a:lvl5pPr>
            <a:lvl6pPr lvl="5" algn="l" rtl="0">
              <a:lnSpc>
                <a:spcPct val="100000"/>
              </a:lnSpc>
              <a:spcBef>
                <a:spcPts val="0"/>
              </a:spcBef>
              <a:spcAft>
                <a:spcPts val="0"/>
              </a:spcAft>
              <a:buClr>
                <a:schemeClr val="lt1"/>
              </a:buClr>
              <a:buSzPts val="1500"/>
              <a:buNone/>
              <a:defRPr>
                <a:solidFill>
                  <a:schemeClr val="lt1"/>
                </a:solidFill>
              </a:defRPr>
            </a:lvl6pPr>
            <a:lvl7pPr lvl="6" algn="l" rtl="0">
              <a:lnSpc>
                <a:spcPct val="100000"/>
              </a:lnSpc>
              <a:spcBef>
                <a:spcPts val="0"/>
              </a:spcBef>
              <a:spcAft>
                <a:spcPts val="0"/>
              </a:spcAft>
              <a:buClr>
                <a:schemeClr val="lt1"/>
              </a:buClr>
              <a:buSzPts val="1500"/>
              <a:buNone/>
              <a:defRPr>
                <a:solidFill>
                  <a:schemeClr val="lt1"/>
                </a:solidFill>
              </a:defRPr>
            </a:lvl7pPr>
            <a:lvl8pPr lvl="7" algn="l" rtl="0">
              <a:lnSpc>
                <a:spcPct val="100000"/>
              </a:lnSpc>
              <a:spcBef>
                <a:spcPts val="0"/>
              </a:spcBef>
              <a:spcAft>
                <a:spcPts val="0"/>
              </a:spcAft>
              <a:buClr>
                <a:schemeClr val="lt1"/>
              </a:buClr>
              <a:buSzPts val="1500"/>
              <a:buNone/>
              <a:defRPr>
                <a:solidFill>
                  <a:schemeClr val="lt1"/>
                </a:solidFill>
              </a:defRPr>
            </a:lvl8pPr>
            <a:lvl9pPr lvl="8" algn="l" rtl="0">
              <a:lnSpc>
                <a:spcPct val="100000"/>
              </a:lnSpc>
              <a:spcBef>
                <a:spcPts val="0"/>
              </a:spcBef>
              <a:spcAft>
                <a:spcPts val="0"/>
              </a:spcAft>
              <a:buClr>
                <a:schemeClr val="lt1"/>
              </a:buClr>
              <a:buSzPts val="1500"/>
              <a:buNone/>
              <a:defRPr>
                <a:solidFill>
                  <a:schemeClr val="lt1"/>
                </a:solidFill>
              </a:defRPr>
            </a:lvl9pPr>
          </a:lstStyle>
          <a:p>
            <a:endParaRPr/>
          </a:p>
        </p:txBody>
      </p:sp>
    </p:spTree>
  </p:cSld>
  <p:clrMapOvr>
    <a:masterClrMapping/>
  </p:clrMapOvr>
  <p:transition>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2574"/>
        <p:cNvGrpSpPr/>
        <p:nvPr/>
      </p:nvGrpSpPr>
      <p:grpSpPr>
        <a:xfrm>
          <a:off x="0" y="0"/>
          <a:ext cx="0" cy="0"/>
          <a:chOff x="0" y="0"/>
          <a:chExt cx="0" cy="0"/>
        </a:xfrm>
      </p:grpSpPr>
      <p:sp>
        <p:nvSpPr>
          <p:cNvPr id="2575" name="Google Shape;2575;ga8052f6a95_1_275"/>
          <p:cNvSpPr txBox="1">
            <a:spLocks noGrp="1"/>
          </p:cNvSpPr>
          <p:nvPr>
            <p:ph type="ctrTitle"/>
          </p:nvPr>
        </p:nvSpPr>
        <p:spPr>
          <a:xfrm>
            <a:off x="1523603" y="1122363"/>
            <a:ext cx="9141619" cy="23876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576" name="Google Shape;2576;ga8052f6a95_1_275"/>
          <p:cNvSpPr txBox="1">
            <a:spLocks noGrp="1"/>
          </p:cNvSpPr>
          <p:nvPr>
            <p:ph type="subTitle" idx="1"/>
          </p:nvPr>
        </p:nvSpPr>
        <p:spPr>
          <a:xfrm>
            <a:off x="1523603" y="3602038"/>
            <a:ext cx="9141619" cy="16556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1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400"/>
              </a:spcAft>
              <a:buClr>
                <a:schemeClr val="dk1"/>
              </a:buClr>
              <a:buSzPts val="1600"/>
              <a:buNone/>
              <a:defRPr sz="1600"/>
            </a:lvl9pPr>
          </a:lstStyle>
          <a:p>
            <a:endParaRPr/>
          </a:p>
        </p:txBody>
      </p:sp>
      <p:sp>
        <p:nvSpPr>
          <p:cNvPr id="2577" name="Google Shape;2577;ga8052f6a95_1_275"/>
          <p:cNvSpPr txBox="1">
            <a:spLocks noGrp="1"/>
          </p:cNvSpPr>
          <p:nvPr>
            <p:ph type="dt" idx="10"/>
          </p:nvPr>
        </p:nvSpPr>
        <p:spPr>
          <a:xfrm>
            <a:off x="837982" y="6356350"/>
            <a:ext cx="2742486"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2578" name="Google Shape;2578;ga8052f6a95_1_275"/>
          <p:cNvSpPr txBox="1">
            <a:spLocks noGrp="1"/>
          </p:cNvSpPr>
          <p:nvPr>
            <p:ph type="ftr" idx="11"/>
          </p:nvPr>
        </p:nvSpPr>
        <p:spPr>
          <a:xfrm>
            <a:off x="4037548" y="6356350"/>
            <a:ext cx="4113728"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2579" name="Google Shape;2579;ga8052f6a95_1_275"/>
          <p:cNvSpPr txBox="1">
            <a:spLocks noGrp="1"/>
          </p:cNvSpPr>
          <p:nvPr>
            <p:ph type="sldNum" idx="12"/>
          </p:nvPr>
        </p:nvSpPr>
        <p:spPr>
          <a:xfrm>
            <a:off x="8608358" y="6356350"/>
            <a:ext cx="2742486"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500"/>
            </a:lvl1pPr>
            <a:lvl2pPr marL="0" lvl="1" indent="0" algn="r" rtl="0">
              <a:spcBef>
                <a:spcPts val="0"/>
              </a:spcBef>
              <a:buNone/>
              <a:defRPr sz="1500"/>
            </a:lvl2pPr>
            <a:lvl3pPr marL="0" lvl="2" indent="0" algn="r" rtl="0">
              <a:spcBef>
                <a:spcPts val="0"/>
              </a:spcBef>
              <a:buNone/>
              <a:defRPr sz="1500"/>
            </a:lvl3pPr>
            <a:lvl4pPr marL="0" lvl="3" indent="0" algn="r" rtl="0">
              <a:spcBef>
                <a:spcPts val="0"/>
              </a:spcBef>
              <a:buNone/>
              <a:defRPr sz="1500"/>
            </a:lvl4pPr>
            <a:lvl5pPr marL="0" lvl="4" indent="0" algn="r" rtl="0">
              <a:spcBef>
                <a:spcPts val="0"/>
              </a:spcBef>
              <a:buNone/>
              <a:defRPr sz="1500"/>
            </a:lvl5pPr>
            <a:lvl6pPr marL="0" lvl="5" indent="0" algn="r" rtl="0">
              <a:spcBef>
                <a:spcPts val="0"/>
              </a:spcBef>
              <a:buNone/>
              <a:defRPr sz="1500"/>
            </a:lvl6pPr>
            <a:lvl7pPr marL="0" lvl="6" indent="0" algn="r" rtl="0">
              <a:spcBef>
                <a:spcPts val="0"/>
              </a:spcBef>
              <a:buNone/>
              <a:defRPr sz="1500"/>
            </a:lvl7pPr>
            <a:lvl8pPr marL="0" lvl="7" indent="0" algn="r" rtl="0">
              <a:spcBef>
                <a:spcPts val="0"/>
              </a:spcBef>
              <a:buNone/>
              <a:defRPr sz="1500"/>
            </a:lvl8pPr>
            <a:lvl9pPr marL="0" lvl="8" indent="0" algn="r" rtl="0">
              <a:spcBef>
                <a:spcPts val="0"/>
              </a:spcBef>
              <a:buNone/>
              <a:defRPr sz="15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2580"/>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2581"/>
        <p:cNvGrpSpPr/>
        <p:nvPr/>
      </p:nvGrpSpPr>
      <p:grpSpPr>
        <a:xfrm>
          <a:off x="0" y="0"/>
          <a:ext cx="0" cy="0"/>
          <a:chOff x="0" y="0"/>
          <a:chExt cx="0" cy="0"/>
        </a:xfrm>
      </p:grpSpPr>
      <p:sp>
        <p:nvSpPr>
          <p:cNvPr id="2582" name="Google Shape;2582;ga8052f6a95_1_282"/>
          <p:cNvSpPr txBox="1">
            <a:spLocks noGrp="1"/>
          </p:cNvSpPr>
          <p:nvPr>
            <p:ph type="dt" idx="10"/>
          </p:nvPr>
        </p:nvSpPr>
        <p:spPr>
          <a:xfrm>
            <a:off x="837982" y="6356350"/>
            <a:ext cx="2742486"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2583" name="Google Shape;2583;ga8052f6a95_1_282"/>
          <p:cNvSpPr txBox="1">
            <a:spLocks noGrp="1"/>
          </p:cNvSpPr>
          <p:nvPr>
            <p:ph type="ftr" idx="11"/>
          </p:nvPr>
        </p:nvSpPr>
        <p:spPr>
          <a:xfrm>
            <a:off x="4037548" y="6356350"/>
            <a:ext cx="4113728"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2584" name="Google Shape;2584;ga8052f6a95_1_282"/>
          <p:cNvSpPr txBox="1">
            <a:spLocks noGrp="1"/>
          </p:cNvSpPr>
          <p:nvPr>
            <p:ph type="sldNum" idx="12"/>
          </p:nvPr>
        </p:nvSpPr>
        <p:spPr>
          <a:xfrm>
            <a:off x="8608358" y="6356350"/>
            <a:ext cx="2742486"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500"/>
            </a:lvl1pPr>
            <a:lvl2pPr marL="0" lvl="1" indent="0" algn="r" rtl="0">
              <a:spcBef>
                <a:spcPts val="0"/>
              </a:spcBef>
              <a:buNone/>
              <a:defRPr sz="1500"/>
            </a:lvl2pPr>
            <a:lvl3pPr marL="0" lvl="2" indent="0" algn="r" rtl="0">
              <a:spcBef>
                <a:spcPts val="0"/>
              </a:spcBef>
              <a:buNone/>
              <a:defRPr sz="1500"/>
            </a:lvl3pPr>
            <a:lvl4pPr marL="0" lvl="3" indent="0" algn="r" rtl="0">
              <a:spcBef>
                <a:spcPts val="0"/>
              </a:spcBef>
              <a:buNone/>
              <a:defRPr sz="1500"/>
            </a:lvl4pPr>
            <a:lvl5pPr marL="0" lvl="4" indent="0" algn="r" rtl="0">
              <a:spcBef>
                <a:spcPts val="0"/>
              </a:spcBef>
              <a:buNone/>
              <a:defRPr sz="1500"/>
            </a:lvl5pPr>
            <a:lvl6pPr marL="0" lvl="5" indent="0" algn="r" rtl="0">
              <a:spcBef>
                <a:spcPts val="0"/>
              </a:spcBef>
              <a:buNone/>
              <a:defRPr sz="1500"/>
            </a:lvl6pPr>
            <a:lvl7pPr marL="0" lvl="6" indent="0" algn="r" rtl="0">
              <a:spcBef>
                <a:spcPts val="0"/>
              </a:spcBef>
              <a:buNone/>
              <a:defRPr sz="1500"/>
            </a:lvl7pPr>
            <a:lvl8pPr marL="0" lvl="7" indent="0" algn="r" rtl="0">
              <a:spcBef>
                <a:spcPts val="0"/>
              </a:spcBef>
              <a:buNone/>
              <a:defRPr sz="1500"/>
            </a:lvl8pPr>
            <a:lvl9pPr marL="0" lvl="8" indent="0" algn="r" rtl="0">
              <a:spcBef>
                <a:spcPts val="0"/>
              </a:spcBef>
              <a:buNone/>
              <a:defRPr sz="15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 mobile device on Dk gray">
  <p:cSld name="Full mobile device on Dk gray">
    <p:bg>
      <p:bgPr>
        <a:solidFill>
          <a:srgbClr val="494A4E"/>
        </a:solidFill>
        <a:effectLst/>
      </p:bgPr>
    </p:bg>
    <p:spTree>
      <p:nvGrpSpPr>
        <p:cNvPr id="1" name="Shape 772"/>
        <p:cNvGrpSpPr/>
        <p:nvPr/>
      </p:nvGrpSpPr>
      <p:grpSpPr>
        <a:xfrm>
          <a:off x="0" y="0"/>
          <a:ext cx="0" cy="0"/>
          <a:chOff x="0" y="0"/>
          <a:chExt cx="0" cy="0"/>
        </a:xfrm>
      </p:grpSpPr>
      <p:sp>
        <p:nvSpPr>
          <p:cNvPr id="773" name="Google Shape;773;p50"/>
          <p:cNvSpPr txBox="1">
            <a:spLocks noGrp="1"/>
          </p:cNvSpPr>
          <p:nvPr>
            <p:ph type="title"/>
          </p:nvPr>
        </p:nvSpPr>
        <p:spPr>
          <a:xfrm>
            <a:off x="501174" y="457200"/>
            <a:ext cx="3200100" cy="29718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FFFFFF"/>
              </a:buClr>
              <a:buSzPts val="3000"/>
              <a:buFont typeface="Arial"/>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4" name="Google Shape;774;p50"/>
          <p:cNvSpPr/>
          <p:nvPr/>
        </p:nvSpPr>
        <p:spPr>
          <a:xfrm>
            <a:off x="4934985" y="167795"/>
            <a:ext cx="3117600" cy="6353700"/>
          </a:xfrm>
          <a:prstGeom prst="roundRect">
            <a:avLst>
              <a:gd name="adj" fmla="val 16667"/>
            </a:avLst>
          </a:prstGeom>
          <a:solidFill>
            <a:srgbClr val="FCFDFC"/>
          </a:solidFill>
          <a:ln>
            <a:noFill/>
          </a:ln>
          <a:effectLst>
            <a:outerShdw blurRad="139700" dist="12700" dir="10200000" algn="t" rotWithShape="0">
              <a:srgbClr val="000000">
                <a:alpha val="1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
        <p:nvSpPr>
          <p:cNvPr id="775" name="Google Shape;775;p50"/>
          <p:cNvSpPr>
            <a:spLocks noGrp="1"/>
          </p:cNvSpPr>
          <p:nvPr>
            <p:ph type="pic" idx="2"/>
          </p:nvPr>
        </p:nvSpPr>
        <p:spPr>
          <a:xfrm>
            <a:off x="5049378" y="728902"/>
            <a:ext cx="2888700" cy="5395500"/>
          </a:xfrm>
          <a:prstGeom prst="roundRect">
            <a:avLst>
              <a:gd name="adj" fmla="val 0"/>
            </a:avLst>
          </a:prstGeom>
          <a:solidFill>
            <a:srgbClr val="FCFDFC"/>
          </a:solidFill>
          <a:ln w="9525" cap="flat" cmpd="sng">
            <a:solidFill>
              <a:srgbClr val="E7E8E9"/>
            </a:solidFill>
            <a:prstDash val="solid"/>
            <a:round/>
            <a:headEnd type="none" w="sm" len="sm"/>
            <a:tailEnd type="none" w="sm" len="sm"/>
          </a:ln>
        </p:spPr>
        <p:txBody>
          <a:bodyPr spcFirstLastPara="1" wrap="square" lIns="91400" tIns="45700" rIns="91400" bIns="45700" anchor="ctr" anchorCtr="0">
            <a:noAutofit/>
          </a:bodyPr>
          <a:lstStyle>
            <a:lvl1pPr marR="0" lvl="0" algn="l" rtl="0">
              <a:lnSpc>
                <a:spcPct val="95000"/>
              </a:lnSpc>
              <a:spcBef>
                <a:spcPts val="1800"/>
              </a:spcBef>
              <a:spcAft>
                <a:spcPts val="0"/>
              </a:spcAft>
              <a:buClr>
                <a:srgbClr val="C7CAD0"/>
              </a:buClr>
              <a:buSzPts val="1600"/>
              <a:buFont typeface="Arial"/>
              <a:buNone/>
              <a:defRPr sz="1600" b="1" i="0" u="none" strike="noStrike" cap="none">
                <a:solidFill>
                  <a:srgbClr val="C7CAD0"/>
                </a:solidFill>
                <a:latin typeface="Arial"/>
                <a:ea typeface="Arial"/>
                <a:cs typeface="Arial"/>
                <a:sym typeface="Arial"/>
              </a:defRPr>
            </a:lvl1pPr>
            <a:lvl2pPr marR="0" lvl="1"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R="0" lvl="4"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76" name="Google Shape;776;p50"/>
          <p:cNvSpPr/>
          <p:nvPr/>
        </p:nvSpPr>
        <p:spPr>
          <a:xfrm>
            <a:off x="6250378" y="443254"/>
            <a:ext cx="486600" cy="5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1.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3.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34" Type="http://schemas.openxmlformats.org/officeDocument/2006/relationships/slideLayout" Target="../slideLayouts/slideLayout87.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36" Type="http://schemas.openxmlformats.org/officeDocument/2006/relationships/image" Target="../media/image10.png"/><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theme" Target="../theme/theme4.xml"/><Relationship Id="rId8"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pic>
        <p:nvPicPr>
          <p:cNvPr id="6" name="Google Shape;6;p17" descr="Intuit_2016_RGB.eps"/>
          <p:cNvPicPr preferRelativeResize="0"/>
          <p:nvPr/>
        </p:nvPicPr>
        <p:blipFill rotWithShape="1">
          <a:blip r:embed="rId20">
            <a:alphaModFix/>
          </a:blip>
          <a:srcRect/>
          <a:stretch/>
        </p:blipFill>
        <p:spPr>
          <a:xfrm>
            <a:off x="516603" y="6364952"/>
            <a:ext cx="740752" cy="363736"/>
          </a:xfrm>
          <a:prstGeom prst="rect">
            <a:avLst/>
          </a:prstGeom>
          <a:noFill/>
          <a:ln>
            <a:noFill/>
          </a:ln>
        </p:spPr>
      </p:pic>
      <p:sp>
        <p:nvSpPr>
          <p:cNvPr id="7" name="Google Shape;7;p17"/>
          <p:cNvSpPr txBox="1"/>
          <p:nvPr/>
        </p:nvSpPr>
        <p:spPr>
          <a:xfrm>
            <a:off x="8931174" y="6472372"/>
            <a:ext cx="2443800" cy="186600"/>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Intuit Confidential and Proprietary</a:t>
            </a:r>
            <a:endParaRPr sz="1400" b="0" i="0" u="none" strike="noStrike" cap="none">
              <a:solidFill>
                <a:srgbClr val="000000"/>
              </a:solidFill>
              <a:latin typeface="Arial"/>
              <a:ea typeface="Arial"/>
              <a:cs typeface="Arial"/>
              <a:sym typeface="Arial"/>
            </a:endParaRPr>
          </a:p>
        </p:txBody>
      </p:sp>
      <p:sp>
        <p:nvSpPr>
          <p:cNvPr id="8" name="Google Shape;8;p17"/>
          <p:cNvSpPr txBox="1"/>
          <p:nvPr/>
        </p:nvSpPr>
        <p:spPr>
          <a:xfrm>
            <a:off x="11392636" y="6472377"/>
            <a:ext cx="358500" cy="1875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lt1"/>
              </a:buClr>
              <a:buSzPts val="700"/>
              <a:buFont typeface="Arial"/>
              <a:buNone/>
            </a:pPr>
            <a:fld id="{00000000-1234-1234-1234-123412341234}" type="slidenum">
              <a:rPr lang="en-US" sz="700" b="1" i="0" u="none" strike="noStrike" cap="none">
                <a:solidFill>
                  <a:schemeClr val="lt1"/>
                </a:solidFill>
                <a:latin typeface="Arial"/>
                <a:ea typeface="Arial"/>
                <a:cs typeface="Arial"/>
                <a:sym typeface="Arial"/>
              </a:rPr>
              <a:t>‹#›</a:t>
            </a:fld>
            <a:endParaRPr sz="700" b="1" i="0" u="none" strike="noStrike" cap="none">
              <a:solidFill>
                <a:schemeClr val="lt1"/>
              </a:solidFill>
              <a:latin typeface="Arial"/>
              <a:ea typeface="Arial"/>
              <a:cs typeface="Arial"/>
              <a:sym typeface="Arial"/>
            </a:endParaRPr>
          </a:p>
        </p:txBody>
      </p:sp>
      <p:sp>
        <p:nvSpPr>
          <p:cNvPr id="9" name="Google Shape;9;p17"/>
          <p:cNvSpPr txBox="1">
            <a:spLocks noGrp="1"/>
          </p:cNvSpPr>
          <p:nvPr>
            <p:ph type="body" idx="1"/>
          </p:nvPr>
        </p:nvSpPr>
        <p:spPr>
          <a:xfrm>
            <a:off x="501175" y="1828800"/>
            <a:ext cx="11107500" cy="4267200"/>
          </a:xfrm>
          <a:prstGeom prst="rect">
            <a:avLst/>
          </a:prstGeom>
          <a:noFill/>
          <a:ln>
            <a:noFill/>
          </a:ln>
        </p:spPr>
        <p:txBody>
          <a:bodyPr spcFirstLastPara="1" wrap="square" lIns="91400" tIns="45700" rIns="91400" bIns="45700" anchor="t" anchorCtr="0">
            <a:noAutofit/>
          </a:bodyPr>
          <a:lstStyle>
            <a:lvl1pPr marL="457200" marR="0" lvl="0" indent="-228600" algn="l" rtl="0">
              <a:lnSpc>
                <a:spcPct val="95000"/>
              </a:lnSpc>
              <a:spcBef>
                <a:spcPts val="18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5000"/>
              </a:lnSpc>
              <a:spcBef>
                <a:spcPts val="400"/>
              </a:spcBef>
              <a:spcAft>
                <a:spcPts val="0"/>
              </a:spcAft>
              <a:buClr>
                <a:schemeClr val="lt1"/>
              </a:buClr>
              <a:buSzPts val="1620"/>
              <a:buFont typeface="Arial"/>
              <a:buNone/>
              <a:defRPr sz="1800" b="0" i="0" u="none" strike="noStrike" cap="none">
                <a:solidFill>
                  <a:schemeClr val="lt1"/>
                </a:solidFill>
                <a:latin typeface="Arial"/>
                <a:ea typeface="Arial"/>
                <a:cs typeface="Arial"/>
                <a:sym typeface="Arial"/>
              </a:defRPr>
            </a:lvl2pPr>
            <a:lvl3pPr marL="1371600" marR="0" lvl="2" indent="-320039"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rial"/>
                <a:ea typeface="Arial"/>
                <a:cs typeface="Arial"/>
                <a:sym typeface="Arial"/>
              </a:defRPr>
            </a:lvl4pPr>
            <a:lvl5pPr marL="2286000" marR="0" lvl="4" indent="-228600" algn="l" rtl="0">
              <a:lnSpc>
                <a:spcPct val="101250"/>
              </a:lnSpc>
              <a:spcBef>
                <a:spcPts val="400"/>
              </a:spcBef>
              <a:spcAft>
                <a:spcPts val="0"/>
              </a:spcAft>
              <a:buClr>
                <a:schemeClr val="dk1"/>
              </a:buClr>
              <a:buSzPts val="1440"/>
              <a:buFont typeface="Arial"/>
              <a:buNone/>
              <a:defRPr sz="1600" b="0" i="0" u="none" strike="noStrike" cap="none">
                <a:solidFill>
                  <a:schemeClr val="lt1"/>
                </a:solidFill>
                <a:latin typeface="Arial"/>
                <a:ea typeface="Arial"/>
                <a:cs typeface="Arial"/>
                <a:sym typeface="Arial"/>
              </a:defRPr>
            </a:lvl5pPr>
            <a:lvl6pPr marL="2743200" marR="0" lvl="5"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 name="Google Shape;10;p17"/>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marR="0" lvl="0" algn="l" rtl="0">
              <a:lnSpc>
                <a:spcPct val="95000"/>
              </a:lnSpc>
              <a:spcBef>
                <a:spcPts val="0"/>
              </a:spcBef>
              <a:spcAft>
                <a:spcPts val="0"/>
              </a:spcAft>
              <a:buClr>
                <a:schemeClr val="lt1"/>
              </a:buClr>
              <a:buSzPts val="3000"/>
              <a:buFont typeface="Arial"/>
              <a:buNone/>
              <a:defRPr sz="3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1" name="Google Shape;11;p17"/>
          <p:cNvGrpSpPr/>
          <p:nvPr/>
        </p:nvGrpSpPr>
        <p:grpSpPr>
          <a:xfrm>
            <a:off x="607995" y="-384971"/>
            <a:ext cx="10976722" cy="340523"/>
            <a:chOff x="641881" y="-847090"/>
            <a:chExt cx="10917765" cy="800100"/>
          </a:xfrm>
        </p:grpSpPr>
        <p:grpSp>
          <p:nvGrpSpPr>
            <p:cNvPr id="12" name="Google Shape;12;p17"/>
            <p:cNvGrpSpPr/>
            <p:nvPr/>
          </p:nvGrpSpPr>
          <p:grpSpPr>
            <a:xfrm>
              <a:off x="1423636" y="-847090"/>
              <a:ext cx="139700" cy="800100"/>
              <a:chOff x="1416580" y="455930"/>
              <a:chExt cx="139700" cy="800100"/>
            </a:xfrm>
          </p:grpSpPr>
          <p:cxnSp>
            <p:nvCxnSpPr>
              <p:cNvPr id="13" name="Google Shape;13;p1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 name="Google Shape;14;p1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 name="Google Shape;15;p17"/>
            <p:cNvGrpSpPr/>
            <p:nvPr/>
          </p:nvGrpSpPr>
          <p:grpSpPr>
            <a:xfrm>
              <a:off x="2345091" y="-847090"/>
              <a:ext cx="139700" cy="800100"/>
              <a:chOff x="2339446" y="455930"/>
              <a:chExt cx="139700" cy="800100"/>
            </a:xfrm>
          </p:grpSpPr>
          <p:cxnSp>
            <p:nvCxnSpPr>
              <p:cNvPr id="16" name="Google Shape;16;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 name="Google Shape;17;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 name="Google Shape;18;p17"/>
            <p:cNvGrpSpPr/>
            <p:nvPr/>
          </p:nvGrpSpPr>
          <p:grpSpPr>
            <a:xfrm>
              <a:off x="3266546" y="-847090"/>
              <a:ext cx="139700" cy="800100"/>
              <a:chOff x="2339446" y="455930"/>
              <a:chExt cx="139700" cy="800100"/>
            </a:xfrm>
          </p:grpSpPr>
          <p:cxnSp>
            <p:nvCxnSpPr>
              <p:cNvPr id="19" name="Google Shape;19;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 name="Google Shape;20;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 name="Google Shape;21;p17"/>
            <p:cNvGrpSpPr/>
            <p:nvPr/>
          </p:nvGrpSpPr>
          <p:grpSpPr>
            <a:xfrm>
              <a:off x="4188001" y="-847090"/>
              <a:ext cx="139700" cy="800100"/>
              <a:chOff x="2339446" y="455930"/>
              <a:chExt cx="139700" cy="800100"/>
            </a:xfrm>
          </p:grpSpPr>
          <p:cxnSp>
            <p:nvCxnSpPr>
              <p:cNvPr id="22" name="Google Shape;22;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 name="Google Shape;23;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 name="Google Shape;24;p17"/>
            <p:cNvGrpSpPr/>
            <p:nvPr/>
          </p:nvGrpSpPr>
          <p:grpSpPr>
            <a:xfrm>
              <a:off x="5109456" y="-847090"/>
              <a:ext cx="139700" cy="800100"/>
              <a:chOff x="2339446" y="455930"/>
              <a:chExt cx="139700" cy="800100"/>
            </a:xfrm>
          </p:grpSpPr>
          <p:cxnSp>
            <p:nvCxnSpPr>
              <p:cNvPr id="25" name="Google Shape;25;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6" name="Google Shape;26;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7" name="Google Shape;27;p17"/>
            <p:cNvGrpSpPr/>
            <p:nvPr/>
          </p:nvGrpSpPr>
          <p:grpSpPr>
            <a:xfrm>
              <a:off x="6030911" y="-847090"/>
              <a:ext cx="139700" cy="800100"/>
              <a:chOff x="2339446" y="455930"/>
              <a:chExt cx="139700" cy="800100"/>
            </a:xfrm>
          </p:grpSpPr>
          <p:cxnSp>
            <p:nvCxnSpPr>
              <p:cNvPr id="28" name="Google Shape;28;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9" name="Google Shape;29;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0" name="Google Shape;30;p17"/>
            <p:cNvGrpSpPr/>
            <p:nvPr/>
          </p:nvGrpSpPr>
          <p:grpSpPr>
            <a:xfrm>
              <a:off x="6952366" y="-847090"/>
              <a:ext cx="139700" cy="800100"/>
              <a:chOff x="2339446" y="455930"/>
              <a:chExt cx="139700" cy="800100"/>
            </a:xfrm>
          </p:grpSpPr>
          <p:cxnSp>
            <p:nvCxnSpPr>
              <p:cNvPr id="31" name="Google Shape;31;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2" name="Google Shape;32;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3" name="Google Shape;33;p17"/>
            <p:cNvGrpSpPr/>
            <p:nvPr/>
          </p:nvGrpSpPr>
          <p:grpSpPr>
            <a:xfrm>
              <a:off x="7873821" y="-847090"/>
              <a:ext cx="139700" cy="800100"/>
              <a:chOff x="2339446" y="455930"/>
              <a:chExt cx="139700" cy="800100"/>
            </a:xfrm>
          </p:grpSpPr>
          <p:cxnSp>
            <p:nvCxnSpPr>
              <p:cNvPr id="34" name="Google Shape;34;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5" name="Google Shape;35;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6" name="Google Shape;36;p17"/>
            <p:cNvGrpSpPr/>
            <p:nvPr/>
          </p:nvGrpSpPr>
          <p:grpSpPr>
            <a:xfrm>
              <a:off x="8795276" y="-847090"/>
              <a:ext cx="139700" cy="800100"/>
              <a:chOff x="2339446" y="455930"/>
              <a:chExt cx="139700" cy="800100"/>
            </a:xfrm>
          </p:grpSpPr>
          <p:cxnSp>
            <p:nvCxnSpPr>
              <p:cNvPr id="37" name="Google Shape;37;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8" name="Google Shape;38;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9" name="Google Shape;39;p17"/>
            <p:cNvGrpSpPr/>
            <p:nvPr/>
          </p:nvGrpSpPr>
          <p:grpSpPr>
            <a:xfrm>
              <a:off x="9716731" y="-847090"/>
              <a:ext cx="139700" cy="800100"/>
              <a:chOff x="2339446" y="455930"/>
              <a:chExt cx="139700" cy="800100"/>
            </a:xfrm>
          </p:grpSpPr>
          <p:cxnSp>
            <p:nvCxnSpPr>
              <p:cNvPr id="40" name="Google Shape;40;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1" name="Google Shape;41;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2" name="Google Shape;42;p17"/>
            <p:cNvGrpSpPr/>
            <p:nvPr/>
          </p:nvGrpSpPr>
          <p:grpSpPr>
            <a:xfrm>
              <a:off x="10638186" y="-847090"/>
              <a:ext cx="139700" cy="800100"/>
              <a:chOff x="2339446" y="455930"/>
              <a:chExt cx="139700" cy="800100"/>
            </a:xfrm>
          </p:grpSpPr>
          <p:cxnSp>
            <p:nvCxnSpPr>
              <p:cNvPr id="43" name="Google Shape;43;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4" name="Google Shape;44;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45" name="Google Shape;45;p17"/>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46" name="Google Shape;46;p17"/>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7" name="Google Shape;47;p17"/>
          <p:cNvGrpSpPr/>
          <p:nvPr/>
        </p:nvGrpSpPr>
        <p:grpSpPr>
          <a:xfrm>
            <a:off x="607995" y="6946864"/>
            <a:ext cx="10976722" cy="340603"/>
            <a:chOff x="641881" y="-847090"/>
            <a:chExt cx="10917765" cy="800100"/>
          </a:xfrm>
        </p:grpSpPr>
        <p:grpSp>
          <p:nvGrpSpPr>
            <p:cNvPr id="48" name="Google Shape;48;p17"/>
            <p:cNvGrpSpPr/>
            <p:nvPr/>
          </p:nvGrpSpPr>
          <p:grpSpPr>
            <a:xfrm>
              <a:off x="1423636" y="-847090"/>
              <a:ext cx="139700" cy="800100"/>
              <a:chOff x="1416580" y="455930"/>
              <a:chExt cx="139700" cy="800100"/>
            </a:xfrm>
          </p:grpSpPr>
          <p:cxnSp>
            <p:nvCxnSpPr>
              <p:cNvPr id="49" name="Google Shape;49;p1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0" name="Google Shape;50;p1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1" name="Google Shape;51;p17"/>
            <p:cNvGrpSpPr/>
            <p:nvPr/>
          </p:nvGrpSpPr>
          <p:grpSpPr>
            <a:xfrm>
              <a:off x="2345091" y="-847090"/>
              <a:ext cx="139700" cy="800100"/>
              <a:chOff x="2339446" y="455930"/>
              <a:chExt cx="139700" cy="800100"/>
            </a:xfrm>
          </p:grpSpPr>
          <p:cxnSp>
            <p:nvCxnSpPr>
              <p:cNvPr id="52" name="Google Shape;52;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3" name="Google Shape;53;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4" name="Google Shape;54;p17"/>
            <p:cNvGrpSpPr/>
            <p:nvPr/>
          </p:nvGrpSpPr>
          <p:grpSpPr>
            <a:xfrm>
              <a:off x="3266546" y="-847090"/>
              <a:ext cx="139700" cy="800100"/>
              <a:chOff x="2339446" y="455930"/>
              <a:chExt cx="139700" cy="800100"/>
            </a:xfrm>
          </p:grpSpPr>
          <p:cxnSp>
            <p:nvCxnSpPr>
              <p:cNvPr id="55" name="Google Shape;55;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6" name="Google Shape;56;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7" name="Google Shape;57;p17"/>
            <p:cNvGrpSpPr/>
            <p:nvPr/>
          </p:nvGrpSpPr>
          <p:grpSpPr>
            <a:xfrm>
              <a:off x="4188001" y="-847090"/>
              <a:ext cx="139700" cy="800100"/>
              <a:chOff x="2339446" y="455930"/>
              <a:chExt cx="139700" cy="800100"/>
            </a:xfrm>
          </p:grpSpPr>
          <p:cxnSp>
            <p:nvCxnSpPr>
              <p:cNvPr id="58" name="Google Shape;58;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9" name="Google Shape;59;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0" name="Google Shape;60;p17"/>
            <p:cNvGrpSpPr/>
            <p:nvPr/>
          </p:nvGrpSpPr>
          <p:grpSpPr>
            <a:xfrm>
              <a:off x="5109456" y="-847090"/>
              <a:ext cx="139700" cy="800100"/>
              <a:chOff x="2339446" y="455930"/>
              <a:chExt cx="139700" cy="800100"/>
            </a:xfrm>
          </p:grpSpPr>
          <p:cxnSp>
            <p:nvCxnSpPr>
              <p:cNvPr id="61" name="Google Shape;61;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2" name="Google Shape;62;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3" name="Google Shape;63;p17"/>
            <p:cNvGrpSpPr/>
            <p:nvPr/>
          </p:nvGrpSpPr>
          <p:grpSpPr>
            <a:xfrm>
              <a:off x="6030911" y="-847090"/>
              <a:ext cx="139700" cy="800100"/>
              <a:chOff x="2339446" y="455930"/>
              <a:chExt cx="139700" cy="800100"/>
            </a:xfrm>
          </p:grpSpPr>
          <p:cxnSp>
            <p:nvCxnSpPr>
              <p:cNvPr id="64" name="Google Shape;64;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5" name="Google Shape;65;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6" name="Google Shape;66;p17"/>
            <p:cNvGrpSpPr/>
            <p:nvPr/>
          </p:nvGrpSpPr>
          <p:grpSpPr>
            <a:xfrm>
              <a:off x="6952366" y="-847090"/>
              <a:ext cx="139700" cy="800100"/>
              <a:chOff x="2339446" y="455930"/>
              <a:chExt cx="139700" cy="800100"/>
            </a:xfrm>
          </p:grpSpPr>
          <p:cxnSp>
            <p:nvCxnSpPr>
              <p:cNvPr id="67" name="Google Shape;67;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8" name="Google Shape;68;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9" name="Google Shape;69;p17"/>
            <p:cNvGrpSpPr/>
            <p:nvPr/>
          </p:nvGrpSpPr>
          <p:grpSpPr>
            <a:xfrm>
              <a:off x="7873821" y="-847090"/>
              <a:ext cx="139700" cy="800100"/>
              <a:chOff x="2339446" y="455930"/>
              <a:chExt cx="139700" cy="800100"/>
            </a:xfrm>
          </p:grpSpPr>
          <p:cxnSp>
            <p:nvCxnSpPr>
              <p:cNvPr id="70" name="Google Shape;70;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1" name="Google Shape;71;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2" name="Google Shape;72;p17"/>
            <p:cNvGrpSpPr/>
            <p:nvPr/>
          </p:nvGrpSpPr>
          <p:grpSpPr>
            <a:xfrm>
              <a:off x="8795276" y="-847090"/>
              <a:ext cx="139700" cy="800100"/>
              <a:chOff x="2339446" y="455930"/>
              <a:chExt cx="139700" cy="800100"/>
            </a:xfrm>
          </p:grpSpPr>
          <p:cxnSp>
            <p:nvCxnSpPr>
              <p:cNvPr id="73" name="Google Shape;73;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4" name="Google Shape;74;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5" name="Google Shape;75;p17"/>
            <p:cNvGrpSpPr/>
            <p:nvPr/>
          </p:nvGrpSpPr>
          <p:grpSpPr>
            <a:xfrm>
              <a:off x="9716731" y="-847090"/>
              <a:ext cx="139700" cy="800100"/>
              <a:chOff x="2339446" y="455930"/>
              <a:chExt cx="139700" cy="800100"/>
            </a:xfrm>
          </p:grpSpPr>
          <p:cxnSp>
            <p:nvCxnSpPr>
              <p:cNvPr id="76" name="Google Shape;76;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7" name="Google Shape;77;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8" name="Google Shape;78;p17"/>
            <p:cNvGrpSpPr/>
            <p:nvPr/>
          </p:nvGrpSpPr>
          <p:grpSpPr>
            <a:xfrm>
              <a:off x="10638186" y="-847090"/>
              <a:ext cx="139700" cy="800100"/>
              <a:chOff x="2339446" y="455930"/>
              <a:chExt cx="139700" cy="800100"/>
            </a:xfrm>
          </p:grpSpPr>
          <p:cxnSp>
            <p:nvCxnSpPr>
              <p:cNvPr id="79" name="Google Shape;79;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0" name="Google Shape;80;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81" name="Google Shape;81;p17"/>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82" name="Google Shape;82;p17"/>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3" name="Google Shape;83;p17"/>
          <p:cNvGrpSpPr/>
          <p:nvPr/>
        </p:nvGrpSpPr>
        <p:grpSpPr>
          <a:xfrm>
            <a:off x="-470014" y="334652"/>
            <a:ext cx="409026" cy="6150598"/>
            <a:chOff x="-718569" y="334652"/>
            <a:chExt cx="645558" cy="6150598"/>
          </a:xfrm>
        </p:grpSpPr>
        <p:grpSp>
          <p:nvGrpSpPr>
            <p:cNvPr id="84" name="Google Shape;84;p17"/>
            <p:cNvGrpSpPr/>
            <p:nvPr/>
          </p:nvGrpSpPr>
          <p:grpSpPr>
            <a:xfrm rot="-5400000">
              <a:off x="-421394" y="5495992"/>
              <a:ext cx="70688" cy="626078"/>
              <a:chOff x="1416580" y="455930"/>
              <a:chExt cx="139700" cy="800100"/>
            </a:xfrm>
          </p:grpSpPr>
          <p:cxnSp>
            <p:nvCxnSpPr>
              <p:cNvPr id="85" name="Google Shape;85;p1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6" name="Google Shape;86;p1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7" name="Google Shape;87;p17"/>
            <p:cNvGrpSpPr/>
            <p:nvPr/>
          </p:nvGrpSpPr>
          <p:grpSpPr>
            <a:xfrm rot="-5400000">
              <a:off x="-440874" y="5020427"/>
              <a:ext cx="70688" cy="626078"/>
              <a:chOff x="2339446" y="455930"/>
              <a:chExt cx="139700" cy="800100"/>
            </a:xfrm>
          </p:grpSpPr>
          <p:cxnSp>
            <p:nvCxnSpPr>
              <p:cNvPr id="88" name="Google Shape;88;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9" name="Google Shape;89;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0" name="Google Shape;90;p17"/>
            <p:cNvGrpSpPr/>
            <p:nvPr/>
          </p:nvGrpSpPr>
          <p:grpSpPr>
            <a:xfrm rot="-5400000">
              <a:off x="-440874" y="4544848"/>
              <a:ext cx="70688" cy="626078"/>
              <a:chOff x="2339446" y="455930"/>
              <a:chExt cx="139700" cy="800100"/>
            </a:xfrm>
          </p:grpSpPr>
          <p:cxnSp>
            <p:nvCxnSpPr>
              <p:cNvPr id="91" name="Google Shape;91;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2" name="Google Shape;92;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3" name="Google Shape;93;p17"/>
            <p:cNvGrpSpPr/>
            <p:nvPr/>
          </p:nvGrpSpPr>
          <p:grpSpPr>
            <a:xfrm rot="-5400000">
              <a:off x="-440874" y="4069269"/>
              <a:ext cx="70688" cy="626078"/>
              <a:chOff x="2339446" y="455930"/>
              <a:chExt cx="139700" cy="800100"/>
            </a:xfrm>
          </p:grpSpPr>
          <p:cxnSp>
            <p:nvCxnSpPr>
              <p:cNvPr id="94" name="Google Shape;94;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5" name="Google Shape;95;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6" name="Google Shape;96;p17"/>
            <p:cNvGrpSpPr/>
            <p:nvPr/>
          </p:nvGrpSpPr>
          <p:grpSpPr>
            <a:xfrm rot="-5400000">
              <a:off x="-440874" y="3593690"/>
              <a:ext cx="70688" cy="626078"/>
              <a:chOff x="2339446" y="455930"/>
              <a:chExt cx="139700" cy="800100"/>
            </a:xfrm>
          </p:grpSpPr>
          <p:cxnSp>
            <p:nvCxnSpPr>
              <p:cNvPr id="97" name="Google Shape;97;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8" name="Google Shape;98;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9" name="Google Shape;99;p17"/>
            <p:cNvGrpSpPr/>
            <p:nvPr/>
          </p:nvGrpSpPr>
          <p:grpSpPr>
            <a:xfrm rot="-5400000">
              <a:off x="-440874" y="3118111"/>
              <a:ext cx="70688" cy="626078"/>
              <a:chOff x="2339446" y="455930"/>
              <a:chExt cx="139700" cy="800100"/>
            </a:xfrm>
          </p:grpSpPr>
          <p:cxnSp>
            <p:nvCxnSpPr>
              <p:cNvPr id="100" name="Google Shape;100;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1" name="Google Shape;101;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2" name="Google Shape;102;p17"/>
            <p:cNvGrpSpPr/>
            <p:nvPr/>
          </p:nvGrpSpPr>
          <p:grpSpPr>
            <a:xfrm rot="-5400000">
              <a:off x="-440874" y="2642532"/>
              <a:ext cx="70688" cy="626078"/>
              <a:chOff x="2339446" y="455930"/>
              <a:chExt cx="139700" cy="800100"/>
            </a:xfrm>
          </p:grpSpPr>
          <p:cxnSp>
            <p:nvCxnSpPr>
              <p:cNvPr id="103" name="Google Shape;103;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4" name="Google Shape;104;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5" name="Google Shape;105;p17"/>
            <p:cNvGrpSpPr/>
            <p:nvPr/>
          </p:nvGrpSpPr>
          <p:grpSpPr>
            <a:xfrm rot="-5400000">
              <a:off x="-440874" y="2166953"/>
              <a:ext cx="70688" cy="626078"/>
              <a:chOff x="2339446" y="455930"/>
              <a:chExt cx="139700" cy="800100"/>
            </a:xfrm>
          </p:grpSpPr>
          <p:cxnSp>
            <p:nvCxnSpPr>
              <p:cNvPr id="106" name="Google Shape;106;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7" name="Google Shape;107;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8" name="Google Shape;108;p17"/>
            <p:cNvGrpSpPr/>
            <p:nvPr/>
          </p:nvGrpSpPr>
          <p:grpSpPr>
            <a:xfrm rot="-5400000">
              <a:off x="-440874" y="1691374"/>
              <a:ext cx="70688" cy="626078"/>
              <a:chOff x="2339446" y="455930"/>
              <a:chExt cx="139700" cy="800100"/>
            </a:xfrm>
          </p:grpSpPr>
          <p:cxnSp>
            <p:nvCxnSpPr>
              <p:cNvPr id="109" name="Google Shape;109;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0" name="Google Shape;110;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1" name="Google Shape;111;p17"/>
            <p:cNvGrpSpPr/>
            <p:nvPr/>
          </p:nvGrpSpPr>
          <p:grpSpPr>
            <a:xfrm rot="-5400000">
              <a:off x="-440874" y="1215795"/>
              <a:ext cx="70688" cy="626078"/>
              <a:chOff x="2339446" y="455930"/>
              <a:chExt cx="139700" cy="800100"/>
            </a:xfrm>
          </p:grpSpPr>
          <p:cxnSp>
            <p:nvCxnSpPr>
              <p:cNvPr id="112" name="Google Shape;112;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3" name="Google Shape;113;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4" name="Google Shape;114;p17"/>
            <p:cNvGrpSpPr/>
            <p:nvPr/>
          </p:nvGrpSpPr>
          <p:grpSpPr>
            <a:xfrm rot="-5400000">
              <a:off x="-440873" y="740216"/>
              <a:ext cx="70688" cy="626078"/>
              <a:chOff x="2339446" y="455930"/>
              <a:chExt cx="139700" cy="800100"/>
            </a:xfrm>
          </p:grpSpPr>
          <p:cxnSp>
            <p:nvCxnSpPr>
              <p:cNvPr id="115" name="Google Shape;115;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6" name="Google Shape;116;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17" name="Google Shape;117;p17"/>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18" name="Google Shape;118;p17"/>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119" name="Google Shape;119;p17"/>
          <p:cNvGrpSpPr/>
          <p:nvPr/>
        </p:nvGrpSpPr>
        <p:grpSpPr>
          <a:xfrm>
            <a:off x="12303201" y="334652"/>
            <a:ext cx="402118" cy="6150598"/>
            <a:chOff x="-718569" y="334652"/>
            <a:chExt cx="645558" cy="6150598"/>
          </a:xfrm>
        </p:grpSpPr>
        <p:grpSp>
          <p:nvGrpSpPr>
            <p:cNvPr id="120" name="Google Shape;120;p17"/>
            <p:cNvGrpSpPr/>
            <p:nvPr/>
          </p:nvGrpSpPr>
          <p:grpSpPr>
            <a:xfrm rot="-5400000">
              <a:off x="-421394" y="5495992"/>
              <a:ext cx="70688" cy="626078"/>
              <a:chOff x="1416580" y="455930"/>
              <a:chExt cx="139700" cy="800100"/>
            </a:xfrm>
          </p:grpSpPr>
          <p:cxnSp>
            <p:nvCxnSpPr>
              <p:cNvPr id="121" name="Google Shape;121;p1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2" name="Google Shape;122;p1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3" name="Google Shape;123;p17"/>
            <p:cNvGrpSpPr/>
            <p:nvPr/>
          </p:nvGrpSpPr>
          <p:grpSpPr>
            <a:xfrm rot="-5400000">
              <a:off x="-440874" y="5020427"/>
              <a:ext cx="70688" cy="626078"/>
              <a:chOff x="2339446" y="455930"/>
              <a:chExt cx="139700" cy="800100"/>
            </a:xfrm>
          </p:grpSpPr>
          <p:cxnSp>
            <p:nvCxnSpPr>
              <p:cNvPr id="124" name="Google Shape;124;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5" name="Google Shape;125;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6" name="Google Shape;126;p17"/>
            <p:cNvGrpSpPr/>
            <p:nvPr/>
          </p:nvGrpSpPr>
          <p:grpSpPr>
            <a:xfrm rot="-5400000">
              <a:off x="-440874" y="4544848"/>
              <a:ext cx="70688" cy="626078"/>
              <a:chOff x="2339446" y="455930"/>
              <a:chExt cx="139700" cy="800100"/>
            </a:xfrm>
          </p:grpSpPr>
          <p:cxnSp>
            <p:nvCxnSpPr>
              <p:cNvPr id="127" name="Google Shape;127;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8" name="Google Shape;128;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9" name="Google Shape;129;p17"/>
            <p:cNvGrpSpPr/>
            <p:nvPr/>
          </p:nvGrpSpPr>
          <p:grpSpPr>
            <a:xfrm rot="-5400000">
              <a:off x="-440874" y="4069269"/>
              <a:ext cx="70688" cy="626078"/>
              <a:chOff x="2339446" y="455930"/>
              <a:chExt cx="139700" cy="800100"/>
            </a:xfrm>
          </p:grpSpPr>
          <p:cxnSp>
            <p:nvCxnSpPr>
              <p:cNvPr id="130" name="Google Shape;130;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31" name="Google Shape;131;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32" name="Google Shape;132;p17"/>
            <p:cNvGrpSpPr/>
            <p:nvPr/>
          </p:nvGrpSpPr>
          <p:grpSpPr>
            <a:xfrm rot="-5400000">
              <a:off x="-440874" y="3593690"/>
              <a:ext cx="70688" cy="626078"/>
              <a:chOff x="2339446" y="455930"/>
              <a:chExt cx="139700" cy="800100"/>
            </a:xfrm>
          </p:grpSpPr>
          <p:cxnSp>
            <p:nvCxnSpPr>
              <p:cNvPr id="133" name="Google Shape;133;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34" name="Google Shape;134;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35" name="Google Shape;135;p17"/>
            <p:cNvGrpSpPr/>
            <p:nvPr/>
          </p:nvGrpSpPr>
          <p:grpSpPr>
            <a:xfrm rot="-5400000">
              <a:off x="-440874" y="3118111"/>
              <a:ext cx="70688" cy="626078"/>
              <a:chOff x="2339446" y="455930"/>
              <a:chExt cx="139700" cy="800100"/>
            </a:xfrm>
          </p:grpSpPr>
          <p:cxnSp>
            <p:nvCxnSpPr>
              <p:cNvPr id="136" name="Google Shape;136;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37" name="Google Shape;137;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38" name="Google Shape;138;p17"/>
            <p:cNvGrpSpPr/>
            <p:nvPr/>
          </p:nvGrpSpPr>
          <p:grpSpPr>
            <a:xfrm rot="-5400000">
              <a:off x="-440874" y="2642532"/>
              <a:ext cx="70688" cy="626078"/>
              <a:chOff x="2339446" y="455930"/>
              <a:chExt cx="139700" cy="800100"/>
            </a:xfrm>
          </p:grpSpPr>
          <p:cxnSp>
            <p:nvCxnSpPr>
              <p:cNvPr id="139" name="Google Shape;139;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0" name="Google Shape;140;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1" name="Google Shape;141;p17"/>
            <p:cNvGrpSpPr/>
            <p:nvPr/>
          </p:nvGrpSpPr>
          <p:grpSpPr>
            <a:xfrm rot="-5400000">
              <a:off x="-440874" y="2166953"/>
              <a:ext cx="70688" cy="626078"/>
              <a:chOff x="2339446" y="455930"/>
              <a:chExt cx="139700" cy="800100"/>
            </a:xfrm>
          </p:grpSpPr>
          <p:cxnSp>
            <p:nvCxnSpPr>
              <p:cNvPr id="142" name="Google Shape;142;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3" name="Google Shape;143;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4" name="Google Shape;144;p17"/>
            <p:cNvGrpSpPr/>
            <p:nvPr/>
          </p:nvGrpSpPr>
          <p:grpSpPr>
            <a:xfrm rot="-5400000">
              <a:off x="-440874" y="1691374"/>
              <a:ext cx="70688" cy="626078"/>
              <a:chOff x="2339446" y="455930"/>
              <a:chExt cx="139700" cy="800100"/>
            </a:xfrm>
          </p:grpSpPr>
          <p:cxnSp>
            <p:nvCxnSpPr>
              <p:cNvPr id="145" name="Google Shape;145;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6" name="Google Shape;146;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7" name="Google Shape;147;p17"/>
            <p:cNvGrpSpPr/>
            <p:nvPr/>
          </p:nvGrpSpPr>
          <p:grpSpPr>
            <a:xfrm rot="-5400000">
              <a:off x="-440874" y="1215795"/>
              <a:ext cx="70688" cy="626078"/>
              <a:chOff x="2339446" y="455930"/>
              <a:chExt cx="139700" cy="800100"/>
            </a:xfrm>
          </p:grpSpPr>
          <p:cxnSp>
            <p:nvCxnSpPr>
              <p:cNvPr id="148" name="Google Shape;148;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9" name="Google Shape;149;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0" name="Google Shape;150;p17"/>
            <p:cNvGrpSpPr/>
            <p:nvPr/>
          </p:nvGrpSpPr>
          <p:grpSpPr>
            <a:xfrm rot="-5400000">
              <a:off x="-440873" y="740216"/>
              <a:ext cx="70688" cy="626078"/>
              <a:chOff x="2339446" y="455930"/>
              <a:chExt cx="139700" cy="800100"/>
            </a:xfrm>
          </p:grpSpPr>
          <p:cxnSp>
            <p:nvCxnSpPr>
              <p:cNvPr id="151" name="Google Shape;151;p1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2" name="Google Shape;152;p1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53" name="Google Shape;153;p17"/>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54" name="Google Shape;154;p17"/>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pos="383">
          <p15:clr>
            <a:srgbClr val="F26B43"/>
          </p15:clr>
        </p15:guide>
        <p15:guide id="4" orient="horz" pos="528">
          <p15:clr>
            <a:srgbClr val="F26B43"/>
          </p15:clr>
        </p15:guide>
        <p15:guide id="5" orient="horz" pos="4171">
          <p15:clr>
            <a:srgbClr val="F26B43"/>
          </p15:clr>
        </p15:guide>
        <p15:guide id="6" orient="horz" pos="3888">
          <p15:clr>
            <a:srgbClr val="F26B43"/>
          </p15:clr>
        </p15:guide>
        <p15:guide id="7" pos="729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4"/>
        <p:cNvGrpSpPr/>
        <p:nvPr/>
      </p:nvGrpSpPr>
      <p:grpSpPr>
        <a:xfrm>
          <a:off x="0" y="0"/>
          <a:ext cx="0" cy="0"/>
          <a:chOff x="0" y="0"/>
          <a:chExt cx="0" cy="0"/>
        </a:xfrm>
      </p:grpSpPr>
      <p:pic>
        <p:nvPicPr>
          <p:cNvPr id="1395" name="Google Shape;1395;p19" descr="Intuit_2016_RGB.eps"/>
          <p:cNvPicPr preferRelativeResize="0"/>
          <p:nvPr/>
        </p:nvPicPr>
        <p:blipFill rotWithShape="1">
          <a:blip r:embed="rId23">
            <a:alphaModFix/>
          </a:blip>
          <a:srcRect/>
          <a:stretch/>
        </p:blipFill>
        <p:spPr>
          <a:xfrm>
            <a:off x="516603" y="6364952"/>
            <a:ext cx="740752" cy="363736"/>
          </a:xfrm>
          <a:prstGeom prst="rect">
            <a:avLst/>
          </a:prstGeom>
          <a:noFill/>
          <a:ln>
            <a:noFill/>
          </a:ln>
        </p:spPr>
      </p:pic>
      <p:sp>
        <p:nvSpPr>
          <p:cNvPr id="1396" name="Google Shape;1396;p19"/>
          <p:cNvSpPr txBox="1"/>
          <p:nvPr/>
        </p:nvSpPr>
        <p:spPr>
          <a:xfrm>
            <a:off x="8931174" y="6472372"/>
            <a:ext cx="2443800" cy="186600"/>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en-US" sz="700" b="0" i="0" u="none" strike="noStrike" cap="none">
                <a:solidFill>
                  <a:schemeClr val="dk1"/>
                </a:solidFill>
                <a:latin typeface="Arial"/>
                <a:ea typeface="Arial"/>
                <a:cs typeface="Arial"/>
                <a:sym typeface="Arial"/>
              </a:rPr>
              <a:t>Intuit Confidential and Proprietary</a:t>
            </a:r>
            <a:endParaRPr sz="1400" b="0" i="0" u="none" strike="noStrike" cap="none">
              <a:solidFill>
                <a:srgbClr val="000000"/>
              </a:solidFill>
              <a:latin typeface="Arial"/>
              <a:ea typeface="Arial"/>
              <a:cs typeface="Arial"/>
              <a:sym typeface="Arial"/>
            </a:endParaRPr>
          </a:p>
        </p:txBody>
      </p:sp>
      <p:sp>
        <p:nvSpPr>
          <p:cNvPr id="1397" name="Google Shape;1397;p19"/>
          <p:cNvSpPr txBox="1"/>
          <p:nvPr/>
        </p:nvSpPr>
        <p:spPr>
          <a:xfrm>
            <a:off x="11392636" y="6472377"/>
            <a:ext cx="358500" cy="1875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dk1"/>
              </a:buClr>
              <a:buSzPts val="700"/>
              <a:buFont typeface="Arial"/>
              <a:buNone/>
            </a:pPr>
            <a:fld id="{00000000-1234-1234-1234-123412341234}" type="slidenum">
              <a:rPr lang="en-US" sz="700" b="1" i="0" u="none" strike="noStrike" cap="none">
                <a:solidFill>
                  <a:schemeClr val="dk1"/>
                </a:solidFill>
                <a:latin typeface="Arial"/>
                <a:ea typeface="Arial"/>
                <a:cs typeface="Arial"/>
                <a:sym typeface="Arial"/>
              </a:rPr>
              <a:t>‹#›</a:t>
            </a:fld>
            <a:endParaRPr sz="700" b="1" i="0" u="none" strike="noStrike" cap="none">
              <a:solidFill>
                <a:schemeClr val="dk1"/>
              </a:solidFill>
              <a:latin typeface="Arial"/>
              <a:ea typeface="Arial"/>
              <a:cs typeface="Arial"/>
              <a:sym typeface="Arial"/>
            </a:endParaRPr>
          </a:p>
        </p:txBody>
      </p:sp>
      <p:sp>
        <p:nvSpPr>
          <p:cNvPr id="1398" name="Google Shape;1398;p19"/>
          <p:cNvSpPr txBox="1">
            <a:spLocks noGrp="1"/>
          </p:cNvSpPr>
          <p:nvPr>
            <p:ph type="body" idx="1"/>
          </p:nvPr>
        </p:nvSpPr>
        <p:spPr>
          <a:xfrm>
            <a:off x="514238" y="1572986"/>
            <a:ext cx="11107500" cy="4599300"/>
          </a:xfrm>
          <a:prstGeom prst="rect">
            <a:avLst/>
          </a:prstGeom>
          <a:noFill/>
          <a:ln>
            <a:noFill/>
          </a:ln>
        </p:spPr>
        <p:txBody>
          <a:bodyPr spcFirstLastPara="1" wrap="square" lIns="91400" tIns="45700" rIns="91400" bIns="45700" anchor="t" anchorCtr="0">
            <a:noAutofit/>
          </a:bodyPr>
          <a:lstStyle>
            <a:lvl1pPr marL="457200" marR="0" lvl="0" indent="-228600" algn="l" rtl="0">
              <a:lnSpc>
                <a:spcPct val="95000"/>
              </a:lnSpc>
              <a:spcBef>
                <a:spcPts val="1800"/>
              </a:spcBef>
              <a:spcAft>
                <a:spcPts val="0"/>
              </a:spcAft>
              <a:buClr>
                <a:schemeClr val="accent1"/>
              </a:buClr>
              <a:buSzPts val="2000"/>
              <a:buFont typeface="Arial"/>
              <a:buNone/>
              <a:defRPr sz="2000" b="1" i="0" u="none" strike="noStrike" cap="none">
                <a:solidFill>
                  <a:schemeClr val="accent1"/>
                </a:solidFill>
                <a:latin typeface="Arial"/>
                <a:ea typeface="Arial"/>
                <a:cs typeface="Arial"/>
                <a:sym typeface="Arial"/>
              </a:defRPr>
            </a:lvl1pPr>
            <a:lvl2pPr marL="914400" marR="0" lvl="1" indent="-228600" algn="l" rtl="0">
              <a:lnSpc>
                <a:spcPct val="95000"/>
              </a:lnSpc>
              <a:spcBef>
                <a:spcPts val="400"/>
              </a:spcBef>
              <a:spcAft>
                <a:spcPts val="0"/>
              </a:spcAft>
              <a:buClr>
                <a:srgbClr val="000000"/>
              </a:buClr>
              <a:buSzPts val="1620"/>
              <a:buFont typeface="Arial"/>
              <a:buNone/>
              <a:defRPr sz="1800" b="0" i="0" u="none" strike="noStrike" cap="none">
                <a:solidFill>
                  <a:srgbClr val="000000"/>
                </a:solidFill>
                <a:latin typeface="Arial"/>
                <a:ea typeface="Arial"/>
                <a:cs typeface="Arial"/>
                <a:sym typeface="Arial"/>
              </a:defRPr>
            </a:lvl2pPr>
            <a:lvl3pPr marL="1371600" marR="0" lvl="2" indent="-320039"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rial"/>
                <a:ea typeface="Arial"/>
                <a:cs typeface="Arial"/>
                <a:sym typeface="Arial"/>
              </a:defRPr>
            </a:lvl3pPr>
            <a:lvl4pPr marL="1828800" marR="0" lvl="3" indent="-317500"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rial"/>
                <a:ea typeface="Arial"/>
                <a:cs typeface="Arial"/>
                <a:sym typeface="Arial"/>
              </a:defRPr>
            </a:lvl4pPr>
            <a:lvl5pPr marL="2286000" marR="0" lvl="4" indent="-228600" algn="l" rtl="0">
              <a:lnSpc>
                <a:spcPct val="108571"/>
              </a:lnSpc>
              <a:spcBef>
                <a:spcPts val="400"/>
              </a:spcBef>
              <a:spcAft>
                <a:spcPts val="0"/>
              </a:spcAft>
              <a:buClr>
                <a:schemeClr val="dk1"/>
              </a:buClr>
              <a:buSzPts val="1260"/>
              <a:buFont typeface="Arial"/>
              <a:buNone/>
              <a:defRPr sz="1400" b="0" i="0" u="none" strike="noStrike" cap="none">
                <a:solidFill>
                  <a:srgbClr val="000000"/>
                </a:solidFill>
                <a:latin typeface="Arial"/>
                <a:ea typeface="Arial"/>
                <a:cs typeface="Arial"/>
                <a:sym typeface="Arial"/>
              </a:defRPr>
            </a:lvl5pPr>
            <a:lvl6pPr marL="2743200" marR="0" lvl="5"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99" name="Google Shape;1399;p19"/>
          <p:cNvSpPr txBox="1">
            <a:spLocks noGrp="1"/>
          </p:cNvSpPr>
          <p:nvPr>
            <p:ph type="title"/>
          </p:nvPr>
        </p:nvSpPr>
        <p:spPr>
          <a:xfrm>
            <a:off x="501174" y="457200"/>
            <a:ext cx="11105400" cy="546600"/>
          </a:xfrm>
          <a:prstGeom prst="rect">
            <a:avLst/>
          </a:prstGeom>
          <a:noFill/>
          <a:ln>
            <a:noFill/>
          </a:ln>
        </p:spPr>
        <p:txBody>
          <a:bodyPr spcFirstLastPara="1" wrap="square" lIns="91400" tIns="45700" rIns="91400" bIns="45700" anchor="t" anchorCtr="0">
            <a:noAutofit/>
          </a:bodyPr>
          <a:lstStyle>
            <a:lvl1pPr marR="0" lvl="0" algn="l" rtl="0">
              <a:lnSpc>
                <a:spcPct val="95000"/>
              </a:lnSpc>
              <a:spcBef>
                <a:spcPts val="0"/>
              </a:spcBef>
              <a:spcAft>
                <a:spcPts val="0"/>
              </a:spcAft>
              <a:buClr>
                <a:srgbClr val="000000"/>
              </a:buClr>
              <a:buSzPts val="3000"/>
              <a:buFont typeface="Arial"/>
              <a:buNone/>
              <a:defRPr sz="30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400" name="Google Shape;1400;p19"/>
          <p:cNvGrpSpPr/>
          <p:nvPr/>
        </p:nvGrpSpPr>
        <p:grpSpPr>
          <a:xfrm>
            <a:off x="607995" y="-384971"/>
            <a:ext cx="10976722" cy="340523"/>
            <a:chOff x="641881" y="-847090"/>
            <a:chExt cx="10917765" cy="800100"/>
          </a:xfrm>
        </p:grpSpPr>
        <p:grpSp>
          <p:nvGrpSpPr>
            <p:cNvPr id="1401" name="Google Shape;1401;p19"/>
            <p:cNvGrpSpPr/>
            <p:nvPr/>
          </p:nvGrpSpPr>
          <p:grpSpPr>
            <a:xfrm>
              <a:off x="1423636" y="-847090"/>
              <a:ext cx="139700" cy="800100"/>
              <a:chOff x="1416580" y="455930"/>
              <a:chExt cx="139700" cy="800100"/>
            </a:xfrm>
          </p:grpSpPr>
          <p:cxnSp>
            <p:nvCxnSpPr>
              <p:cNvPr id="1402" name="Google Shape;1402;p19"/>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03" name="Google Shape;1403;p19"/>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04" name="Google Shape;1404;p19"/>
            <p:cNvGrpSpPr/>
            <p:nvPr/>
          </p:nvGrpSpPr>
          <p:grpSpPr>
            <a:xfrm>
              <a:off x="2345091" y="-847090"/>
              <a:ext cx="139700" cy="800100"/>
              <a:chOff x="2339446" y="455930"/>
              <a:chExt cx="139700" cy="800100"/>
            </a:xfrm>
          </p:grpSpPr>
          <p:cxnSp>
            <p:nvCxnSpPr>
              <p:cNvPr id="1405" name="Google Shape;1405;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06" name="Google Shape;1406;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07" name="Google Shape;1407;p19"/>
            <p:cNvGrpSpPr/>
            <p:nvPr/>
          </p:nvGrpSpPr>
          <p:grpSpPr>
            <a:xfrm>
              <a:off x="3266546" y="-847090"/>
              <a:ext cx="139700" cy="800100"/>
              <a:chOff x="2339446" y="455930"/>
              <a:chExt cx="139700" cy="800100"/>
            </a:xfrm>
          </p:grpSpPr>
          <p:cxnSp>
            <p:nvCxnSpPr>
              <p:cNvPr id="1408" name="Google Shape;1408;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09" name="Google Shape;1409;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10" name="Google Shape;1410;p19"/>
            <p:cNvGrpSpPr/>
            <p:nvPr/>
          </p:nvGrpSpPr>
          <p:grpSpPr>
            <a:xfrm>
              <a:off x="4188001" y="-847090"/>
              <a:ext cx="139700" cy="800100"/>
              <a:chOff x="2339446" y="455930"/>
              <a:chExt cx="139700" cy="800100"/>
            </a:xfrm>
          </p:grpSpPr>
          <p:cxnSp>
            <p:nvCxnSpPr>
              <p:cNvPr id="1411" name="Google Shape;1411;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12" name="Google Shape;1412;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13" name="Google Shape;1413;p19"/>
            <p:cNvGrpSpPr/>
            <p:nvPr/>
          </p:nvGrpSpPr>
          <p:grpSpPr>
            <a:xfrm>
              <a:off x="5109456" y="-847090"/>
              <a:ext cx="139700" cy="800100"/>
              <a:chOff x="2339446" y="455930"/>
              <a:chExt cx="139700" cy="800100"/>
            </a:xfrm>
          </p:grpSpPr>
          <p:cxnSp>
            <p:nvCxnSpPr>
              <p:cNvPr id="1414" name="Google Shape;1414;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15" name="Google Shape;1415;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16" name="Google Shape;1416;p19"/>
            <p:cNvGrpSpPr/>
            <p:nvPr/>
          </p:nvGrpSpPr>
          <p:grpSpPr>
            <a:xfrm>
              <a:off x="6030911" y="-847090"/>
              <a:ext cx="139700" cy="800100"/>
              <a:chOff x="2339446" y="455930"/>
              <a:chExt cx="139700" cy="800100"/>
            </a:xfrm>
          </p:grpSpPr>
          <p:cxnSp>
            <p:nvCxnSpPr>
              <p:cNvPr id="1417" name="Google Shape;1417;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18" name="Google Shape;1418;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19" name="Google Shape;1419;p19"/>
            <p:cNvGrpSpPr/>
            <p:nvPr/>
          </p:nvGrpSpPr>
          <p:grpSpPr>
            <a:xfrm>
              <a:off x="6952366" y="-847090"/>
              <a:ext cx="139700" cy="800100"/>
              <a:chOff x="2339446" y="455930"/>
              <a:chExt cx="139700" cy="800100"/>
            </a:xfrm>
          </p:grpSpPr>
          <p:cxnSp>
            <p:nvCxnSpPr>
              <p:cNvPr id="1420" name="Google Shape;1420;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21" name="Google Shape;1421;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22" name="Google Shape;1422;p19"/>
            <p:cNvGrpSpPr/>
            <p:nvPr/>
          </p:nvGrpSpPr>
          <p:grpSpPr>
            <a:xfrm>
              <a:off x="7873821" y="-847090"/>
              <a:ext cx="139700" cy="800100"/>
              <a:chOff x="2339446" y="455930"/>
              <a:chExt cx="139700" cy="800100"/>
            </a:xfrm>
          </p:grpSpPr>
          <p:cxnSp>
            <p:nvCxnSpPr>
              <p:cNvPr id="1423" name="Google Shape;1423;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24" name="Google Shape;1424;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25" name="Google Shape;1425;p19"/>
            <p:cNvGrpSpPr/>
            <p:nvPr/>
          </p:nvGrpSpPr>
          <p:grpSpPr>
            <a:xfrm>
              <a:off x="8795276" y="-847090"/>
              <a:ext cx="139700" cy="800100"/>
              <a:chOff x="2339446" y="455930"/>
              <a:chExt cx="139700" cy="800100"/>
            </a:xfrm>
          </p:grpSpPr>
          <p:cxnSp>
            <p:nvCxnSpPr>
              <p:cNvPr id="1426" name="Google Shape;1426;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27" name="Google Shape;1427;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28" name="Google Shape;1428;p19"/>
            <p:cNvGrpSpPr/>
            <p:nvPr/>
          </p:nvGrpSpPr>
          <p:grpSpPr>
            <a:xfrm>
              <a:off x="9716731" y="-847090"/>
              <a:ext cx="139700" cy="800100"/>
              <a:chOff x="2339446" y="455930"/>
              <a:chExt cx="139700" cy="800100"/>
            </a:xfrm>
          </p:grpSpPr>
          <p:cxnSp>
            <p:nvCxnSpPr>
              <p:cNvPr id="1429" name="Google Shape;1429;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30" name="Google Shape;1430;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31" name="Google Shape;1431;p19"/>
            <p:cNvGrpSpPr/>
            <p:nvPr/>
          </p:nvGrpSpPr>
          <p:grpSpPr>
            <a:xfrm>
              <a:off x="10638186" y="-847090"/>
              <a:ext cx="139700" cy="800100"/>
              <a:chOff x="2339446" y="455930"/>
              <a:chExt cx="139700" cy="800100"/>
            </a:xfrm>
          </p:grpSpPr>
          <p:cxnSp>
            <p:nvCxnSpPr>
              <p:cNvPr id="1432" name="Google Shape;1432;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33" name="Google Shape;1433;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434" name="Google Shape;1434;p19"/>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435" name="Google Shape;1435;p19"/>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36" name="Google Shape;1436;p19"/>
          <p:cNvGrpSpPr/>
          <p:nvPr/>
        </p:nvGrpSpPr>
        <p:grpSpPr>
          <a:xfrm>
            <a:off x="607995" y="6946864"/>
            <a:ext cx="10976722" cy="340603"/>
            <a:chOff x="641881" y="-847090"/>
            <a:chExt cx="10917765" cy="800100"/>
          </a:xfrm>
        </p:grpSpPr>
        <p:grpSp>
          <p:nvGrpSpPr>
            <p:cNvPr id="1437" name="Google Shape;1437;p19"/>
            <p:cNvGrpSpPr/>
            <p:nvPr/>
          </p:nvGrpSpPr>
          <p:grpSpPr>
            <a:xfrm>
              <a:off x="1423636" y="-847090"/>
              <a:ext cx="139700" cy="800100"/>
              <a:chOff x="1416580" y="455930"/>
              <a:chExt cx="139700" cy="800100"/>
            </a:xfrm>
          </p:grpSpPr>
          <p:cxnSp>
            <p:nvCxnSpPr>
              <p:cNvPr id="1438" name="Google Shape;1438;p19"/>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39" name="Google Shape;1439;p19"/>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40" name="Google Shape;1440;p19"/>
            <p:cNvGrpSpPr/>
            <p:nvPr/>
          </p:nvGrpSpPr>
          <p:grpSpPr>
            <a:xfrm>
              <a:off x="2345091" y="-847090"/>
              <a:ext cx="139700" cy="800100"/>
              <a:chOff x="2339446" y="455930"/>
              <a:chExt cx="139700" cy="800100"/>
            </a:xfrm>
          </p:grpSpPr>
          <p:cxnSp>
            <p:nvCxnSpPr>
              <p:cNvPr id="1441" name="Google Shape;1441;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42" name="Google Shape;1442;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43" name="Google Shape;1443;p19"/>
            <p:cNvGrpSpPr/>
            <p:nvPr/>
          </p:nvGrpSpPr>
          <p:grpSpPr>
            <a:xfrm>
              <a:off x="3266546" y="-847090"/>
              <a:ext cx="139700" cy="800100"/>
              <a:chOff x="2339446" y="455930"/>
              <a:chExt cx="139700" cy="800100"/>
            </a:xfrm>
          </p:grpSpPr>
          <p:cxnSp>
            <p:nvCxnSpPr>
              <p:cNvPr id="1444" name="Google Shape;1444;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45" name="Google Shape;1445;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46" name="Google Shape;1446;p19"/>
            <p:cNvGrpSpPr/>
            <p:nvPr/>
          </p:nvGrpSpPr>
          <p:grpSpPr>
            <a:xfrm>
              <a:off x="4188001" y="-847090"/>
              <a:ext cx="139700" cy="800100"/>
              <a:chOff x="2339446" y="455930"/>
              <a:chExt cx="139700" cy="800100"/>
            </a:xfrm>
          </p:grpSpPr>
          <p:cxnSp>
            <p:nvCxnSpPr>
              <p:cNvPr id="1447" name="Google Shape;1447;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48" name="Google Shape;1448;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49" name="Google Shape;1449;p19"/>
            <p:cNvGrpSpPr/>
            <p:nvPr/>
          </p:nvGrpSpPr>
          <p:grpSpPr>
            <a:xfrm>
              <a:off x="5109456" y="-847090"/>
              <a:ext cx="139700" cy="800100"/>
              <a:chOff x="2339446" y="455930"/>
              <a:chExt cx="139700" cy="800100"/>
            </a:xfrm>
          </p:grpSpPr>
          <p:cxnSp>
            <p:nvCxnSpPr>
              <p:cNvPr id="1450" name="Google Shape;1450;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51" name="Google Shape;1451;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52" name="Google Shape;1452;p19"/>
            <p:cNvGrpSpPr/>
            <p:nvPr/>
          </p:nvGrpSpPr>
          <p:grpSpPr>
            <a:xfrm>
              <a:off x="6030911" y="-847090"/>
              <a:ext cx="139700" cy="800100"/>
              <a:chOff x="2339446" y="455930"/>
              <a:chExt cx="139700" cy="800100"/>
            </a:xfrm>
          </p:grpSpPr>
          <p:cxnSp>
            <p:nvCxnSpPr>
              <p:cNvPr id="1453" name="Google Shape;1453;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54" name="Google Shape;1454;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55" name="Google Shape;1455;p19"/>
            <p:cNvGrpSpPr/>
            <p:nvPr/>
          </p:nvGrpSpPr>
          <p:grpSpPr>
            <a:xfrm>
              <a:off x="6952366" y="-847090"/>
              <a:ext cx="139700" cy="800100"/>
              <a:chOff x="2339446" y="455930"/>
              <a:chExt cx="139700" cy="800100"/>
            </a:xfrm>
          </p:grpSpPr>
          <p:cxnSp>
            <p:nvCxnSpPr>
              <p:cNvPr id="1456" name="Google Shape;1456;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57" name="Google Shape;1457;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58" name="Google Shape;1458;p19"/>
            <p:cNvGrpSpPr/>
            <p:nvPr/>
          </p:nvGrpSpPr>
          <p:grpSpPr>
            <a:xfrm>
              <a:off x="7873821" y="-847090"/>
              <a:ext cx="139700" cy="800100"/>
              <a:chOff x="2339446" y="455930"/>
              <a:chExt cx="139700" cy="800100"/>
            </a:xfrm>
          </p:grpSpPr>
          <p:cxnSp>
            <p:nvCxnSpPr>
              <p:cNvPr id="1459" name="Google Shape;1459;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60" name="Google Shape;1460;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61" name="Google Shape;1461;p19"/>
            <p:cNvGrpSpPr/>
            <p:nvPr/>
          </p:nvGrpSpPr>
          <p:grpSpPr>
            <a:xfrm>
              <a:off x="8795276" y="-847090"/>
              <a:ext cx="139700" cy="800100"/>
              <a:chOff x="2339446" y="455930"/>
              <a:chExt cx="139700" cy="800100"/>
            </a:xfrm>
          </p:grpSpPr>
          <p:cxnSp>
            <p:nvCxnSpPr>
              <p:cNvPr id="1462" name="Google Shape;1462;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63" name="Google Shape;1463;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64" name="Google Shape;1464;p19"/>
            <p:cNvGrpSpPr/>
            <p:nvPr/>
          </p:nvGrpSpPr>
          <p:grpSpPr>
            <a:xfrm>
              <a:off x="9716731" y="-847090"/>
              <a:ext cx="139700" cy="800100"/>
              <a:chOff x="2339446" y="455930"/>
              <a:chExt cx="139700" cy="800100"/>
            </a:xfrm>
          </p:grpSpPr>
          <p:cxnSp>
            <p:nvCxnSpPr>
              <p:cNvPr id="1465" name="Google Shape;1465;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66" name="Google Shape;1466;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67" name="Google Shape;1467;p19"/>
            <p:cNvGrpSpPr/>
            <p:nvPr/>
          </p:nvGrpSpPr>
          <p:grpSpPr>
            <a:xfrm>
              <a:off x="10638186" y="-847090"/>
              <a:ext cx="139700" cy="800100"/>
              <a:chOff x="2339446" y="455930"/>
              <a:chExt cx="139700" cy="800100"/>
            </a:xfrm>
          </p:grpSpPr>
          <p:cxnSp>
            <p:nvCxnSpPr>
              <p:cNvPr id="1468" name="Google Shape;1468;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69" name="Google Shape;1469;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470" name="Google Shape;1470;p19"/>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471" name="Google Shape;1471;p19"/>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72" name="Google Shape;1472;p19"/>
          <p:cNvGrpSpPr/>
          <p:nvPr/>
        </p:nvGrpSpPr>
        <p:grpSpPr>
          <a:xfrm>
            <a:off x="-470014" y="334652"/>
            <a:ext cx="409026" cy="6150598"/>
            <a:chOff x="-718569" y="334652"/>
            <a:chExt cx="645558" cy="6150598"/>
          </a:xfrm>
        </p:grpSpPr>
        <p:grpSp>
          <p:nvGrpSpPr>
            <p:cNvPr id="1473" name="Google Shape;1473;p19"/>
            <p:cNvGrpSpPr/>
            <p:nvPr/>
          </p:nvGrpSpPr>
          <p:grpSpPr>
            <a:xfrm rot="-5400000">
              <a:off x="-421394" y="5495992"/>
              <a:ext cx="70688" cy="626078"/>
              <a:chOff x="1416580" y="455930"/>
              <a:chExt cx="139700" cy="800100"/>
            </a:xfrm>
          </p:grpSpPr>
          <p:cxnSp>
            <p:nvCxnSpPr>
              <p:cNvPr id="1474" name="Google Shape;1474;p19"/>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75" name="Google Shape;1475;p19"/>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76" name="Google Shape;1476;p19"/>
            <p:cNvGrpSpPr/>
            <p:nvPr/>
          </p:nvGrpSpPr>
          <p:grpSpPr>
            <a:xfrm rot="-5400000">
              <a:off x="-440874" y="5020427"/>
              <a:ext cx="70688" cy="626078"/>
              <a:chOff x="2339446" y="455930"/>
              <a:chExt cx="139700" cy="800100"/>
            </a:xfrm>
          </p:grpSpPr>
          <p:cxnSp>
            <p:nvCxnSpPr>
              <p:cNvPr id="1477" name="Google Shape;1477;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78" name="Google Shape;1478;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79" name="Google Shape;1479;p19"/>
            <p:cNvGrpSpPr/>
            <p:nvPr/>
          </p:nvGrpSpPr>
          <p:grpSpPr>
            <a:xfrm rot="-5400000">
              <a:off x="-440874" y="4544848"/>
              <a:ext cx="70688" cy="626078"/>
              <a:chOff x="2339446" y="455930"/>
              <a:chExt cx="139700" cy="800100"/>
            </a:xfrm>
          </p:grpSpPr>
          <p:cxnSp>
            <p:nvCxnSpPr>
              <p:cNvPr id="1480" name="Google Shape;1480;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81" name="Google Shape;1481;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82" name="Google Shape;1482;p19"/>
            <p:cNvGrpSpPr/>
            <p:nvPr/>
          </p:nvGrpSpPr>
          <p:grpSpPr>
            <a:xfrm rot="-5400000">
              <a:off x="-440874" y="4069269"/>
              <a:ext cx="70688" cy="626078"/>
              <a:chOff x="2339446" y="455930"/>
              <a:chExt cx="139700" cy="800100"/>
            </a:xfrm>
          </p:grpSpPr>
          <p:cxnSp>
            <p:nvCxnSpPr>
              <p:cNvPr id="1483" name="Google Shape;1483;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84" name="Google Shape;1484;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85" name="Google Shape;1485;p19"/>
            <p:cNvGrpSpPr/>
            <p:nvPr/>
          </p:nvGrpSpPr>
          <p:grpSpPr>
            <a:xfrm rot="-5400000">
              <a:off x="-440874" y="3593690"/>
              <a:ext cx="70688" cy="626078"/>
              <a:chOff x="2339446" y="455930"/>
              <a:chExt cx="139700" cy="800100"/>
            </a:xfrm>
          </p:grpSpPr>
          <p:cxnSp>
            <p:nvCxnSpPr>
              <p:cNvPr id="1486" name="Google Shape;1486;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87" name="Google Shape;1487;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88" name="Google Shape;1488;p19"/>
            <p:cNvGrpSpPr/>
            <p:nvPr/>
          </p:nvGrpSpPr>
          <p:grpSpPr>
            <a:xfrm rot="-5400000">
              <a:off x="-440874" y="3118111"/>
              <a:ext cx="70688" cy="626078"/>
              <a:chOff x="2339446" y="455930"/>
              <a:chExt cx="139700" cy="800100"/>
            </a:xfrm>
          </p:grpSpPr>
          <p:cxnSp>
            <p:nvCxnSpPr>
              <p:cNvPr id="1489" name="Google Shape;1489;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90" name="Google Shape;1490;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91" name="Google Shape;1491;p19"/>
            <p:cNvGrpSpPr/>
            <p:nvPr/>
          </p:nvGrpSpPr>
          <p:grpSpPr>
            <a:xfrm rot="-5400000">
              <a:off x="-440874" y="2642532"/>
              <a:ext cx="70688" cy="626078"/>
              <a:chOff x="2339446" y="455930"/>
              <a:chExt cx="139700" cy="800100"/>
            </a:xfrm>
          </p:grpSpPr>
          <p:cxnSp>
            <p:nvCxnSpPr>
              <p:cNvPr id="1492" name="Google Shape;1492;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93" name="Google Shape;1493;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94" name="Google Shape;1494;p19"/>
            <p:cNvGrpSpPr/>
            <p:nvPr/>
          </p:nvGrpSpPr>
          <p:grpSpPr>
            <a:xfrm rot="-5400000">
              <a:off x="-440874" y="2166953"/>
              <a:ext cx="70688" cy="626078"/>
              <a:chOff x="2339446" y="455930"/>
              <a:chExt cx="139700" cy="800100"/>
            </a:xfrm>
          </p:grpSpPr>
          <p:cxnSp>
            <p:nvCxnSpPr>
              <p:cNvPr id="1495" name="Google Shape;1495;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96" name="Google Shape;1496;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97" name="Google Shape;1497;p19"/>
            <p:cNvGrpSpPr/>
            <p:nvPr/>
          </p:nvGrpSpPr>
          <p:grpSpPr>
            <a:xfrm rot="-5400000">
              <a:off x="-440874" y="1691374"/>
              <a:ext cx="70688" cy="626078"/>
              <a:chOff x="2339446" y="455930"/>
              <a:chExt cx="139700" cy="800100"/>
            </a:xfrm>
          </p:grpSpPr>
          <p:cxnSp>
            <p:nvCxnSpPr>
              <p:cNvPr id="1498" name="Google Shape;1498;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99" name="Google Shape;1499;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00" name="Google Shape;1500;p19"/>
            <p:cNvGrpSpPr/>
            <p:nvPr/>
          </p:nvGrpSpPr>
          <p:grpSpPr>
            <a:xfrm rot="-5400000">
              <a:off x="-440874" y="1215795"/>
              <a:ext cx="70688" cy="626078"/>
              <a:chOff x="2339446" y="455930"/>
              <a:chExt cx="139700" cy="800100"/>
            </a:xfrm>
          </p:grpSpPr>
          <p:cxnSp>
            <p:nvCxnSpPr>
              <p:cNvPr id="1501" name="Google Shape;1501;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02" name="Google Shape;1502;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03" name="Google Shape;1503;p19"/>
            <p:cNvGrpSpPr/>
            <p:nvPr/>
          </p:nvGrpSpPr>
          <p:grpSpPr>
            <a:xfrm rot="-5400000">
              <a:off x="-440873" y="740216"/>
              <a:ext cx="70688" cy="626078"/>
              <a:chOff x="2339446" y="455930"/>
              <a:chExt cx="139700" cy="800100"/>
            </a:xfrm>
          </p:grpSpPr>
          <p:cxnSp>
            <p:nvCxnSpPr>
              <p:cNvPr id="1504" name="Google Shape;1504;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05" name="Google Shape;1505;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506" name="Google Shape;1506;p19"/>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507" name="Google Shape;1507;p19"/>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grpSp>
        <p:nvGrpSpPr>
          <p:cNvPr id="1508" name="Google Shape;1508;p19"/>
          <p:cNvGrpSpPr/>
          <p:nvPr/>
        </p:nvGrpSpPr>
        <p:grpSpPr>
          <a:xfrm>
            <a:off x="12303201" y="334652"/>
            <a:ext cx="402118" cy="6150598"/>
            <a:chOff x="-718569" y="334652"/>
            <a:chExt cx="645558" cy="6150598"/>
          </a:xfrm>
        </p:grpSpPr>
        <p:grpSp>
          <p:nvGrpSpPr>
            <p:cNvPr id="1509" name="Google Shape;1509;p19"/>
            <p:cNvGrpSpPr/>
            <p:nvPr/>
          </p:nvGrpSpPr>
          <p:grpSpPr>
            <a:xfrm rot="-5400000">
              <a:off x="-421394" y="5495992"/>
              <a:ext cx="70688" cy="626078"/>
              <a:chOff x="1416580" y="455930"/>
              <a:chExt cx="139700" cy="800100"/>
            </a:xfrm>
          </p:grpSpPr>
          <p:cxnSp>
            <p:nvCxnSpPr>
              <p:cNvPr id="1510" name="Google Shape;1510;p19"/>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11" name="Google Shape;1511;p19"/>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12" name="Google Shape;1512;p19"/>
            <p:cNvGrpSpPr/>
            <p:nvPr/>
          </p:nvGrpSpPr>
          <p:grpSpPr>
            <a:xfrm rot="-5400000">
              <a:off x="-440874" y="5020427"/>
              <a:ext cx="70688" cy="626078"/>
              <a:chOff x="2339446" y="455930"/>
              <a:chExt cx="139700" cy="800100"/>
            </a:xfrm>
          </p:grpSpPr>
          <p:cxnSp>
            <p:nvCxnSpPr>
              <p:cNvPr id="1513" name="Google Shape;1513;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14" name="Google Shape;1514;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15" name="Google Shape;1515;p19"/>
            <p:cNvGrpSpPr/>
            <p:nvPr/>
          </p:nvGrpSpPr>
          <p:grpSpPr>
            <a:xfrm rot="-5400000">
              <a:off x="-440874" y="4544848"/>
              <a:ext cx="70688" cy="626078"/>
              <a:chOff x="2339446" y="455930"/>
              <a:chExt cx="139700" cy="800100"/>
            </a:xfrm>
          </p:grpSpPr>
          <p:cxnSp>
            <p:nvCxnSpPr>
              <p:cNvPr id="1516" name="Google Shape;1516;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17" name="Google Shape;1517;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18" name="Google Shape;1518;p19"/>
            <p:cNvGrpSpPr/>
            <p:nvPr/>
          </p:nvGrpSpPr>
          <p:grpSpPr>
            <a:xfrm rot="-5400000">
              <a:off x="-440874" y="4069269"/>
              <a:ext cx="70688" cy="626078"/>
              <a:chOff x="2339446" y="455930"/>
              <a:chExt cx="139700" cy="800100"/>
            </a:xfrm>
          </p:grpSpPr>
          <p:cxnSp>
            <p:nvCxnSpPr>
              <p:cNvPr id="1519" name="Google Shape;1519;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20" name="Google Shape;1520;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21" name="Google Shape;1521;p19"/>
            <p:cNvGrpSpPr/>
            <p:nvPr/>
          </p:nvGrpSpPr>
          <p:grpSpPr>
            <a:xfrm rot="-5400000">
              <a:off x="-440874" y="3593690"/>
              <a:ext cx="70688" cy="626078"/>
              <a:chOff x="2339446" y="455930"/>
              <a:chExt cx="139700" cy="800100"/>
            </a:xfrm>
          </p:grpSpPr>
          <p:cxnSp>
            <p:nvCxnSpPr>
              <p:cNvPr id="1522" name="Google Shape;1522;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23" name="Google Shape;1523;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24" name="Google Shape;1524;p19"/>
            <p:cNvGrpSpPr/>
            <p:nvPr/>
          </p:nvGrpSpPr>
          <p:grpSpPr>
            <a:xfrm rot="-5400000">
              <a:off x="-440874" y="3118111"/>
              <a:ext cx="70688" cy="626078"/>
              <a:chOff x="2339446" y="455930"/>
              <a:chExt cx="139700" cy="800100"/>
            </a:xfrm>
          </p:grpSpPr>
          <p:cxnSp>
            <p:nvCxnSpPr>
              <p:cNvPr id="1525" name="Google Shape;1525;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26" name="Google Shape;1526;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27" name="Google Shape;1527;p19"/>
            <p:cNvGrpSpPr/>
            <p:nvPr/>
          </p:nvGrpSpPr>
          <p:grpSpPr>
            <a:xfrm rot="-5400000">
              <a:off x="-440874" y="2642532"/>
              <a:ext cx="70688" cy="626078"/>
              <a:chOff x="2339446" y="455930"/>
              <a:chExt cx="139700" cy="800100"/>
            </a:xfrm>
          </p:grpSpPr>
          <p:cxnSp>
            <p:nvCxnSpPr>
              <p:cNvPr id="1528" name="Google Shape;1528;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29" name="Google Shape;1529;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30" name="Google Shape;1530;p19"/>
            <p:cNvGrpSpPr/>
            <p:nvPr/>
          </p:nvGrpSpPr>
          <p:grpSpPr>
            <a:xfrm rot="-5400000">
              <a:off x="-440874" y="2166953"/>
              <a:ext cx="70688" cy="626078"/>
              <a:chOff x="2339446" y="455930"/>
              <a:chExt cx="139700" cy="800100"/>
            </a:xfrm>
          </p:grpSpPr>
          <p:cxnSp>
            <p:nvCxnSpPr>
              <p:cNvPr id="1531" name="Google Shape;1531;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32" name="Google Shape;1532;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33" name="Google Shape;1533;p19"/>
            <p:cNvGrpSpPr/>
            <p:nvPr/>
          </p:nvGrpSpPr>
          <p:grpSpPr>
            <a:xfrm rot="-5400000">
              <a:off x="-440874" y="1691374"/>
              <a:ext cx="70688" cy="626078"/>
              <a:chOff x="2339446" y="455930"/>
              <a:chExt cx="139700" cy="800100"/>
            </a:xfrm>
          </p:grpSpPr>
          <p:cxnSp>
            <p:nvCxnSpPr>
              <p:cNvPr id="1534" name="Google Shape;1534;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35" name="Google Shape;1535;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36" name="Google Shape;1536;p19"/>
            <p:cNvGrpSpPr/>
            <p:nvPr/>
          </p:nvGrpSpPr>
          <p:grpSpPr>
            <a:xfrm rot="-5400000">
              <a:off x="-440874" y="1215795"/>
              <a:ext cx="70688" cy="626078"/>
              <a:chOff x="2339446" y="455930"/>
              <a:chExt cx="139700" cy="800100"/>
            </a:xfrm>
          </p:grpSpPr>
          <p:cxnSp>
            <p:nvCxnSpPr>
              <p:cNvPr id="1537" name="Google Shape;1537;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38" name="Google Shape;1538;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39" name="Google Shape;1539;p19"/>
            <p:cNvGrpSpPr/>
            <p:nvPr/>
          </p:nvGrpSpPr>
          <p:grpSpPr>
            <a:xfrm rot="-5400000">
              <a:off x="-440873" y="740216"/>
              <a:ext cx="70688" cy="626078"/>
              <a:chOff x="2339446" y="455930"/>
              <a:chExt cx="139700" cy="800100"/>
            </a:xfrm>
          </p:grpSpPr>
          <p:cxnSp>
            <p:nvCxnSpPr>
              <p:cNvPr id="1540" name="Google Shape;1540;p19"/>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41" name="Google Shape;1541;p19"/>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542" name="Google Shape;1542;p19"/>
            <p:cNvCxnSpPr/>
            <p:nvPr/>
          </p:nvCxnSpPr>
          <p:spPr>
            <a:xfrm rot="10800000">
              <a:off x="-405501" y="334652"/>
              <a:ext cx="0" cy="626100"/>
            </a:xfrm>
            <a:prstGeom prst="straightConnector1">
              <a:avLst/>
            </a:prstGeom>
            <a:noFill/>
            <a:ln w="12700" cap="flat" cmpd="sng">
              <a:solidFill>
                <a:schemeClr val="dk2"/>
              </a:solidFill>
              <a:prstDash val="solid"/>
              <a:round/>
              <a:headEnd type="none" w="sm" len="sm"/>
              <a:tailEnd type="none" w="sm" len="sm"/>
            </a:ln>
          </p:spPr>
        </p:cxnSp>
        <p:cxnSp>
          <p:nvCxnSpPr>
            <p:cNvPr id="1543" name="Google Shape;1543;p19"/>
            <p:cNvCxnSpPr/>
            <p:nvPr/>
          </p:nvCxnSpPr>
          <p:spPr>
            <a:xfrm rot="10800000">
              <a:off x="-405501" y="5859150"/>
              <a:ext cx="0" cy="626100"/>
            </a:xfrm>
            <a:prstGeom prst="straightConnector1">
              <a:avLst/>
            </a:prstGeom>
            <a:noFill/>
            <a:ln w="12700" cap="flat" cmpd="sng">
              <a:solidFill>
                <a:schemeClr val="dk2"/>
              </a:solidFill>
              <a:prstDash val="solid"/>
              <a:round/>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pos="383">
          <p15:clr>
            <a:srgbClr val="F26B43"/>
          </p15:clr>
        </p15:guide>
        <p15:guide id="4" orient="horz" pos="528">
          <p15:clr>
            <a:srgbClr val="F26B43"/>
          </p15:clr>
        </p15:guide>
        <p15:guide id="5" orient="horz" pos="4056">
          <p15:clr>
            <a:srgbClr val="F26B43"/>
          </p15:clr>
        </p15:guide>
        <p15:guide id="6" orient="horz" pos="3888">
          <p15:clr>
            <a:srgbClr val="F26B43"/>
          </p15:clr>
        </p15:guide>
        <p15:guide id="7" pos="7295">
          <p15:clr>
            <a:srgbClr val="F26B43"/>
          </p15:clr>
        </p15:guide>
        <p15:guide id="8" orient="horz" pos="417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3"/>
        <p:cNvGrpSpPr/>
        <p:nvPr/>
      </p:nvGrpSpPr>
      <p:grpSpPr>
        <a:xfrm>
          <a:off x="0" y="0"/>
          <a:ext cx="0" cy="0"/>
          <a:chOff x="0" y="0"/>
          <a:chExt cx="0" cy="0"/>
        </a:xfrm>
      </p:grpSpPr>
      <p:sp>
        <p:nvSpPr>
          <p:cNvPr id="2074" name="Google Shape;2074;p23"/>
          <p:cNvSpPr txBox="1">
            <a:spLocks noGrp="1"/>
          </p:cNvSpPr>
          <p:nvPr>
            <p:ph type="title"/>
          </p:nvPr>
        </p:nvSpPr>
        <p:spPr>
          <a:xfrm>
            <a:off x="837982" y="365125"/>
            <a:ext cx="10512861"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75" name="Google Shape;2075;p23"/>
          <p:cNvSpPr txBox="1">
            <a:spLocks noGrp="1"/>
          </p:cNvSpPr>
          <p:nvPr>
            <p:ph type="body" idx="1"/>
          </p:nvPr>
        </p:nvSpPr>
        <p:spPr>
          <a:xfrm>
            <a:off x="837982" y="1825625"/>
            <a:ext cx="10512861"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6" name="Google Shape;2076;p23"/>
          <p:cNvSpPr txBox="1">
            <a:spLocks noGrp="1"/>
          </p:cNvSpPr>
          <p:nvPr>
            <p:ph type="dt" idx="10"/>
          </p:nvPr>
        </p:nvSpPr>
        <p:spPr>
          <a:xfrm>
            <a:off x="837982" y="6356350"/>
            <a:ext cx="2742486"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77" name="Google Shape;2077;p23"/>
          <p:cNvSpPr txBox="1">
            <a:spLocks noGrp="1"/>
          </p:cNvSpPr>
          <p:nvPr>
            <p:ph type="ftr" idx="11"/>
          </p:nvPr>
        </p:nvSpPr>
        <p:spPr>
          <a:xfrm>
            <a:off x="4037548" y="6356350"/>
            <a:ext cx="4113729"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78" name="Google Shape;2078;p23"/>
          <p:cNvSpPr txBox="1">
            <a:spLocks noGrp="1"/>
          </p:cNvSpPr>
          <p:nvPr>
            <p:ph type="sldNum" idx="12"/>
          </p:nvPr>
        </p:nvSpPr>
        <p:spPr>
          <a:xfrm>
            <a:off x="8608358" y="6356350"/>
            <a:ext cx="2742486"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9"/>
        <p:cNvGrpSpPr/>
        <p:nvPr/>
      </p:nvGrpSpPr>
      <p:grpSpPr>
        <a:xfrm>
          <a:off x="0" y="0"/>
          <a:ext cx="0" cy="0"/>
          <a:chOff x="0" y="0"/>
          <a:chExt cx="0" cy="0"/>
        </a:xfrm>
      </p:grpSpPr>
      <p:pic>
        <p:nvPicPr>
          <p:cNvPr id="2300" name="Google Shape;2300;ga8052f6a95_1_0"/>
          <p:cNvPicPr preferRelativeResize="0"/>
          <p:nvPr/>
        </p:nvPicPr>
        <p:blipFill rotWithShape="1">
          <a:blip r:embed="rId36">
            <a:alphaModFix/>
          </a:blip>
          <a:srcRect/>
          <a:stretch/>
        </p:blipFill>
        <p:spPr>
          <a:xfrm>
            <a:off x="1588" y="1594"/>
            <a:ext cx="1586" cy="1586"/>
          </a:xfrm>
          <a:prstGeom prst="rect">
            <a:avLst/>
          </a:prstGeom>
          <a:noFill/>
          <a:ln>
            <a:noFill/>
          </a:ln>
        </p:spPr>
      </p:pic>
      <p:sp>
        <p:nvSpPr>
          <p:cNvPr id="2301" name="Google Shape;2301;ga8052f6a95_1_0"/>
          <p:cNvSpPr txBox="1"/>
          <p:nvPr/>
        </p:nvSpPr>
        <p:spPr>
          <a:xfrm>
            <a:off x="11392636" y="6472377"/>
            <a:ext cx="358707" cy="187200"/>
          </a:xfrm>
          <a:prstGeom prst="rect">
            <a:avLst/>
          </a:prstGeom>
          <a:noFill/>
          <a:ln>
            <a:noFill/>
          </a:ln>
        </p:spPr>
        <p:txBody>
          <a:bodyPr spcFirstLastPara="1" wrap="square" lIns="91375" tIns="45700" rIns="91375" bIns="45700" anchor="ctr" anchorCtr="0">
            <a:noAutofit/>
          </a:bodyPr>
          <a:lstStyle/>
          <a:p>
            <a:pPr marL="0" marR="0" lvl="0" indent="0" algn="l" rtl="0">
              <a:spcBef>
                <a:spcPts val="0"/>
              </a:spcBef>
              <a:spcAft>
                <a:spcPts val="0"/>
              </a:spcAft>
              <a:buNone/>
            </a:pPr>
            <a:fld id="{00000000-1234-1234-1234-123412341234}" type="slidenum">
              <a:rPr lang="en-US" sz="700" b="1" i="0" u="none" strike="noStrike" cap="none">
                <a:solidFill>
                  <a:schemeClr val="dk1"/>
                </a:solidFill>
                <a:latin typeface="Avenir Next For Intuit"/>
                <a:ea typeface="Avenir Next For Intuit"/>
                <a:cs typeface="Avenir Next For Intuit"/>
                <a:sym typeface="Avenir Next For Intuit"/>
              </a:rPr>
              <a:t>‹#›</a:t>
            </a:fld>
            <a:endParaRPr sz="700" b="1" i="0" u="none" strike="noStrike" cap="none">
              <a:solidFill>
                <a:schemeClr val="dk1"/>
              </a:solidFill>
              <a:latin typeface="Avenir Next For Intuit"/>
              <a:ea typeface="Avenir Next For Intuit"/>
              <a:cs typeface="Avenir Next For Intuit"/>
              <a:sym typeface="Avenir Next For Intuit"/>
            </a:endParaRPr>
          </a:p>
        </p:txBody>
      </p:sp>
      <p:sp>
        <p:nvSpPr>
          <p:cNvPr id="2302" name="Google Shape;2302;ga8052f6a95_1_0"/>
          <p:cNvSpPr txBox="1">
            <a:spLocks noGrp="1"/>
          </p:cNvSpPr>
          <p:nvPr>
            <p:ph type="body" idx="1"/>
          </p:nvPr>
        </p:nvSpPr>
        <p:spPr>
          <a:xfrm>
            <a:off x="501175" y="1828800"/>
            <a:ext cx="11107507" cy="4267200"/>
          </a:xfrm>
          <a:prstGeom prst="rect">
            <a:avLst/>
          </a:prstGeom>
          <a:noFill/>
          <a:ln>
            <a:noFill/>
          </a:ln>
        </p:spPr>
        <p:txBody>
          <a:bodyPr spcFirstLastPara="1" wrap="square" lIns="91375" tIns="45700" rIns="91375" bIns="45700" anchor="t" anchorCtr="0">
            <a:noAutofit/>
          </a:bodyPr>
          <a:lstStyle>
            <a:lvl1pPr marL="457200" marR="0" lvl="0" indent="-228600" algn="l" rtl="0">
              <a:lnSpc>
                <a:spcPct val="95000"/>
              </a:lnSpc>
              <a:spcBef>
                <a:spcPts val="1900"/>
              </a:spcBef>
              <a:spcAft>
                <a:spcPts val="0"/>
              </a:spcAft>
              <a:buClr>
                <a:schemeClr val="dk1"/>
              </a:buClr>
              <a:buSzPts val="2700"/>
              <a:buFont typeface="Avenir Next For Intuit"/>
              <a:buNone/>
              <a:defRPr sz="2700"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rtl="0">
              <a:lnSpc>
                <a:spcPct val="95000"/>
              </a:lnSpc>
              <a:spcBef>
                <a:spcPts val="400"/>
              </a:spcBef>
              <a:spcAft>
                <a:spcPts val="0"/>
              </a:spcAft>
              <a:buClr>
                <a:schemeClr val="dk1"/>
              </a:buClr>
              <a:buSzPts val="2400"/>
              <a:buFont typeface="Avenir Next For Intuit"/>
              <a:buNone/>
              <a:defRPr sz="2700" b="0" i="0" u="none" strike="noStrike" cap="none">
                <a:solidFill>
                  <a:schemeClr val="dk1"/>
                </a:solidFill>
                <a:latin typeface="Avenir Next For Intuit"/>
                <a:ea typeface="Avenir Next For Intuit"/>
                <a:cs typeface="Avenir Next For Intuit"/>
                <a:sym typeface="Avenir Next For Intuit"/>
              </a:defRPr>
            </a:lvl2pPr>
            <a:lvl3pPr marL="1371600" marR="0" lvl="2" indent="-355600" algn="l" rtl="0">
              <a:lnSpc>
                <a:spcPct val="95000"/>
              </a:lnSpc>
              <a:spcBef>
                <a:spcPts val="400"/>
              </a:spcBef>
              <a:spcAft>
                <a:spcPts val="0"/>
              </a:spcAft>
              <a:buClr>
                <a:schemeClr val="dk1"/>
              </a:buClr>
              <a:buSzPts val="2000"/>
              <a:buFont typeface="Arial"/>
              <a:buChar char="•"/>
              <a:defRPr sz="2300" b="0" i="0" u="none" strike="noStrike" cap="none">
                <a:solidFill>
                  <a:schemeClr val="dk1"/>
                </a:solidFill>
                <a:latin typeface="Avenir Next For Intuit"/>
                <a:ea typeface="Avenir Next For Intuit"/>
                <a:cs typeface="Avenir Next For Intuit"/>
                <a:sym typeface="Avenir Next For Intuit"/>
              </a:defRPr>
            </a:lvl3pPr>
            <a:lvl4pPr marL="1828800" marR="0" lvl="3" indent="-355600" algn="l" rtl="0">
              <a:lnSpc>
                <a:spcPct val="95000"/>
              </a:lnSpc>
              <a:spcBef>
                <a:spcPts val="400"/>
              </a:spcBef>
              <a:spcAft>
                <a:spcPts val="0"/>
              </a:spcAft>
              <a:buClr>
                <a:schemeClr val="dk1"/>
              </a:buClr>
              <a:buSzPts val="2000"/>
              <a:buFont typeface="Merriweather Sans"/>
              <a:buChar char="–"/>
              <a:defRPr sz="2000"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rtl="0">
              <a:lnSpc>
                <a:spcPct val="95000"/>
              </a:lnSpc>
              <a:spcBef>
                <a:spcPts val="400"/>
              </a:spcBef>
              <a:spcAft>
                <a:spcPts val="0"/>
              </a:spcAft>
              <a:buClr>
                <a:schemeClr val="dk1"/>
              </a:buClr>
              <a:buSzPts val="1500"/>
              <a:buFont typeface="Avenir Next For Intuit"/>
              <a:buNone/>
              <a:defRPr sz="1600" b="0" i="0" u="none" strike="noStrike" cap="none">
                <a:solidFill>
                  <a:schemeClr val="dk1"/>
                </a:solidFill>
                <a:latin typeface="Avenir Next For Intuit"/>
                <a:ea typeface="Avenir Next For Intuit"/>
                <a:cs typeface="Avenir Next For Intuit"/>
                <a:sym typeface="Avenir Next For Intuit"/>
              </a:defRPr>
            </a:lvl5pPr>
            <a:lvl6pPr marL="2743200" marR="0" lvl="5"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30200"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2303" name="Google Shape;2303;ga8052f6a95_1_0"/>
          <p:cNvSpPr txBox="1">
            <a:spLocks noGrp="1"/>
          </p:cNvSpPr>
          <p:nvPr>
            <p:ph type="title"/>
          </p:nvPr>
        </p:nvSpPr>
        <p:spPr>
          <a:xfrm>
            <a:off x="501174" y="314477"/>
            <a:ext cx="11105507" cy="546800"/>
          </a:xfrm>
          <a:prstGeom prst="rect">
            <a:avLst/>
          </a:prstGeom>
          <a:noFill/>
          <a:ln>
            <a:noFill/>
          </a:ln>
        </p:spPr>
        <p:txBody>
          <a:bodyPr spcFirstLastPara="1" wrap="square" lIns="91375" tIns="45700" rIns="91375" bIns="45700" anchor="t" anchorCtr="0">
            <a:noAutofit/>
          </a:bodyPr>
          <a:lstStyle>
            <a:lvl1pPr marR="0" lvl="0" algn="l" rtl="0">
              <a:lnSpc>
                <a:spcPct val="95000"/>
              </a:lnSpc>
              <a:spcBef>
                <a:spcPts val="0"/>
              </a:spcBef>
              <a:spcAft>
                <a:spcPts val="0"/>
              </a:spcAft>
              <a:buClr>
                <a:schemeClr val="accent1"/>
              </a:buClr>
              <a:buSzPts val="3100"/>
              <a:buFont typeface="Avenir Next For Intuit"/>
              <a:buNone/>
              <a:defRPr sz="3100" b="1" i="0" u="none" strike="noStrike" cap="none">
                <a:solidFill>
                  <a:schemeClr val="accent1"/>
                </a:solidFill>
                <a:latin typeface="Avenir Next For Intuit"/>
                <a:ea typeface="Avenir Next For Intuit"/>
                <a:cs typeface="Avenir Next For Intuit"/>
                <a:sym typeface="Avenir Next For Intuit"/>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a:p>
        </p:txBody>
      </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hyperlink" Target="https://www.investopedia.com/terms/w/w2form.as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hyperlink" Target="https://www.econedlink.org/resources/turbotax-by-intuit-pt-1-2/" TargetMode="Externa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hyperlink" Target="https://www.econedlink.org/resources/intro-to-turbotax-simulation/" TargetMode="Externa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hyperlink" Target="https://docs.google.com/document/d/12gUYwjXp1hnQBW8ZMcxrS3dTdVRRtQSR0eSLHEjyfzM/edit?usp=sharing" TargetMode="Externa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hyperlink" Target="https://docs.google.com/document/d/12gUYwjXp1hnQBW8ZMcxrS3dTdVRRtQSR0eSLHEjyfzM/edit?usp=sharing" TargetMode="Externa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2gUYwjXp1hnQBW8ZMcxrS3dTdVRRtQSR0eSLHEjyfzM/edit?usp=sharing"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1.xml"/><Relationship Id="rId5" Type="http://schemas.openxmlformats.org/officeDocument/2006/relationships/hyperlink" Target="https://www.econedlink.org/resources/intro-to-turbotax-simulation/" TargetMode="Externa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2gUYwjXp1hnQBW8ZMcxrS3dTdVRRtQSR0eSLHEjyfzM/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40.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document/d/12gUYwjXp1hnQBW8ZMcxrS3dTdVRRtQSR0eSLHEjyfzM/edit?usp=sharing" TargetMode="External"/><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econedlink.org/resources/intro-to-turbotax-simulation/" TargetMode="External"/><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hyperlink" Target="https://store.councilforeconed.org/" TargetMode="Externa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hyperlink" Target="https://www.econedlink.org/resources/intro-to-turbotax-simulation/" TargetMode="External"/><Relationship Id="rId2" Type="http://schemas.openxmlformats.org/officeDocument/2006/relationships/notesSlide" Target="../notesSlides/notesSlide6.xml"/><Relationship Id="rId1" Type="http://schemas.openxmlformats.org/officeDocument/2006/relationships/slideLayout" Target="../slideLayouts/slideLayout40.xml"/><Relationship Id="rId5" Type="http://schemas.openxmlformats.org/officeDocument/2006/relationships/image" Target="../media/image24.png"/><Relationship Id="rId4" Type="http://schemas.openxmlformats.org/officeDocument/2006/relationships/hyperlink" Target="https://www.econedlink.org/resources/fffl-chapter-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86.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hyperlink" Target="https://www.econedlink.org/resources/intro-to-turbotax-simulation/" TargetMode="External"/><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88"/>
        <p:cNvGrpSpPr/>
        <p:nvPr/>
      </p:nvGrpSpPr>
      <p:grpSpPr>
        <a:xfrm>
          <a:off x="0" y="0"/>
          <a:ext cx="0" cy="0"/>
          <a:chOff x="0" y="0"/>
          <a:chExt cx="0" cy="0"/>
        </a:xfrm>
      </p:grpSpPr>
      <p:sp>
        <p:nvSpPr>
          <p:cNvPr id="2589" name="Google Shape;2589;p1"/>
          <p:cNvSpPr txBox="1">
            <a:spLocks noGrp="1"/>
          </p:cNvSpPr>
          <p:nvPr>
            <p:ph type="body" idx="1"/>
          </p:nvPr>
        </p:nvSpPr>
        <p:spPr>
          <a:xfrm>
            <a:off x="502925" y="4589225"/>
            <a:ext cx="10419300" cy="1953300"/>
          </a:xfrm>
          <a:prstGeom prst="rect">
            <a:avLst/>
          </a:prstGeom>
          <a:noFill/>
          <a:ln>
            <a:noFill/>
          </a:ln>
        </p:spPr>
        <p:txBody>
          <a:bodyPr spcFirstLastPara="1" wrap="square" lIns="91425" tIns="45700" rIns="91400" bIns="45700" anchor="t" anchorCtr="0">
            <a:noAutofit/>
          </a:bodyPr>
          <a:lstStyle/>
          <a:p>
            <a:pPr marL="0" lvl="0" indent="0" algn="l" rtl="0">
              <a:lnSpc>
                <a:spcPct val="95000"/>
              </a:lnSpc>
              <a:spcBef>
                <a:spcPts val="0"/>
              </a:spcBef>
              <a:spcAft>
                <a:spcPts val="0"/>
              </a:spcAft>
              <a:buClr>
                <a:srgbClr val="FFFFFF"/>
              </a:buClr>
              <a:buSzPts val="2200"/>
              <a:buFont typeface="Arial"/>
              <a:buNone/>
            </a:pPr>
            <a:r>
              <a:rPr lang="en-US" sz="1998"/>
              <a:t>Presented by:</a:t>
            </a:r>
            <a:endParaRPr sz="1998"/>
          </a:p>
          <a:p>
            <a:pPr marL="0" lvl="0" indent="0" algn="l" rtl="0">
              <a:lnSpc>
                <a:spcPct val="95000"/>
              </a:lnSpc>
              <a:spcBef>
                <a:spcPts val="0"/>
              </a:spcBef>
              <a:spcAft>
                <a:spcPts val="0"/>
              </a:spcAft>
              <a:buClr>
                <a:srgbClr val="FFFFFF"/>
              </a:buClr>
              <a:buSzPts val="2200"/>
              <a:buFont typeface="Arial"/>
              <a:buNone/>
            </a:pPr>
            <a:r>
              <a:rPr lang="en-US" sz="1998"/>
              <a:t>Jared Davidove</a:t>
            </a:r>
            <a:endParaRPr sz="1998"/>
          </a:p>
          <a:p>
            <a:pPr marL="0" lvl="0" indent="0" algn="l" rtl="0">
              <a:lnSpc>
                <a:spcPct val="95000"/>
              </a:lnSpc>
              <a:spcBef>
                <a:spcPts val="0"/>
              </a:spcBef>
              <a:spcAft>
                <a:spcPts val="0"/>
              </a:spcAft>
              <a:buClr>
                <a:srgbClr val="FFFFFF"/>
              </a:buClr>
              <a:buSzPts val="2200"/>
              <a:buFont typeface="Arial"/>
              <a:buNone/>
            </a:pPr>
            <a:r>
              <a:rPr lang="en-US" sz="1998"/>
              <a:t>Sr. Manager, Strategic Education Partnerships</a:t>
            </a:r>
            <a:endParaRPr sz="1998"/>
          </a:p>
          <a:p>
            <a:pPr marL="0" lvl="0" indent="0" algn="l" rtl="0">
              <a:lnSpc>
                <a:spcPct val="95000"/>
              </a:lnSpc>
              <a:spcBef>
                <a:spcPts val="0"/>
              </a:spcBef>
              <a:spcAft>
                <a:spcPts val="0"/>
              </a:spcAft>
              <a:buClr>
                <a:srgbClr val="FFFFFF"/>
              </a:buClr>
              <a:buSzPts val="2200"/>
              <a:buFont typeface="Arial"/>
              <a:buNone/>
            </a:pPr>
            <a:endParaRPr sz="1998"/>
          </a:p>
          <a:p>
            <a:pPr marL="0" lvl="0" indent="0" algn="l" rtl="0">
              <a:lnSpc>
                <a:spcPct val="95000"/>
              </a:lnSpc>
              <a:spcBef>
                <a:spcPts val="0"/>
              </a:spcBef>
              <a:spcAft>
                <a:spcPts val="0"/>
              </a:spcAft>
              <a:buClr>
                <a:srgbClr val="FFFFFF"/>
              </a:buClr>
              <a:buSzPts val="2200"/>
              <a:buFont typeface="Arial"/>
              <a:buNone/>
            </a:pPr>
            <a:r>
              <a:rPr lang="en-US" sz="1998"/>
              <a:t>Ruben Rivera, Phd.</a:t>
            </a:r>
            <a:endParaRPr sz="1998"/>
          </a:p>
          <a:p>
            <a:pPr marL="0" lvl="0" indent="0" algn="l" rtl="0">
              <a:lnSpc>
                <a:spcPct val="95000"/>
              </a:lnSpc>
              <a:spcBef>
                <a:spcPts val="0"/>
              </a:spcBef>
              <a:spcAft>
                <a:spcPts val="0"/>
              </a:spcAft>
              <a:buClr>
                <a:srgbClr val="FFFFFF"/>
              </a:buClr>
              <a:buSzPts val="2200"/>
              <a:buFont typeface="Arial"/>
              <a:buNone/>
            </a:pPr>
            <a:r>
              <a:rPr lang="en-US" sz="1998"/>
              <a:t>Director of Professional Development, Council for Economic Education</a:t>
            </a:r>
            <a:endParaRPr sz="1998"/>
          </a:p>
          <a:p>
            <a:pPr marL="0" lvl="0" indent="0" algn="l" rtl="0">
              <a:lnSpc>
                <a:spcPct val="95000"/>
              </a:lnSpc>
              <a:spcBef>
                <a:spcPts val="1800"/>
              </a:spcBef>
              <a:spcAft>
                <a:spcPts val="0"/>
              </a:spcAft>
              <a:buClr>
                <a:srgbClr val="FFFFFF"/>
              </a:buClr>
              <a:buSzPts val="2298"/>
              <a:buFont typeface="Arial"/>
              <a:buNone/>
            </a:pPr>
            <a:endParaRPr sz="1998"/>
          </a:p>
        </p:txBody>
      </p:sp>
      <p:sp>
        <p:nvSpPr>
          <p:cNvPr id="2590" name="Google Shape;2590;p1"/>
          <p:cNvSpPr txBox="1">
            <a:spLocks noGrp="1"/>
          </p:cNvSpPr>
          <p:nvPr>
            <p:ph type="title"/>
          </p:nvPr>
        </p:nvSpPr>
        <p:spPr>
          <a:xfrm>
            <a:off x="409575" y="1540675"/>
            <a:ext cx="12236401" cy="2437200"/>
          </a:xfrm>
          <a:prstGeom prst="rect">
            <a:avLst/>
          </a:prstGeom>
          <a:noFill/>
          <a:ln>
            <a:noFill/>
          </a:ln>
        </p:spPr>
        <p:txBody>
          <a:bodyPr spcFirstLastPara="1" wrap="square" lIns="91400" tIns="45700" rIns="91400" bIns="45700" anchor="b" anchorCtr="0">
            <a:noAutofit/>
          </a:bodyPr>
          <a:lstStyle/>
          <a:p>
            <a:pPr marL="0" lvl="0" indent="0" algn="l" rtl="0">
              <a:lnSpc>
                <a:spcPct val="128125"/>
              </a:lnSpc>
              <a:spcBef>
                <a:spcPts val="0"/>
              </a:spcBef>
              <a:spcAft>
                <a:spcPts val="0"/>
              </a:spcAft>
              <a:buClr>
                <a:schemeClr val="dk1"/>
              </a:buClr>
              <a:buSzPts val="1100"/>
              <a:buFont typeface="Arial"/>
              <a:buNone/>
            </a:pPr>
            <a:r>
              <a:rPr lang="en-US" sz="3700">
                <a:solidFill>
                  <a:srgbClr val="FFFFFF"/>
                </a:solidFill>
              </a:rPr>
              <a:t>TurboTax In Virtual Classrooms by Intuit, Pt</a:t>
            </a:r>
            <a:r>
              <a:rPr lang="en-US" sz="3700"/>
              <a:t>.2:</a:t>
            </a:r>
            <a:endParaRPr sz="3700"/>
          </a:p>
          <a:p>
            <a:pPr marL="0" lvl="0" indent="0" algn="l" rtl="0">
              <a:lnSpc>
                <a:spcPct val="128125"/>
              </a:lnSpc>
              <a:spcBef>
                <a:spcPts val="0"/>
              </a:spcBef>
              <a:spcAft>
                <a:spcPts val="0"/>
              </a:spcAft>
              <a:buClr>
                <a:schemeClr val="dk1"/>
              </a:buClr>
              <a:buSzPts val="1100"/>
              <a:buFont typeface="Arial"/>
              <a:buNone/>
            </a:pPr>
            <a:r>
              <a:rPr lang="en-US" sz="3700"/>
              <a:t>W2’s and More W2’s</a:t>
            </a:r>
            <a:endParaRPr sz="3700">
              <a:solidFill>
                <a:srgbClr val="FFFFFF"/>
              </a:solidFill>
            </a:endParaRPr>
          </a:p>
          <a:p>
            <a:pPr marL="0" lvl="0" indent="0" algn="l" rtl="0">
              <a:lnSpc>
                <a:spcPct val="115000"/>
              </a:lnSpc>
              <a:spcBef>
                <a:spcPts val="800"/>
              </a:spcBef>
              <a:spcAft>
                <a:spcPts val="0"/>
              </a:spcAft>
              <a:buClr>
                <a:schemeClr val="dk1"/>
              </a:buClr>
              <a:buSzPts val="1100"/>
              <a:buFont typeface="Arial"/>
              <a:buNone/>
            </a:pPr>
            <a:endParaRPr sz="1100" b="0">
              <a:solidFill>
                <a:schemeClr val="dk1"/>
              </a:solidFill>
            </a:endParaRPr>
          </a:p>
          <a:p>
            <a:pPr marL="0" lvl="0" indent="0" algn="l" rtl="0">
              <a:lnSpc>
                <a:spcPct val="95000"/>
              </a:lnSpc>
              <a:spcBef>
                <a:spcPts val="0"/>
              </a:spcBef>
              <a:spcAft>
                <a:spcPts val="0"/>
              </a:spcAft>
              <a:buClr>
                <a:srgbClr val="FFFFFF"/>
              </a:buClr>
              <a:buSzPts val="7000"/>
              <a:buFont typeface="Arial"/>
              <a:buNone/>
            </a:pPr>
            <a:endParaRPr sz="4400"/>
          </a:p>
        </p:txBody>
      </p:sp>
      <p:sp>
        <p:nvSpPr>
          <p:cNvPr id="2591" name="Google Shape;2591;p1"/>
          <p:cNvSpPr txBox="1">
            <a:spLocks noGrp="1"/>
          </p:cNvSpPr>
          <p:nvPr>
            <p:ph type="dt" idx="10"/>
          </p:nvPr>
        </p:nvSpPr>
        <p:spPr>
          <a:xfrm>
            <a:off x="502920" y="3312818"/>
            <a:ext cx="7083300" cy="335100"/>
          </a:xfrm>
          <a:prstGeom prst="rect">
            <a:avLst/>
          </a:prstGeom>
          <a:noFill/>
          <a:ln>
            <a:noFill/>
          </a:ln>
        </p:spPr>
        <p:txBody>
          <a:bodyPr spcFirstLastPara="1" wrap="square" lIns="91425" tIns="45700" rIns="91400" bIns="45700" anchor="t" anchorCtr="0">
            <a:noAutofit/>
          </a:bodyPr>
          <a:lstStyle/>
          <a:p>
            <a:pPr marL="0" lvl="0" indent="0" algn="l" rtl="0">
              <a:lnSpc>
                <a:spcPct val="100000"/>
              </a:lnSpc>
              <a:spcBef>
                <a:spcPts val="0"/>
              </a:spcBef>
              <a:spcAft>
                <a:spcPts val="0"/>
              </a:spcAft>
              <a:buClr>
                <a:srgbClr val="FFFFFF"/>
              </a:buClr>
              <a:buSzPts val="1600"/>
              <a:buFont typeface="Arial"/>
              <a:buNone/>
            </a:pPr>
            <a:r>
              <a:rPr lang="en-US" sz="2800"/>
              <a:t>Wednesday, December 9th, 2020</a:t>
            </a:r>
            <a:endParaRPr sz="2800"/>
          </a:p>
          <a:p>
            <a:pPr marL="0" lvl="0" indent="0" algn="l" rtl="0">
              <a:lnSpc>
                <a:spcPct val="100000"/>
              </a:lnSpc>
              <a:spcBef>
                <a:spcPts val="0"/>
              </a:spcBef>
              <a:spcAft>
                <a:spcPts val="0"/>
              </a:spcAft>
              <a:buClr>
                <a:srgbClr val="FFFFFF"/>
              </a:buClr>
              <a:buSzPts val="1600"/>
              <a:buFont typeface="Arial"/>
              <a:buNone/>
            </a:pPr>
            <a:r>
              <a:rPr lang="en-US" sz="2800"/>
              <a:t>7-8 p.m. EST</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sp>
        <p:nvSpPr>
          <p:cNvPr id="2691" name="Google Shape;2691;g9f4fe83448_0_25"/>
          <p:cNvSpPr txBox="1"/>
          <p:nvPr/>
        </p:nvSpPr>
        <p:spPr>
          <a:xfrm>
            <a:off x="344526" y="370512"/>
            <a:ext cx="11105400" cy="8916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Clr>
                <a:srgbClr val="0077C5"/>
              </a:buClr>
              <a:buSzPts val="3000"/>
              <a:buFont typeface="Arial"/>
              <a:buNone/>
            </a:pPr>
            <a:r>
              <a:rPr lang="en-US" sz="3000" b="1" i="0" u="sng" strike="noStrike" cap="none">
                <a:solidFill>
                  <a:srgbClr val="0077C5"/>
                </a:solidFill>
                <a:latin typeface="Arial"/>
                <a:ea typeface="Arial"/>
                <a:cs typeface="Arial"/>
                <a:sym typeface="Arial"/>
              </a:rPr>
              <a:t>Intro to Taxes</a:t>
            </a:r>
            <a:endParaRPr sz="3000" b="1" i="0" u="sng"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r>
              <a:rPr lang="en-US" sz="3000" b="1" i="0" u="none" strike="noStrike" cap="none">
                <a:solidFill>
                  <a:srgbClr val="0077C5"/>
                </a:solidFill>
                <a:latin typeface="Arial"/>
                <a:ea typeface="Arial"/>
                <a:cs typeface="Arial"/>
                <a:sym typeface="Arial"/>
              </a:rPr>
              <a:t> </a:t>
            </a:r>
            <a:endParaRPr sz="3000" b="1" i="0" u="none"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endParaRPr sz="3000" b="1" i="0" u="none" strike="noStrike" cap="none">
              <a:solidFill>
                <a:srgbClr val="0077C5"/>
              </a:solidFill>
              <a:latin typeface="Arial"/>
              <a:ea typeface="Arial"/>
              <a:cs typeface="Arial"/>
              <a:sym typeface="Arial"/>
            </a:endParaRPr>
          </a:p>
        </p:txBody>
      </p:sp>
      <p:sp>
        <p:nvSpPr>
          <p:cNvPr id="2692" name="Google Shape;2692;g9f4fe83448_0_25"/>
          <p:cNvSpPr txBox="1"/>
          <p:nvPr/>
        </p:nvSpPr>
        <p:spPr>
          <a:xfrm>
            <a:off x="249075" y="1262100"/>
            <a:ext cx="7314900" cy="354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There are FOUR case studies in the Turbotax curriculum.</a:t>
            </a: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a:p>
          <a:p>
            <a:pPr marL="0" marR="0" lvl="0" indent="0" algn="l" rtl="0">
              <a:lnSpc>
                <a:spcPct val="100000"/>
              </a:lnSpc>
              <a:spcBef>
                <a:spcPts val="0"/>
              </a:spcBef>
              <a:spcAft>
                <a:spcPts val="0"/>
              </a:spcAft>
              <a:buClr>
                <a:srgbClr val="000000"/>
              </a:buClr>
              <a:buSzPts val="1700"/>
              <a:buFont typeface="Arial"/>
              <a:buNone/>
            </a:pPr>
            <a:r>
              <a:rPr lang="en-US" sz="1700"/>
              <a:t>Today we will explore the following: </a:t>
            </a:r>
            <a:endParaRPr sz="1700"/>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US" sz="1700" b="1" i="0" u="none" strike="noStrike" cap="none">
                <a:solidFill>
                  <a:srgbClr val="000000"/>
                </a:solidFill>
                <a:latin typeface="Arial"/>
                <a:ea typeface="Arial"/>
                <a:cs typeface="Arial"/>
                <a:sym typeface="Arial"/>
              </a:rPr>
              <a:t>Case study 1 - Ezra Daniels. </a:t>
            </a:r>
            <a:endParaRPr sz="1700" b="1"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(Using a s</a:t>
            </a:r>
            <a:r>
              <a:rPr lang="en-US" sz="1700" b="1"/>
              <a:t>ingle </a:t>
            </a:r>
            <a:r>
              <a:rPr lang="en-US" sz="1700" b="1" i="0" u="none" strike="noStrike" cap="none">
                <a:solidFill>
                  <a:srgbClr val="000000"/>
                </a:solidFill>
                <a:latin typeface="Arial"/>
                <a:ea typeface="Arial"/>
                <a:cs typeface="Arial"/>
                <a:sym typeface="Arial"/>
              </a:rPr>
              <a:t>W2) </a:t>
            </a:r>
            <a:endParaRPr sz="1700" b="1" i="0" u="none" strike="noStrike" cap="none">
              <a:solidFill>
                <a:srgbClr val="000000"/>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US" sz="1700" b="1">
                <a:solidFill>
                  <a:schemeClr val="dk1"/>
                </a:solidFill>
              </a:rPr>
              <a:t>✓</a:t>
            </a:r>
            <a:r>
              <a:rPr lang="en-US" sz="1600" b="1">
                <a:solidFill>
                  <a:srgbClr val="008DD1"/>
                </a:solidFill>
              </a:rPr>
              <a:t>	</a:t>
            </a:r>
            <a:r>
              <a:rPr lang="en-US" sz="1600" b="1">
                <a:solidFill>
                  <a:srgbClr val="008CD0"/>
                </a:solidFill>
              </a:rPr>
              <a:t>Ezra Daniels</a:t>
            </a:r>
            <a:endParaRPr sz="1600" b="1">
              <a:solidFill>
                <a:srgbClr val="008DD1"/>
              </a:solidFill>
            </a:endParaRPr>
          </a:p>
          <a:p>
            <a:pPr marL="347472" lvl="0" indent="0" algn="l" rtl="0">
              <a:lnSpc>
                <a:spcPct val="115000"/>
              </a:lnSpc>
              <a:spcBef>
                <a:spcPts val="0"/>
              </a:spcBef>
              <a:spcAft>
                <a:spcPts val="0"/>
              </a:spcAft>
              <a:buClr>
                <a:schemeClr val="dk1"/>
              </a:buClr>
              <a:buSzPts val="1100"/>
              <a:buFont typeface="Arial"/>
              <a:buNone/>
            </a:pPr>
            <a:r>
              <a:rPr lang="en-US" sz="1500">
                <a:solidFill>
                  <a:schemeClr val="dk1"/>
                </a:solidFill>
              </a:rPr>
              <a:t>The simplest of all the W2s, in this scenario the filer is a dependent high school student with a part-time job earning less than $10,000 per year.  </a:t>
            </a:r>
            <a:endParaRPr sz="1700" b="1"/>
          </a:p>
          <a:p>
            <a:pPr marL="457200" marR="0" lvl="0" indent="0" algn="l" rtl="0">
              <a:lnSpc>
                <a:spcPct val="100000"/>
              </a:lnSpc>
              <a:spcBef>
                <a:spcPts val="0"/>
              </a:spcBef>
              <a:spcAft>
                <a:spcPts val="0"/>
              </a:spcAft>
              <a:buClr>
                <a:srgbClr val="000000"/>
              </a:buClr>
              <a:buSzPts val="1700"/>
              <a:buFont typeface="Arial"/>
              <a:buNone/>
            </a:pPr>
            <a:endParaRPr sz="1700" b="1"/>
          </a:p>
          <a:p>
            <a:pPr marL="457200" marR="0" lvl="0" indent="-336550" algn="l" rtl="0">
              <a:lnSpc>
                <a:spcPct val="100000"/>
              </a:lnSpc>
              <a:spcBef>
                <a:spcPts val="0"/>
              </a:spcBef>
              <a:spcAft>
                <a:spcPts val="0"/>
              </a:spcAft>
              <a:buClr>
                <a:srgbClr val="000000"/>
              </a:buClr>
              <a:buSzPts val="1700"/>
              <a:buFont typeface="Arial"/>
              <a:buChar char="-"/>
            </a:pPr>
            <a:r>
              <a:rPr lang="en-US" sz="1700" b="1" i="0" u="none" strike="noStrike" cap="none">
                <a:solidFill>
                  <a:srgbClr val="000000"/>
                </a:solidFill>
                <a:highlight>
                  <a:srgbClr val="FFFFFF"/>
                </a:highlight>
                <a:latin typeface="Arial"/>
                <a:ea typeface="Arial"/>
                <a:cs typeface="Arial"/>
                <a:sym typeface="Arial"/>
              </a:rPr>
              <a:t>Case study </a:t>
            </a:r>
            <a:r>
              <a:rPr lang="en-US" sz="1700" b="1">
                <a:highlight>
                  <a:srgbClr val="FFFFFF"/>
                </a:highlight>
              </a:rPr>
              <a:t>3</a:t>
            </a:r>
            <a:r>
              <a:rPr lang="en-US" sz="1700" b="1" i="0" u="none" strike="noStrike" cap="none">
                <a:solidFill>
                  <a:srgbClr val="000000"/>
                </a:solidFill>
                <a:highlight>
                  <a:srgbClr val="FFFFFF"/>
                </a:highlight>
                <a:latin typeface="Arial"/>
                <a:ea typeface="Arial"/>
                <a:cs typeface="Arial"/>
                <a:sym typeface="Arial"/>
              </a:rPr>
              <a:t> - </a:t>
            </a:r>
            <a:r>
              <a:rPr lang="en-US" sz="1700" b="1">
                <a:highlight>
                  <a:srgbClr val="FFFFFF"/>
                </a:highlight>
              </a:rPr>
              <a:t>Dirk Lohani</a:t>
            </a:r>
            <a:endParaRPr sz="1700" b="1" i="0" u="none" strike="noStrike" cap="none">
              <a:solidFill>
                <a:srgbClr val="000000"/>
              </a:solidFill>
              <a:highlight>
                <a:srgbClr val="FFFFFF"/>
              </a:highlight>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highlight>
                  <a:srgbClr val="FFFFFF"/>
                </a:highlight>
                <a:latin typeface="Arial"/>
                <a:ea typeface="Arial"/>
                <a:cs typeface="Arial"/>
                <a:sym typeface="Arial"/>
              </a:rPr>
              <a:t>(Using multiple W2’s )</a:t>
            </a:r>
            <a:endParaRPr sz="1700" b="1" i="0" u="none" strike="noStrike" cap="none">
              <a:solidFill>
                <a:srgbClr val="000000"/>
              </a:solidFill>
              <a:highlight>
                <a:srgbClr val="FFFFFF"/>
              </a:highlight>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1"/>
          </a:p>
          <a:p>
            <a:pPr marL="0" lvl="0" indent="0" algn="l" rtl="0">
              <a:lnSpc>
                <a:spcPct val="150000"/>
              </a:lnSpc>
              <a:spcBef>
                <a:spcPts val="0"/>
              </a:spcBef>
              <a:spcAft>
                <a:spcPts val="0"/>
              </a:spcAft>
              <a:buClr>
                <a:schemeClr val="dk1"/>
              </a:buClr>
              <a:buSzPts val="1100"/>
              <a:buFont typeface="Arial"/>
              <a:buNone/>
            </a:pPr>
            <a:r>
              <a:rPr lang="en-US" sz="1700" b="1">
                <a:solidFill>
                  <a:schemeClr val="dk1"/>
                </a:solidFill>
              </a:rPr>
              <a:t>✓</a:t>
            </a:r>
            <a:r>
              <a:rPr lang="en-US" sz="1600" b="1">
                <a:solidFill>
                  <a:srgbClr val="008DD1"/>
                </a:solidFill>
              </a:rPr>
              <a:t>	</a:t>
            </a:r>
            <a:r>
              <a:rPr lang="en-US" sz="1600" b="1">
                <a:solidFill>
                  <a:srgbClr val="008CD0"/>
                </a:solidFill>
              </a:rPr>
              <a:t>Dirk Lohani</a:t>
            </a:r>
            <a:endParaRPr sz="1600" b="1">
              <a:solidFill>
                <a:srgbClr val="008CD0"/>
              </a:solidFill>
            </a:endParaRPr>
          </a:p>
          <a:p>
            <a:pPr marL="347472" lvl="0" indent="0" algn="l" rtl="0">
              <a:lnSpc>
                <a:spcPct val="115000"/>
              </a:lnSpc>
              <a:spcBef>
                <a:spcPts val="0"/>
              </a:spcBef>
              <a:spcAft>
                <a:spcPts val="0"/>
              </a:spcAft>
              <a:buClr>
                <a:schemeClr val="dk1"/>
              </a:buClr>
              <a:buSzPts val="1100"/>
              <a:buFont typeface="Arial"/>
              <a:buNone/>
            </a:pPr>
            <a:r>
              <a:rPr lang="en-US" sz="1500">
                <a:solidFill>
                  <a:schemeClr val="dk1"/>
                </a:solidFill>
              </a:rPr>
              <a:t>The filer in this scenario is an independent young adult working for two different employers and has two W2s. Dirk earns almost $30,000 per year from full-time employment. </a:t>
            </a:r>
            <a:endParaRPr sz="1700" b="1">
              <a:solidFill>
                <a:schemeClr val="dk1"/>
              </a:solidFill>
            </a:endParaRPr>
          </a:p>
          <a:p>
            <a:pPr marL="45720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pic>
        <p:nvPicPr>
          <p:cNvPr id="2693" name="Google Shape;2693;g9f4fe83448_0_25"/>
          <p:cNvPicPr preferRelativeResize="0"/>
          <p:nvPr/>
        </p:nvPicPr>
        <p:blipFill rotWithShape="1">
          <a:blip r:embed="rId3">
            <a:alphaModFix/>
          </a:blip>
          <a:srcRect/>
          <a:stretch/>
        </p:blipFill>
        <p:spPr>
          <a:xfrm>
            <a:off x="7941523" y="838212"/>
            <a:ext cx="3351010" cy="1226362"/>
          </a:xfrm>
          <a:prstGeom prst="rect">
            <a:avLst/>
          </a:prstGeom>
          <a:noFill/>
          <a:ln>
            <a:noFill/>
          </a:ln>
        </p:spPr>
      </p:pic>
      <p:pic>
        <p:nvPicPr>
          <p:cNvPr id="2694" name="Google Shape;2694;g9f4fe83448_0_25"/>
          <p:cNvPicPr preferRelativeResize="0"/>
          <p:nvPr/>
        </p:nvPicPr>
        <p:blipFill rotWithShape="1">
          <a:blip r:embed="rId4">
            <a:alphaModFix/>
          </a:blip>
          <a:srcRect l="1447" r="1436"/>
          <a:stretch/>
        </p:blipFill>
        <p:spPr>
          <a:xfrm>
            <a:off x="8075150" y="2064563"/>
            <a:ext cx="3083727" cy="1988124"/>
          </a:xfrm>
          <a:prstGeom prst="rect">
            <a:avLst/>
          </a:prstGeom>
          <a:noFill/>
          <a:ln>
            <a:noFill/>
          </a:ln>
        </p:spPr>
      </p:pic>
      <p:grpSp>
        <p:nvGrpSpPr>
          <p:cNvPr id="2695" name="Google Shape;2695;g9f4fe83448_0_25"/>
          <p:cNvGrpSpPr/>
          <p:nvPr/>
        </p:nvGrpSpPr>
        <p:grpSpPr>
          <a:xfrm>
            <a:off x="7429299" y="4128875"/>
            <a:ext cx="4025877" cy="2483774"/>
            <a:chOff x="7200699" y="4052675"/>
            <a:chExt cx="4025877" cy="2483774"/>
          </a:xfrm>
        </p:grpSpPr>
        <p:pic>
          <p:nvPicPr>
            <p:cNvPr id="2696" name="Google Shape;2696;g9f4fe83448_0_25"/>
            <p:cNvPicPr preferRelativeResize="0"/>
            <p:nvPr/>
          </p:nvPicPr>
          <p:blipFill rotWithShape="1">
            <a:blip r:embed="rId5">
              <a:alphaModFix/>
            </a:blip>
            <a:srcRect/>
            <a:stretch/>
          </p:blipFill>
          <p:spPr>
            <a:xfrm>
              <a:off x="7200699" y="4052675"/>
              <a:ext cx="1652979" cy="1911949"/>
            </a:xfrm>
            <a:prstGeom prst="rect">
              <a:avLst/>
            </a:prstGeom>
            <a:noFill/>
            <a:ln>
              <a:noFill/>
            </a:ln>
            <a:effectLst>
              <a:outerShdw blurRad="57150" dist="66675" dir="2760000" algn="bl" rotWithShape="0">
                <a:srgbClr val="000000">
                  <a:alpha val="49019"/>
                </a:srgbClr>
              </a:outerShdw>
            </a:effectLst>
          </p:spPr>
        </p:pic>
        <p:pic>
          <p:nvPicPr>
            <p:cNvPr id="2697" name="Google Shape;2697;g9f4fe83448_0_25"/>
            <p:cNvPicPr preferRelativeResize="0"/>
            <p:nvPr/>
          </p:nvPicPr>
          <p:blipFill rotWithShape="1">
            <a:blip r:embed="rId6">
              <a:alphaModFix/>
            </a:blip>
            <a:srcRect/>
            <a:stretch/>
          </p:blipFill>
          <p:spPr>
            <a:xfrm>
              <a:off x="8357725" y="4362250"/>
              <a:ext cx="1652976" cy="1911950"/>
            </a:xfrm>
            <a:prstGeom prst="rect">
              <a:avLst/>
            </a:prstGeom>
            <a:noFill/>
            <a:ln>
              <a:noFill/>
            </a:ln>
            <a:effectLst>
              <a:outerShdw blurRad="57150" dist="66675" dir="2760000" algn="bl" rotWithShape="0">
                <a:srgbClr val="000000">
                  <a:alpha val="49019"/>
                </a:srgbClr>
              </a:outerShdw>
            </a:effectLst>
          </p:spPr>
        </p:pic>
        <p:pic>
          <p:nvPicPr>
            <p:cNvPr id="2698" name="Google Shape;2698;g9f4fe83448_0_25"/>
            <p:cNvPicPr preferRelativeResize="0"/>
            <p:nvPr/>
          </p:nvPicPr>
          <p:blipFill rotWithShape="1">
            <a:blip r:embed="rId7">
              <a:alphaModFix/>
            </a:blip>
            <a:srcRect/>
            <a:stretch/>
          </p:blipFill>
          <p:spPr>
            <a:xfrm>
              <a:off x="9573600" y="4624500"/>
              <a:ext cx="1652976" cy="1911949"/>
            </a:xfrm>
            <a:prstGeom prst="rect">
              <a:avLst/>
            </a:prstGeom>
            <a:noFill/>
            <a:ln>
              <a:noFill/>
            </a:ln>
            <a:effectLst>
              <a:outerShdw blurRad="57150" dist="66675" dir="2760000" algn="bl" rotWithShape="0">
                <a:srgbClr val="000000">
                  <a:alpha val="49019"/>
                </a:srgbClr>
              </a:outerShdw>
            </a:effec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3" name="Google Shape;2703;gb0a7abf240_0_0"/>
          <p:cNvSpPr txBox="1"/>
          <p:nvPr/>
        </p:nvSpPr>
        <p:spPr>
          <a:xfrm>
            <a:off x="186026" y="59387"/>
            <a:ext cx="11105400" cy="8916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Clr>
                <a:srgbClr val="0077C5"/>
              </a:buClr>
              <a:buSzPts val="3000"/>
              <a:buFont typeface="Arial"/>
              <a:buNone/>
            </a:pPr>
            <a:r>
              <a:rPr lang="en-US" sz="3000" b="1" i="0" u="sng" strike="noStrike" cap="none">
                <a:solidFill>
                  <a:srgbClr val="0077C5"/>
                </a:solidFill>
                <a:latin typeface="Arial"/>
                <a:ea typeface="Arial"/>
                <a:cs typeface="Arial"/>
                <a:sym typeface="Arial"/>
              </a:rPr>
              <a:t>Intro to Taxes</a:t>
            </a:r>
            <a:endParaRPr sz="3000" b="1" i="0" u="sng"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r>
              <a:rPr lang="en-US" sz="3000" b="1" i="0" u="none" strike="noStrike" cap="none">
                <a:solidFill>
                  <a:srgbClr val="0077C5"/>
                </a:solidFill>
                <a:latin typeface="Arial"/>
                <a:ea typeface="Arial"/>
                <a:cs typeface="Arial"/>
                <a:sym typeface="Arial"/>
              </a:rPr>
              <a:t> </a:t>
            </a:r>
            <a:endParaRPr sz="3000" b="1" i="0" u="none"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endParaRPr sz="3000" b="1" i="0" u="none" strike="noStrike" cap="none">
              <a:solidFill>
                <a:srgbClr val="0077C5"/>
              </a:solidFill>
              <a:latin typeface="Arial"/>
              <a:ea typeface="Arial"/>
              <a:cs typeface="Arial"/>
              <a:sym typeface="Arial"/>
            </a:endParaRPr>
          </a:p>
        </p:txBody>
      </p:sp>
      <p:sp>
        <p:nvSpPr>
          <p:cNvPr id="2704" name="Google Shape;2704;gb0a7abf240_0_0"/>
          <p:cNvSpPr txBox="1"/>
          <p:nvPr/>
        </p:nvSpPr>
        <p:spPr>
          <a:xfrm>
            <a:off x="0" y="295550"/>
            <a:ext cx="6496200" cy="354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US" sz="1700" b="1"/>
              <a:t>Guiding Questions: </a:t>
            </a:r>
            <a:endParaRPr sz="1700" b="1"/>
          </a:p>
          <a:p>
            <a:pPr marL="0" marR="0" lvl="0" indent="0" algn="l" rtl="0">
              <a:lnSpc>
                <a:spcPct val="100000"/>
              </a:lnSpc>
              <a:spcBef>
                <a:spcPts val="0"/>
              </a:spcBef>
              <a:spcAft>
                <a:spcPts val="0"/>
              </a:spcAft>
              <a:buNone/>
            </a:pPr>
            <a:endParaRPr sz="1700" b="1"/>
          </a:p>
          <a:p>
            <a:pPr marL="457200" lvl="0" indent="-368300" algn="l" rtl="0">
              <a:lnSpc>
                <a:spcPct val="120000"/>
              </a:lnSpc>
              <a:spcBef>
                <a:spcPts val="0"/>
              </a:spcBef>
              <a:spcAft>
                <a:spcPts val="0"/>
              </a:spcAft>
              <a:buSzPts val="2200"/>
              <a:buAutoNum type="arabicParenR"/>
            </a:pPr>
            <a:r>
              <a:rPr lang="en-US" sz="2200">
                <a:solidFill>
                  <a:srgbClr val="111111"/>
                </a:solidFill>
                <a:highlight>
                  <a:srgbClr val="FFFFFF"/>
                </a:highlight>
              </a:rPr>
              <a:t>What Is Form W-2?</a:t>
            </a:r>
            <a:endParaRPr sz="2200">
              <a:solidFill>
                <a:srgbClr val="111111"/>
              </a:solidFill>
              <a:highlight>
                <a:srgbClr val="FFFFFF"/>
              </a:highlight>
            </a:endParaRPr>
          </a:p>
          <a:p>
            <a:pPr marL="457200" lvl="0" indent="0" algn="l" rtl="0">
              <a:lnSpc>
                <a:spcPct val="115000"/>
              </a:lnSpc>
              <a:spcBef>
                <a:spcPts val="0"/>
              </a:spcBef>
              <a:spcAft>
                <a:spcPts val="0"/>
              </a:spcAft>
              <a:buNone/>
            </a:pPr>
            <a:r>
              <a:rPr lang="en-US" sz="1800">
                <a:solidFill>
                  <a:srgbClr val="111111"/>
                </a:solidFill>
                <a:highlight>
                  <a:srgbClr val="FFFFFF"/>
                </a:highlight>
              </a:rPr>
              <a:t>A W-2 form, also known as the Wage and Tax Statement, is the document an employer is required to send to each employee and to the Internal Revenue Service (IRS) at the end of the year. A W-2 reports the employee's annual wages and the amount of taxes withheld from their paychecks. A W-2 employee is someone whose employer deducts taxes from their paychecks and submits this information to the government. </a:t>
            </a:r>
            <a:endParaRPr sz="1800">
              <a:solidFill>
                <a:srgbClr val="111111"/>
              </a:solidFill>
              <a:highlight>
                <a:srgbClr val="FFFFFF"/>
              </a:highlight>
            </a:endParaRPr>
          </a:p>
          <a:p>
            <a:pPr marL="457200" lvl="0" indent="-355600" algn="l" rtl="0">
              <a:lnSpc>
                <a:spcPct val="120000"/>
              </a:lnSpc>
              <a:spcBef>
                <a:spcPts val="2400"/>
              </a:spcBef>
              <a:spcAft>
                <a:spcPts val="0"/>
              </a:spcAft>
              <a:buClr>
                <a:srgbClr val="111111"/>
              </a:buClr>
              <a:buSzPts val="2000"/>
              <a:buAutoNum type="arabicParenR"/>
            </a:pPr>
            <a:r>
              <a:rPr lang="en-US" sz="2000">
                <a:solidFill>
                  <a:srgbClr val="111111"/>
                </a:solidFill>
                <a:highlight>
                  <a:srgbClr val="FFFFFF"/>
                </a:highlight>
              </a:rPr>
              <a:t>What Information Does a W-2 Include?</a:t>
            </a:r>
            <a:endParaRPr sz="2000">
              <a:solidFill>
                <a:srgbClr val="111111"/>
              </a:solidFill>
              <a:highlight>
                <a:srgbClr val="FFFFFF"/>
              </a:highlight>
            </a:endParaRPr>
          </a:p>
          <a:p>
            <a:pPr marL="457200" lvl="0" indent="0" algn="l" rtl="0">
              <a:lnSpc>
                <a:spcPct val="115000"/>
              </a:lnSpc>
              <a:spcBef>
                <a:spcPts val="0"/>
              </a:spcBef>
              <a:spcAft>
                <a:spcPts val="0"/>
              </a:spcAft>
              <a:buNone/>
            </a:pPr>
            <a:r>
              <a:rPr lang="en-US" sz="1600">
                <a:solidFill>
                  <a:srgbClr val="111111"/>
                </a:solidFill>
                <a:highlight>
                  <a:srgbClr val="FFFFFF"/>
                </a:highlight>
              </a:rPr>
              <a:t>Every W-2 has the same fields, no matter the employer. W-2 forms are divided into state and federal sections since employees must file taxes on both levels. There are fields that provide the employer's information, including the company's Employer Identification Number (EIN) (federal) and the employer's state ID number. The remaining fields mostly focus on the details of the employee's income from the previous year. </a:t>
            </a:r>
            <a:endParaRPr sz="1600">
              <a:solidFill>
                <a:srgbClr val="111111"/>
              </a:solidFill>
              <a:highlight>
                <a:srgbClr val="FFFFFF"/>
              </a:highlight>
            </a:endParaRPr>
          </a:p>
          <a:p>
            <a:pPr marL="457200" lvl="0" indent="0" algn="l" rtl="0">
              <a:lnSpc>
                <a:spcPct val="115000"/>
              </a:lnSpc>
              <a:spcBef>
                <a:spcPts val="2400"/>
              </a:spcBef>
              <a:spcAft>
                <a:spcPts val="0"/>
              </a:spcAft>
              <a:buNone/>
            </a:pPr>
            <a:endParaRPr sz="1700">
              <a:solidFill>
                <a:srgbClr val="111111"/>
              </a:solidFill>
              <a:highlight>
                <a:srgbClr val="FFFFFF"/>
              </a:highlight>
            </a:endParaRPr>
          </a:p>
          <a:p>
            <a:pPr marL="457200" marR="0" lvl="0" indent="0" algn="l" rtl="0">
              <a:lnSpc>
                <a:spcPct val="100000"/>
              </a:lnSpc>
              <a:spcBef>
                <a:spcPts val="2400"/>
              </a:spcBef>
              <a:spcAft>
                <a:spcPts val="0"/>
              </a:spcAft>
              <a:buNone/>
            </a:pPr>
            <a:endParaRPr sz="1700" b="1"/>
          </a:p>
          <a:p>
            <a:pPr marL="45720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pic>
        <p:nvPicPr>
          <p:cNvPr id="2705" name="Google Shape;2705;gb0a7abf240_0_0"/>
          <p:cNvPicPr preferRelativeResize="0"/>
          <p:nvPr/>
        </p:nvPicPr>
        <p:blipFill rotWithShape="1">
          <a:blip r:embed="rId3">
            <a:alphaModFix/>
          </a:blip>
          <a:srcRect/>
          <a:stretch/>
        </p:blipFill>
        <p:spPr>
          <a:xfrm>
            <a:off x="8671898" y="12"/>
            <a:ext cx="3351010" cy="1226362"/>
          </a:xfrm>
          <a:prstGeom prst="rect">
            <a:avLst/>
          </a:prstGeom>
          <a:noFill/>
          <a:ln>
            <a:noFill/>
          </a:ln>
        </p:spPr>
      </p:pic>
      <p:sp>
        <p:nvSpPr>
          <p:cNvPr id="2706" name="Google Shape;2706;gb0a7abf240_0_0"/>
          <p:cNvSpPr txBox="1"/>
          <p:nvPr/>
        </p:nvSpPr>
        <p:spPr>
          <a:xfrm>
            <a:off x="9340550" y="6322575"/>
            <a:ext cx="7791300" cy="9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4"/>
              </a:rPr>
              <a:t>Source: Investopedia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0"/>
        <p:cNvGrpSpPr/>
        <p:nvPr/>
      </p:nvGrpSpPr>
      <p:grpSpPr>
        <a:xfrm>
          <a:off x="0" y="0"/>
          <a:ext cx="0" cy="0"/>
          <a:chOff x="0" y="0"/>
          <a:chExt cx="0" cy="0"/>
        </a:xfrm>
      </p:grpSpPr>
      <p:sp>
        <p:nvSpPr>
          <p:cNvPr id="2711" name="Google Shape;2711;gb0a7abf240_0_11"/>
          <p:cNvSpPr txBox="1"/>
          <p:nvPr/>
        </p:nvSpPr>
        <p:spPr>
          <a:xfrm>
            <a:off x="186026" y="59387"/>
            <a:ext cx="11105400" cy="8916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Clr>
                <a:srgbClr val="0077C5"/>
              </a:buClr>
              <a:buSzPts val="3000"/>
              <a:buFont typeface="Arial"/>
              <a:buNone/>
            </a:pPr>
            <a:r>
              <a:rPr lang="en-US" sz="3000" b="1" i="0" u="sng" strike="noStrike" cap="none">
                <a:solidFill>
                  <a:srgbClr val="0077C5"/>
                </a:solidFill>
                <a:latin typeface="Arial"/>
                <a:ea typeface="Arial"/>
                <a:cs typeface="Arial"/>
                <a:sym typeface="Arial"/>
              </a:rPr>
              <a:t>Intro to Taxes</a:t>
            </a:r>
            <a:endParaRPr sz="3000" b="1" i="0" u="sng"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endParaRPr sz="3000" b="1" u="sng">
              <a:solidFill>
                <a:srgbClr val="0077C5"/>
              </a:solidFill>
            </a:endParaRPr>
          </a:p>
          <a:p>
            <a:pPr marL="0" marR="0" lvl="0" indent="0" algn="l" rtl="0">
              <a:lnSpc>
                <a:spcPct val="95000"/>
              </a:lnSpc>
              <a:spcBef>
                <a:spcPts val="0"/>
              </a:spcBef>
              <a:spcAft>
                <a:spcPts val="0"/>
              </a:spcAft>
              <a:buClr>
                <a:srgbClr val="0077C5"/>
              </a:buClr>
              <a:buSzPts val="3000"/>
              <a:buFont typeface="Arial"/>
              <a:buNone/>
            </a:pPr>
            <a:endParaRPr sz="3000" b="1" u="sng">
              <a:solidFill>
                <a:srgbClr val="0077C5"/>
              </a:solidFill>
            </a:endParaRPr>
          </a:p>
          <a:p>
            <a:pPr marL="0" marR="0" lvl="0" indent="0" algn="l" rtl="0">
              <a:lnSpc>
                <a:spcPct val="95000"/>
              </a:lnSpc>
              <a:spcBef>
                <a:spcPts val="0"/>
              </a:spcBef>
              <a:spcAft>
                <a:spcPts val="0"/>
              </a:spcAft>
              <a:buClr>
                <a:srgbClr val="0077C5"/>
              </a:buClr>
              <a:buSzPts val="3000"/>
              <a:buFont typeface="Arial"/>
              <a:buNone/>
            </a:pPr>
            <a:r>
              <a:rPr lang="en-US" sz="3000" b="1" u="sng">
                <a:solidFill>
                  <a:srgbClr val="0077C5"/>
                </a:solidFill>
              </a:rPr>
              <a:t>Sample</a:t>
            </a:r>
            <a:endParaRPr sz="3000" b="1" u="sng">
              <a:solidFill>
                <a:srgbClr val="0077C5"/>
              </a:solidFill>
            </a:endParaRPr>
          </a:p>
          <a:p>
            <a:pPr marL="0" marR="0" lvl="0" indent="0" algn="l" rtl="0">
              <a:lnSpc>
                <a:spcPct val="95000"/>
              </a:lnSpc>
              <a:spcBef>
                <a:spcPts val="0"/>
              </a:spcBef>
              <a:spcAft>
                <a:spcPts val="0"/>
              </a:spcAft>
              <a:buClr>
                <a:srgbClr val="0077C5"/>
              </a:buClr>
              <a:buSzPts val="3000"/>
              <a:buFont typeface="Arial"/>
              <a:buNone/>
            </a:pPr>
            <a:r>
              <a:rPr lang="en-US" sz="3000" b="1" u="sng">
                <a:solidFill>
                  <a:srgbClr val="0077C5"/>
                </a:solidFill>
              </a:rPr>
              <a:t>W2</a:t>
            </a:r>
            <a:endParaRPr sz="3000" b="1" u="sng">
              <a:solidFill>
                <a:srgbClr val="0077C5"/>
              </a:solidFill>
            </a:endParaRPr>
          </a:p>
          <a:p>
            <a:pPr marL="0" marR="0" lvl="0" indent="0" algn="l" rtl="0">
              <a:lnSpc>
                <a:spcPct val="95000"/>
              </a:lnSpc>
              <a:spcBef>
                <a:spcPts val="0"/>
              </a:spcBef>
              <a:spcAft>
                <a:spcPts val="0"/>
              </a:spcAft>
              <a:buClr>
                <a:srgbClr val="0077C5"/>
              </a:buClr>
              <a:buSzPts val="3000"/>
              <a:buFont typeface="Arial"/>
              <a:buNone/>
            </a:pPr>
            <a:r>
              <a:rPr lang="en-US" sz="3000" b="1" i="0" u="none" strike="noStrike" cap="none">
                <a:solidFill>
                  <a:srgbClr val="0077C5"/>
                </a:solidFill>
                <a:latin typeface="Arial"/>
                <a:ea typeface="Arial"/>
                <a:cs typeface="Arial"/>
                <a:sym typeface="Arial"/>
              </a:rPr>
              <a:t> </a:t>
            </a:r>
            <a:endParaRPr sz="3000" b="1" i="0" u="none"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endParaRPr sz="3000" b="1" i="0" u="none" strike="noStrike" cap="none">
              <a:solidFill>
                <a:srgbClr val="0077C5"/>
              </a:solidFill>
              <a:latin typeface="Arial"/>
              <a:ea typeface="Arial"/>
              <a:cs typeface="Arial"/>
              <a:sym typeface="Arial"/>
            </a:endParaRPr>
          </a:p>
        </p:txBody>
      </p:sp>
      <p:pic>
        <p:nvPicPr>
          <p:cNvPr id="2712" name="Google Shape;2712;gb0a7abf240_0_11"/>
          <p:cNvPicPr preferRelativeResize="0"/>
          <p:nvPr/>
        </p:nvPicPr>
        <p:blipFill rotWithShape="1">
          <a:blip r:embed="rId3">
            <a:alphaModFix/>
          </a:blip>
          <a:srcRect/>
          <a:stretch/>
        </p:blipFill>
        <p:spPr>
          <a:xfrm>
            <a:off x="8671898" y="12"/>
            <a:ext cx="3351010" cy="1226362"/>
          </a:xfrm>
          <a:prstGeom prst="rect">
            <a:avLst/>
          </a:prstGeom>
          <a:noFill/>
          <a:ln>
            <a:noFill/>
          </a:ln>
        </p:spPr>
      </p:pic>
      <p:pic>
        <p:nvPicPr>
          <p:cNvPr id="2713" name="Google Shape;2713;gb0a7abf240_0_11"/>
          <p:cNvPicPr preferRelativeResize="0"/>
          <p:nvPr/>
        </p:nvPicPr>
        <p:blipFill>
          <a:blip r:embed="rId4">
            <a:alphaModFix/>
          </a:blip>
          <a:stretch>
            <a:fillRect/>
          </a:stretch>
        </p:blipFill>
        <p:spPr>
          <a:xfrm>
            <a:off x="1796100" y="1022225"/>
            <a:ext cx="9495325" cy="5310658"/>
          </a:xfrm>
          <a:prstGeom prst="rect">
            <a:avLst/>
          </a:prstGeom>
          <a:noFill/>
          <a:ln>
            <a:noFill/>
          </a:ln>
        </p:spPr>
      </p:pic>
      <p:sp>
        <p:nvSpPr>
          <p:cNvPr id="2714" name="Google Shape;2714;gb0a7abf240_0_11"/>
          <p:cNvSpPr txBox="1"/>
          <p:nvPr/>
        </p:nvSpPr>
        <p:spPr>
          <a:xfrm>
            <a:off x="297600" y="6262825"/>
            <a:ext cx="7791300" cy="9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For a full breakdown of W2’s, see our </a:t>
            </a:r>
            <a:r>
              <a:rPr lang="en-US" u="sng">
                <a:solidFill>
                  <a:schemeClr val="hlink"/>
                </a:solidFill>
                <a:hlinkClick r:id="rId5"/>
              </a:rPr>
              <a:t>introduction to Turbotax webinar</a:t>
            </a:r>
            <a:r>
              <a:rPr lang="en-US"/>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8"/>
        <p:cNvGrpSpPr/>
        <p:nvPr/>
      </p:nvGrpSpPr>
      <p:grpSpPr>
        <a:xfrm>
          <a:off x="0" y="0"/>
          <a:ext cx="0" cy="0"/>
          <a:chOff x="0" y="0"/>
          <a:chExt cx="0" cy="0"/>
        </a:xfrm>
      </p:grpSpPr>
      <p:sp>
        <p:nvSpPr>
          <p:cNvPr id="2719" name="Google Shape;2719;gb01aaed666_0_11"/>
          <p:cNvSpPr txBox="1"/>
          <p:nvPr/>
        </p:nvSpPr>
        <p:spPr>
          <a:xfrm>
            <a:off x="344526" y="370512"/>
            <a:ext cx="11105400" cy="8916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Clr>
                <a:srgbClr val="0077C5"/>
              </a:buClr>
              <a:buSzPts val="3000"/>
              <a:buFont typeface="Arial"/>
              <a:buNone/>
            </a:pPr>
            <a:r>
              <a:rPr lang="en-US" sz="3000" b="1" i="0" u="sng" strike="noStrike" cap="none">
                <a:solidFill>
                  <a:srgbClr val="0077C5"/>
                </a:solidFill>
                <a:latin typeface="Arial"/>
                <a:ea typeface="Arial"/>
                <a:cs typeface="Arial"/>
                <a:sym typeface="Arial"/>
              </a:rPr>
              <a:t>Intro to Taxes</a:t>
            </a:r>
            <a:endParaRPr sz="3000" b="1" i="0" u="sng"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r>
              <a:rPr lang="en-US" sz="3000" b="1" i="0" u="none" strike="noStrike" cap="none">
                <a:solidFill>
                  <a:srgbClr val="0077C5"/>
                </a:solidFill>
                <a:latin typeface="Arial"/>
                <a:ea typeface="Arial"/>
                <a:cs typeface="Arial"/>
                <a:sym typeface="Arial"/>
              </a:rPr>
              <a:t> </a:t>
            </a:r>
            <a:endParaRPr sz="3000" b="1" i="0" u="none"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endParaRPr sz="3000" b="1" i="0" u="none" strike="noStrike" cap="none">
              <a:solidFill>
                <a:srgbClr val="0077C5"/>
              </a:solidFill>
              <a:latin typeface="Arial"/>
              <a:ea typeface="Arial"/>
              <a:cs typeface="Arial"/>
              <a:sym typeface="Arial"/>
            </a:endParaRPr>
          </a:p>
        </p:txBody>
      </p:sp>
      <p:sp>
        <p:nvSpPr>
          <p:cNvPr id="2720" name="Google Shape;2720;gb01aaed666_0_11"/>
          <p:cNvSpPr txBox="1"/>
          <p:nvPr/>
        </p:nvSpPr>
        <p:spPr>
          <a:xfrm>
            <a:off x="236700" y="838200"/>
            <a:ext cx="7314900" cy="354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US" sz="1700" b="1" i="0" u="none" strike="noStrike" cap="none">
                <a:solidFill>
                  <a:srgbClr val="000000"/>
                </a:solidFill>
                <a:latin typeface="Arial"/>
                <a:ea typeface="Arial"/>
                <a:cs typeface="Arial"/>
                <a:sym typeface="Arial"/>
              </a:rPr>
              <a:t>Case study </a:t>
            </a:r>
            <a:r>
              <a:rPr lang="en-US" sz="1700" b="1"/>
              <a:t>3</a:t>
            </a:r>
            <a:r>
              <a:rPr lang="en-US" sz="1700" b="1" i="0" u="none" strike="noStrike" cap="none">
                <a:solidFill>
                  <a:srgbClr val="000000"/>
                </a:solidFill>
                <a:latin typeface="Arial"/>
                <a:ea typeface="Arial"/>
                <a:cs typeface="Arial"/>
                <a:sym typeface="Arial"/>
              </a:rPr>
              <a:t> - </a:t>
            </a:r>
            <a:r>
              <a:rPr lang="en-US" sz="1700" b="1"/>
              <a:t>Dirk</a:t>
            </a:r>
            <a:r>
              <a:rPr lang="en-US" sz="1700" b="1" i="0" u="none" strike="noStrike" cap="none">
                <a:solidFill>
                  <a:srgbClr val="000000"/>
                </a:solidFill>
                <a:latin typeface="Arial"/>
                <a:ea typeface="Arial"/>
                <a:cs typeface="Arial"/>
                <a:sym typeface="Arial"/>
              </a:rPr>
              <a:t> </a:t>
            </a:r>
            <a:r>
              <a:rPr lang="en-US" sz="1700" b="1"/>
              <a:t>Lohani</a:t>
            </a:r>
            <a:endParaRPr sz="1700" b="1"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(Using </a:t>
            </a:r>
            <a:r>
              <a:rPr lang="en-US" sz="1700" b="1"/>
              <a:t>M</a:t>
            </a:r>
            <a:r>
              <a:rPr lang="en-US" sz="1700" b="1" i="0" u="none" strike="noStrike" cap="none">
                <a:solidFill>
                  <a:srgbClr val="000000"/>
                </a:solidFill>
                <a:latin typeface="Arial"/>
                <a:ea typeface="Arial"/>
                <a:cs typeface="Arial"/>
                <a:sym typeface="Arial"/>
              </a:rPr>
              <a:t>ultiple W2’</a:t>
            </a:r>
            <a:r>
              <a:rPr lang="en-US" sz="1700" b="1"/>
              <a:t>s</a:t>
            </a:r>
            <a:r>
              <a:rPr lang="en-US" sz="1700" b="1" i="0" u="none" strike="noStrike" cap="none">
                <a:solidFill>
                  <a:srgbClr val="000000"/>
                </a:solidFill>
                <a:latin typeface="Arial"/>
                <a:ea typeface="Arial"/>
                <a:cs typeface="Arial"/>
                <a:sym typeface="Arial"/>
              </a:rPr>
              <a:t>)</a:t>
            </a:r>
            <a:endParaRPr sz="1700" b="1"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pic>
        <p:nvPicPr>
          <p:cNvPr id="2721" name="Google Shape;2721;gb01aaed666_0_11"/>
          <p:cNvPicPr preferRelativeResize="0"/>
          <p:nvPr/>
        </p:nvPicPr>
        <p:blipFill rotWithShape="1">
          <a:blip r:embed="rId3">
            <a:alphaModFix/>
          </a:blip>
          <a:srcRect/>
          <a:stretch/>
        </p:blipFill>
        <p:spPr>
          <a:xfrm>
            <a:off x="8449073" y="107837"/>
            <a:ext cx="3351010" cy="1226362"/>
          </a:xfrm>
          <a:prstGeom prst="rect">
            <a:avLst/>
          </a:prstGeom>
          <a:noFill/>
          <a:ln>
            <a:noFill/>
          </a:ln>
        </p:spPr>
      </p:pic>
      <p:pic>
        <p:nvPicPr>
          <p:cNvPr id="2722" name="Google Shape;2722;gb01aaed666_0_11"/>
          <p:cNvPicPr preferRelativeResize="0"/>
          <p:nvPr/>
        </p:nvPicPr>
        <p:blipFill>
          <a:blip r:embed="rId4">
            <a:alphaModFix/>
          </a:blip>
          <a:stretch>
            <a:fillRect/>
          </a:stretch>
        </p:blipFill>
        <p:spPr>
          <a:xfrm>
            <a:off x="784275" y="1832225"/>
            <a:ext cx="10225877" cy="2997724"/>
          </a:xfrm>
          <a:prstGeom prst="rect">
            <a:avLst/>
          </a:prstGeom>
          <a:noFill/>
          <a:ln>
            <a:noFill/>
          </a:ln>
        </p:spPr>
      </p:pic>
      <p:sp>
        <p:nvSpPr>
          <p:cNvPr id="2723" name="Google Shape;2723;gb01aaed666_0_11"/>
          <p:cNvSpPr txBox="1"/>
          <p:nvPr/>
        </p:nvSpPr>
        <p:spPr>
          <a:xfrm>
            <a:off x="1122700" y="5058950"/>
            <a:ext cx="7791300" cy="9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NOTE: </a:t>
            </a:r>
            <a:endParaRPr/>
          </a:p>
          <a:p>
            <a:pPr marL="457200" lvl="0" indent="-349250" algn="l" rtl="0">
              <a:spcBef>
                <a:spcPts val="0"/>
              </a:spcBef>
              <a:spcAft>
                <a:spcPts val="0"/>
              </a:spcAft>
              <a:buSzPts val="1900"/>
              <a:buAutoNum type="arabicParenR"/>
            </a:pPr>
            <a:r>
              <a:rPr lang="en-US" sz="1900"/>
              <a:t>Dirk DID NOT receive a stimulus payment.</a:t>
            </a:r>
            <a:endParaRPr sz="1900"/>
          </a:p>
          <a:p>
            <a:pPr marL="457200" lvl="0" indent="-349250" algn="l" rtl="0">
              <a:spcBef>
                <a:spcPts val="0"/>
              </a:spcBef>
              <a:spcAft>
                <a:spcPts val="0"/>
              </a:spcAft>
              <a:buSzPts val="1900"/>
              <a:buAutoNum type="arabicParenR"/>
            </a:pPr>
            <a:r>
              <a:rPr lang="en-US" sz="1900"/>
              <a:t>For the NY State: He lives in ORANGE COUNTY, Marlboro.</a:t>
            </a:r>
            <a:endParaRPr sz="1900"/>
          </a:p>
        </p:txBody>
      </p:sp>
      <p:sp>
        <p:nvSpPr>
          <p:cNvPr id="2724" name="Google Shape;2724;gb01aaed666_0_11"/>
          <p:cNvSpPr txBox="1"/>
          <p:nvPr/>
        </p:nvSpPr>
        <p:spPr>
          <a:xfrm>
            <a:off x="2198775" y="5984400"/>
            <a:ext cx="7791300" cy="90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u="sng">
                <a:solidFill>
                  <a:schemeClr val="hlink"/>
                </a:solidFill>
                <a:hlinkClick r:id="rId5"/>
              </a:rPr>
              <a:t>Complete Resource Activity on TurboTax</a:t>
            </a:r>
            <a:endParaRPr sz="2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8"/>
        <p:cNvGrpSpPr/>
        <p:nvPr/>
      </p:nvGrpSpPr>
      <p:grpSpPr>
        <a:xfrm>
          <a:off x="0" y="0"/>
          <a:ext cx="0" cy="0"/>
          <a:chOff x="0" y="0"/>
          <a:chExt cx="0" cy="0"/>
        </a:xfrm>
      </p:grpSpPr>
      <p:sp>
        <p:nvSpPr>
          <p:cNvPr id="2729" name="Google Shape;2729;gb01aaed666_0_32"/>
          <p:cNvSpPr txBox="1"/>
          <p:nvPr/>
        </p:nvSpPr>
        <p:spPr>
          <a:xfrm>
            <a:off x="344526" y="370512"/>
            <a:ext cx="11105400" cy="8916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Clr>
                <a:srgbClr val="0077C5"/>
              </a:buClr>
              <a:buSzPts val="3000"/>
              <a:buFont typeface="Arial"/>
              <a:buNone/>
            </a:pPr>
            <a:r>
              <a:rPr lang="en-US" sz="3000" b="1" i="0" u="sng" strike="noStrike" cap="none">
                <a:solidFill>
                  <a:srgbClr val="0077C5"/>
                </a:solidFill>
                <a:latin typeface="Arial"/>
                <a:ea typeface="Arial"/>
                <a:cs typeface="Arial"/>
                <a:sym typeface="Arial"/>
              </a:rPr>
              <a:t>Intro to Taxes</a:t>
            </a:r>
            <a:endParaRPr sz="3000" b="1" i="0" u="sng"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r>
              <a:rPr lang="en-US" sz="3000" b="1" i="0" u="none" strike="noStrike" cap="none">
                <a:solidFill>
                  <a:srgbClr val="0077C5"/>
                </a:solidFill>
                <a:latin typeface="Arial"/>
                <a:ea typeface="Arial"/>
                <a:cs typeface="Arial"/>
                <a:sym typeface="Arial"/>
              </a:rPr>
              <a:t> </a:t>
            </a:r>
            <a:endParaRPr sz="3000" b="1" i="0" u="none"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endParaRPr sz="3000" b="1" i="0" u="none" strike="noStrike" cap="none">
              <a:solidFill>
                <a:srgbClr val="0077C5"/>
              </a:solidFill>
              <a:latin typeface="Arial"/>
              <a:ea typeface="Arial"/>
              <a:cs typeface="Arial"/>
              <a:sym typeface="Arial"/>
            </a:endParaRPr>
          </a:p>
        </p:txBody>
      </p:sp>
      <p:sp>
        <p:nvSpPr>
          <p:cNvPr id="2730" name="Google Shape;2730;gb01aaed666_0_32"/>
          <p:cNvSpPr txBox="1"/>
          <p:nvPr/>
        </p:nvSpPr>
        <p:spPr>
          <a:xfrm>
            <a:off x="236700" y="608250"/>
            <a:ext cx="7314900" cy="354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US" sz="1700" b="1" i="0" u="none" strike="noStrike" cap="none">
                <a:solidFill>
                  <a:srgbClr val="000000"/>
                </a:solidFill>
                <a:latin typeface="Arial"/>
                <a:ea typeface="Arial"/>
                <a:cs typeface="Arial"/>
                <a:sym typeface="Arial"/>
              </a:rPr>
              <a:t>Case study </a:t>
            </a:r>
            <a:r>
              <a:rPr lang="en-US" sz="1700" b="1"/>
              <a:t>3</a:t>
            </a:r>
            <a:r>
              <a:rPr lang="en-US" sz="1700" b="1" i="0" u="none" strike="noStrike" cap="none">
                <a:solidFill>
                  <a:srgbClr val="000000"/>
                </a:solidFill>
                <a:latin typeface="Arial"/>
                <a:ea typeface="Arial"/>
                <a:cs typeface="Arial"/>
                <a:sym typeface="Arial"/>
              </a:rPr>
              <a:t> - </a:t>
            </a:r>
            <a:r>
              <a:rPr lang="en-US" sz="1700" b="1"/>
              <a:t>Dirk Lohani</a:t>
            </a:r>
            <a:endParaRPr sz="1700" b="1"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(Using Mult</a:t>
            </a:r>
            <a:r>
              <a:rPr lang="en-US" sz="1700" b="1"/>
              <a:t>iple</a:t>
            </a:r>
            <a:r>
              <a:rPr lang="en-US" sz="1700" b="1" i="0" u="none" strike="noStrike" cap="none">
                <a:solidFill>
                  <a:srgbClr val="000000"/>
                </a:solidFill>
                <a:latin typeface="Arial"/>
                <a:ea typeface="Arial"/>
                <a:cs typeface="Arial"/>
                <a:sym typeface="Arial"/>
              </a:rPr>
              <a:t> W2’</a:t>
            </a:r>
            <a:r>
              <a:rPr lang="en-US" sz="1700" b="1"/>
              <a:t>s</a:t>
            </a:r>
            <a:r>
              <a:rPr lang="en-US" sz="1700" b="1" i="0" u="none" strike="noStrike" cap="none">
                <a:solidFill>
                  <a:srgbClr val="000000"/>
                </a:solidFill>
                <a:latin typeface="Arial"/>
                <a:ea typeface="Arial"/>
                <a:cs typeface="Arial"/>
                <a:sym typeface="Arial"/>
              </a:rPr>
              <a:t>)</a:t>
            </a:r>
            <a:endParaRPr sz="1700" b="1"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pic>
        <p:nvPicPr>
          <p:cNvPr id="2731" name="Google Shape;2731;gb01aaed666_0_32"/>
          <p:cNvPicPr preferRelativeResize="0"/>
          <p:nvPr/>
        </p:nvPicPr>
        <p:blipFill rotWithShape="1">
          <a:blip r:embed="rId3">
            <a:alphaModFix/>
          </a:blip>
          <a:srcRect/>
          <a:stretch/>
        </p:blipFill>
        <p:spPr>
          <a:xfrm>
            <a:off x="8449073" y="107837"/>
            <a:ext cx="3351010" cy="1226362"/>
          </a:xfrm>
          <a:prstGeom prst="rect">
            <a:avLst/>
          </a:prstGeom>
          <a:noFill/>
          <a:ln>
            <a:noFill/>
          </a:ln>
        </p:spPr>
      </p:pic>
      <p:pic>
        <p:nvPicPr>
          <p:cNvPr id="2732" name="Google Shape;2732;gb01aaed666_0_32"/>
          <p:cNvPicPr preferRelativeResize="0"/>
          <p:nvPr/>
        </p:nvPicPr>
        <p:blipFill>
          <a:blip r:embed="rId4">
            <a:alphaModFix/>
          </a:blip>
          <a:stretch>
            <a:fillRect/>
          </a:stretch>
        </p:blipFill>
        <p:spPr>
          <a:xfrm>
            <a:off x="3920323" y="1041550"/>
            <a:ext cx="8726150" cy="5816449"/>
          </a:xfrm>
          <a:prstGeom prst="rect">
            <a:avLst/>
          </a:prstGeom>
          <a:noFill/>
          <a:ln>
            <a:noFill/>
          </a:ln>
        </p:spPr>
      </p:pic>
      <p:sp>
        <p:nvSpPr>
          <p:cNvPr id="2733" name="Google Shape;2733;gb01aaed666_0_32"/>
          <p:cNvSpPr txBox="1"/>
          <p:nvPr/>
        </p:nvSpPr>
        <p:spPr>
          <a:xfrm>
            <a:off x="236700" y="1406325"/>
            <a:ext cx="4024200" cy="35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700"/>
              <a:buFont typeface="Arial"/>
              <a:buNone/>
            </a:pPr>
            <a:endParaRPr sz="1700" b="1">
              <a:solidFill>
                <a:schemeClr val="dk1"/>
              </a:solidFill>
            </a:endParaRPr>
          </a:p>
          <a:p>
            <a:pPr marL="0" lvl="0" indent="0" algn="l" rtl="0">
              <a:spcBef>
                <a:spcPts val="0"/>
              </a:spcBef>
              <a:spcAft>
                <a:spcPts val="0"/>
              </a:spcAft>
              <a:buClr>
                <a:schemeClr val="dk1"/>
              </a:buClr>
              <a:buSzPts val="1700"/>
              <a:buFont typeface="Arial"/>
              <a:buNone/>
            </a:pPr>
            <a:r>
              <a:rPr lang="en-US" sz="1700" b="1">
                <a:solidFill>
                  <a:schemeClr val="dk1"/>
                </a:solidFill>
              </a:rPr>
              <a:t>ACTIVITY - (15 minutes) </a:t>
            </a:r>
            <a:endParaRPr sz="1700" b="1">
              <a:solidFill>
                <a:schemeClr val="dk1"/>
              </a:solidFill>
            </a:endParaRPr>
          </a:p>
          <a:p>
            <a:pPr marL="0" lvl="0" indent="0" algn="l" rtl="0">
              <a:spcBef>
                <a:spcPts val="0"/>
              </a:spcBef>
              <a:spcAft>
                <a:spcPts val="0"/>
              </a:spcAft>
              <a:buClr>
                <a:schemeClr val="dk1"/>
              </a:buClr>
              <a:buSzPts val="1700"/>
              <a:buFont typeface="Arial"/>
              <a:buNone/>
            </a:pPr>
            <a:endParaRPr sz="1700" b="1">
              <a:solidFill>
                <a:schemeClr val="dk1"/>
              </a:solidFill>
            </a:endParaRPr>
          </a:p>
          <a:p>
            <a:pPr marL="0" lvl="0" indent="0" algn="l" rtl="0">
              <a:spcBef>
                <a:spcPts val="0"/>
              </a:spcBef>
              <a:spcAft>
                <a:spcPts val="0"/>
              </a:spcAft>
              <a:buClr>
                <a:schemeClr val="dk1"/>
              </a:buClr>
              <a:buSzPts val="1700"/>
              <a:buFont typeface="Arial"/>
              <a:buNone/>
            </a:pPr>
            <a:r>
              <a:rPr lang="en-US" sz="1700">
                <a:solidFill>
                  <a:schemeClr val="dk1"/>
                </a:solidFill>
              </a:rPr>
              <a:t>Complete the following W2’s </a:t>
            </a:r>
            <a:endParaRPr sz="1700">
              <a:solidFill>
                <a:schemeClr val="dk1"/>
              </a:solidFill>
            </a:endParaRPr>
          </a:p>
          <a:p>
            <a:pPr marL="0" lvl="0" indent="0" algn="l" rtl="0">
              <a:spcBef>
                <a:spcPts val="0"/>
              </a:spcBef>
              <a:spcAft>
                <a:spcPts val="0"/>
              </a:spcAft>
              <a:buClr>
                <a:schemeClr val="dk1"/>
              </a:buClr>
              <a:buSzPts val="1700"/>
              <a:buFont typeface="Arial"/>
              <a:buNone/>
            </a:pPr>
            <a:r>
              <a:rPr lang="en-US" sz="1700">
                <a:solidFill>
                  <a:schemeClr val="dk1"/>
                </a:solidFill>
              </a:rPr>
              <a:t>using the </a:t>
            </a:r>
            <a:r>
              <a:rPr lang="en-US" sz="1700" u="sng">
                <a:solidFill>
                  <a:schemeClr val="accent1"/>
                </a:solidFill>
                <a:hlinkClick r:id="rId5">
                  <a:extLst>
                    <a:ext uri="{A12FA001-AC4F-418D-AE19-62706E023703}">
                      <ahyp:hlinkClr xmlns:ahyp="http://schemas.microsoft.com/office/drawing/2018/hyperlinkcolor" val="tx"/>
                    </a:ext>
                  </a:extLst>
                </a:hlinkClick>
              </a:rPr>
              <a:t>Turbotax student guide</a:t>
            </a:r>
            <a:r>
              <a:rPr lang="en-US" sz="1700">
                <a:solidFill>
                  <a:schemeClr val="dk1"/>
                </a:solidFill>
              </a:rPr>
              <a:t>. </a:t>
            </a:r>
            <a:endParaRPr sz="1700">
              <a:solidFill>
                <a:schemeClr val="dk1"/>
              </a:solidFill>
            </a:endParaRPr>
          </a:p>
          <a:p>
            <a:pPr marL="0" lvl="0" indent="0" algn="l" rtl="0">
              <a:spcBef>
                <a:spcPts val="0"/>
              </a:spcBef>
              <a:spcAft>
                <a:spcPts val="0"/>
              </a:spcAft>
              <a:buClr>
                <a:schemeClr val="dk1"/>
              </a:buClr>
              <a:buSzPts val="1700"/>
              <a:buFont typeface="Arial"/>
              <a:buNone/>
            </a:pPr>
            <a:endParaRPr sz="1700" b="1">
              <a:solidFill>
                <a:schemeClr val="dk1"/>
              </a:solidFill>
            </a:endParaRPr>
          </a:p>
          <a:p>
            <a:pPr marL="0" lvl="0" indent="0" algn="l" rtl="0">
              <a:spcBef>
                <a:spcPts val="0"/>
              </a:spcBef>
              <a:spcAft>
                <a:spcPts val="0"/>
              </a:spcAft>
              <a:buClr>
                <a:schemeClr val="dk1"/>
              </a:buClr>
              <a:buSzPts val="1700"/>
              <a:buFont typeface="Arial"/>
              <a:buNone/>
            </a:pPr>
            <a:r>
              <a:rPr lang="en-US" sz="1700" b="1">
                <a:solidFill>
                  <a:schemeClr val="dk1"/>
                </a:solidFill>
              </a:rPr>
              <a:t>Answer the following questions: </a:t>
            </a:r>
            <a:endParaRPr sz="1700" b="1">
              <a:solidFill>
                <a:schemeClr val="dk1"/>
              </a:solidFill>
            </a:endParaRPr>
          </a:p>
          <a:p>
            <a:pPr marL="0" lvl="0" indent="0" algn="l" rtl="0">
              <a:spcBef>
                <a:spcPts val="0"/>
              </a:spcBef>
              <a:spcAft>
                <a:spcPts val="0"/>
              </a:spcAft>
              <a:buClr>
                <a:schemeClr val="dk1"/>
              </a:buClr>
              <a:buSzPts val="1700"/>
              <a:buFont typeface="Arial"/>
              <a:buNone/>
            </a:pPr>
            <a:endParaRPr sz="1700" b="1">
              <a:solidFill>
                <a:schemeClr val="dk1"/>
              </a:solidFill>
            </a:endParaRPr>
          </a:p>
          <a:p>
            <a:pPr marL="457200" lvl="0" indent="-323850" algn="l" rtl="0">
              <a:spcBef>
                <a:spcPts val="0"/>
              </a:spcBef>
              <a:spcAft>
                <a:spcPts val="0"/>
              </a:spcAft>
              <a:buClr>
                <a:schemeClr val="dk1"/>
              </a:buClr>
              <a:buSzPts val="1500"/>
              <a:buAutoNum type="arabicParenR"/>
            </a:pPr>
            <a:r>
              <a:rPr lang="en-US" sz="1500">
                <a:solidFill>
                  <a:schemeClr val="dk1"/>
                </a:solidFill>
              </a:rPr>
              <a:t>Does Dirk owe taxes or </a:t>
            </a:r>
            <a:endParaRPr sz="1500">
              <a:solidFill>
                <a:schemeClr val="dk1"/>
              </a:solidFill>
            </a:endParaRPr>
          </a:p>
          <a:p>
            <a:pPr marL="457200" lvl="0" indent="0" algn="l" rtl="0">
              <a:spcBef>
                <a:spcPts val="0"/>
              </a:spcBef>
              <a:spcAft>
                <a:spcPts val="0"/>
              </a:spcAft>
              <a:buNone/>
            </a:pPr>
            <a:r>
              <a:rPr lang="en-US" sz="1500">
                <a:solidFill>
                  <a:schemeClr val="dk1"/>
                </a:solidFill>
              </a:rPr>
              <a:t>will he receive a refund? </a:t>
            </a:r>
            <a:endParaRPr sz="1500">
              <a:solidFill>
                <a:schemeClr val="dk1"/>
              </a:solidFill>
            </a:endParaRPr>
          </a:p>
          <a:p>
            <a:pPr marL="457200" lvl="0" indent="0" algn="l" rtl="0">
              <a:spcBef>
                <a:spcPts val="0"/>
              </a:spcBef>
              <a:spcAft>
                <a:spcPts val="0"/>
              </a:spcAft>
              <a:buClr>
                <a:schemeClr val="dk1"/>
              </a:buClr>
              <a:buSzPts val="1100"/>
              <a:buFont typeface="Arial"/>
              <a:buNone/>
            </a:pPr>
            <a:endParaRPr sz="1500">
              <a:solidFill>
                <a:schemeClr val="dk1"/>
              </a:solidFill>
            </a:endParaRPr>
          </a:p>
          <a:p>
            <a:pPr marL="457200" lvl="0" indent="-323850" algn="l" rtl="0">
              <a:spcBef>
                <a:spcPts val="0"/>
              </a:spcBef>
              <a:spcAft>
                <a:spcPts val="0"/>
              </a:spcAft>
              <a:buClr>
                <a:schemeClr val="dk1"/>
              </a:buClr>
              <a:buSzPts val="1500"/>
              <a:buAutoNum type="arabicParenR"/>
            </a:pPr>
            <a:r>
              <a:rPr lang="en-US" sz="1500">
                <a:solidFill>
                  <a:schemeClr val="dk1"/>
                </a:solidFill>
              </a:rPr>
              <a:t>Identify the amounts</a:t>
            </a:r>
            <a:endParaRPr sz="1500">
              <a:solidFill>
                <a:schemeClr val="dk1"/>
              </a:solidFill>
            </a:endParaRPr>
          </a:p>
          <a:p>
            <a:pPr marL="457200" lvl="0" indent="0" algn="l" rtl="0">
              <a:spcBef>
                <a:spcPts val="0"/>
              </a:spcBef>
              <a:spcAft>
                <a:spcPts val="0"/>
              </a:spcAft>
              <a:buNone/>
            </a:pPr>
            <a:r>
              <a:rPr lang="en-US" sz="1500">
                <a:solidFill>
                  <a:schemeClr val="dk1"/>
                </a:solidFill>
              </a:rPr>
              <a:t> (taxes owed or refunds) for both the state and federal government.</a:t>
            </a:r>
            <a:endParaRPr sz="1500">
              <a:solidFill>
                <a:schemeClr val="dk1"/>
              </a:solidFill>
            </a:endParaRPr>
          </a:p>
          <a:p>
            <a:pPr marL="457200" lvl="0" indent="0" algn="l" rtl="0">
              <a:spcBef>
                <a:spcPts val="0"/>
              </a:spcBef>
              <a:spcAft>
                <a:spcPts val="0"/>
              </a:spcAft>
              <a:buClr>
                <a:schemeClr val="dk1"/>
              </a:buClr>
              <a:buSzPts val="1100"/>
              <a:buFont typeface="Arial"/>
              <a:buNone/>
            </a:pPr>
            <a:endParaRPr sz="1500">
              <a:solidFill>
                <a:schemeClr val="dk1"/>
              </a:solidFill>
            </a:endParaRPr>
          </a:p>
          <a:p>
            <a:pPr marL="457200" lvl="0" indent="-323850" algn="l" rtl="0">
              <a:spcBef>
                <a:spcPts val="0"/>
              </a:spcBef>
              <a:spcAft>
                <a:spcPts val="0"/>
              </a:spcAft>
              <a:buClr>
                <a:schemeClr val="dk1"/>
              </a:buClr>
              <a:buSzPts val="1500"/>
              <a:buAutoNum type="arabicParenR"/>
            </a:pPr>
            <a:r>
              <a:rPr lang="en-US" sz="1500">
                <a:solidFill>
                  <a:schemeClr val="dk1"/>
                </a:solidFill>
              </a:rPr>
              <a:t>Define </a:t>
            </a:r>
            <a:r>
              <a:rPr lang="en-US" sz="1500" b="1">
                <a:solidFill>
                  <a:schemeClr val="dk1"/>
                </a:solidFill>
              </a:rPr>
              <a:t>Standard Deduction</a:t>
            </a:r>
            <a:r>
              <a:rPr lang="en-US" sz="1500">
                <a:solidFill>
                  <a:schemeClr val="dk1"/>
                </a:solidFill>
              </a:rPr>
              <a:t>. </a:t>
            </a:r>
            <a:endParaRPr sz="1500">
              <a:solidFill>
                <a:schemeClr val="dk1"/>
              </a:solidFill>
            </a:endParaRPr>
          </a:p>
          <a:p>
            <a:pPr marL="457200" lvl="0" indent="0" algn="l" rtl="0">
              <a:spcBef>
                <a:spcPts val="0"/>
              </a:spcBef>
              <a:spcAft>
                <a:spcPts val="0"/>
              </a:spcAft>
              <a:buClr>
                <a:schemeClr val="dk1"/>
              </a:buClr>
              <a:buSzPts val="1100"/>
              <a:buFont typeface="Arial"/>
              <a:buNone/>
            </a:pPr>
            <a:endParaRPr sz="1500">
              <a:solidFill>
                <a:schemeClr val="dk1"/>
              </a:solidFill>
            </a:endParaRPr>
          </a:p>
          <a:p>
            <a:pPr marL="457200" lvl="0" indent="-323850" algn="l" rtl="0">
              <a:spcBef>
                <a:spcPts val="0"/>
              </a:spcBef>
              <a:spcAft>
                <a:spcPts val="0"/>
              </a:spcAft>
              <a:buClr>
                <a:schemeClr val="dk1"/>
              </a:buClr>
              <a:buSzPts val="1500"/>
              <a:buAutoNum type="arabicParenR"/>
            </a:pPr>
            <a:r>
              <a:rPr lang="en-US" sz="1500">
                <a:solidFill>
                  <a:schemeClr val="dk1"/>
                </a:solidFill>
              </a:rPr>
              <a:t>What is Dirk’s standard deduction? </a:t>
            </a:r>
            <a:endParaRPr sz="1500">
              <a:solidFill>
                <a:schemeClr val="dk1"/>
              </a:solidFill>
            </a:endParaRPr>
          </a:p>
          <a:p>
            <a:pPr marL="457200" lvl="0" indent="0" algn="l" rtl="0">
              <a:spcBef>
                <a:spcPts val="0"/>
              </a:spcBef>
              <a:spcAft>
                <a:spcPts val="0"/>
              </a:spcAft>
              <a:buNone/>
            </a:pPr>
            <a:endParaRPr sz="1500">
              <a:solidFill>
                <a:schemeClr val="dk1"/>
              </a:solidFill>
            </a:endParaRPr>
          </a:p>
          <a:p>
            <a:pPr marL="457200" lvl="0" indent="-323850" algn="l" rtl="0">
              <a:spcBef>
                <a:spcPts val="0"/>
              </a:spcBef>
              <a:spcAft>
                <a:spcPts val="0"/>
              </a:spcAft>
              <a:buClr>
                <a:schemeClr val="dk1"/>
              </a:buClr>
              <a:buSzPts val="1500"/>
              <a:buAutoNum type="arabicParenR"/>
            </a:pPr>
            <a:r>
              <a:rPr lang="en-US" sz="1500">
                <a:solidFill>
                  <a:schemeClr val="dk1"/>
                </a:solidFill>
              </a:rPr>
              <a:t>What is Dirk’s annual Income? </a:t>
            </a:r>
            <a:endParaRPr sz="1500">
              <a:solidFill>
                <a:schemeClr val="dk1"/>
              </a:solidFill>
            </a:endParaRPr>
          </a:p>
          <a:p>
            <a:pPr marL="457200" lvl="0" indent="-323850" algn="l" rtl="0">
              <a:spcBef>
                <a:spcPts val="0"/>
              </a:spcBef>
              <a:spcAft>
                <a:spcPts val="0"/>
              </a:spcAft>
              <a:buClr>
                <a:schemeClr val="dk1"/>
              </a:buClr>
              <a:buSzPts val="1500"/>
              <a:buAutoNum type="arabicParenR"/>
            </a:pPr>
            <a:r>
              <a:rPr lang="en-US" sz="1500">
                <a:solidFill>
                  <a:schemeClr val="dk1"/>
                </a:solidFill>
              </a:rPr>
              <a:t>How much did he pay in Federal and State taxes? </a:t>
            </a:r>
            <a:endParaRPr sz="1500">
              <a:solidFill>
                <a:schemeClr val="dk1"/>
              </a:solidFill>
            </a:endParaRPr>
          </a:p>
          <a:p>
            <a:pPr marL="45720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7"/>
        <p:cNvGrpSpPr/>
        <p:nvPr/>
      </p:nvGrpSpPr>
      <p:grpSpPr>
        <a:xfrm>
          <a:off x="0" y="0"/>
          <a:ext cx="0" cy="0"/>
          <a:chOff x="0" y="0"/>
          <a:chExt cx="0" cy="0"/>
        </a:xfrm>
      </p:grpSpPr>
      <p:sp>
        <p:nvSpPr>
          <p:cNvPr id="2738" name="Google Shape;2738;ga81e37d2d0_0_2"/>
          <p:cNvSpPr txBox="1"/>
          <p:nvPr/>
        </p:nvSpPr>
        <p:spPr>
          <a:xfrm>
            <a:off x="344526" y="370512"/>
            <a:ext cx="11105400" cy="8916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Clr>
                <a:srgbClr val="0077C5"/>
              </a:buClr>
              <a:buSzPts val="3000"/>
              <a:buFont typeface="Arial"/>
              <a:buNone/>
            </a:pPr>
            <a:r>
              <a:rPr lang="en-US" sz="3000" b="1" i="0" u="sng" strike="noStrike" cap="none">
                <a:solidFill>
                  <a:srgbClr val="0077C5"/>
                </a:solidFill>
                <a:latin typeface="Arial"/>
                <a:ea typeface="Arial"/>
                <a:cs typeface="Arial"/>
                <a:sym typeface="Arial"/>
              </a:rPr>
              <a:t>Intro to Taxes</a:t>
            </a:r>
            <a:endParaRPr sz="3000" b="1" i="0" u="sng"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r>
              <a:rPr lang="en-US" sz="3000" b="1" i="0" u="none" strike="noStrike" cap="none">
                <a:solidFill>
                  <a:srgbClr val="0077C5"/>
                </a:solidFill>
                <a:latin typeface="Arial"/>
                <a:ea typeface="Arial"/>
                <a:cs typeface="Arial"/>
                <a:sym typeface="Arial"/>
              </a:rPr>
              <a:t> </a:t>
            </a:r>
            <a:endParaRPr sz="3000" b="1" i="0" u="none"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endParaRPr sz="3000" b="1" i="0" u="none" strike="noStrike" cap="none">
              <a:solidFill>
                <a:srgbClr val="0077C5"/>
              </a:solidFill>
              <a:latin typeface="Arial"/>
              <a:ea typeface="Arial"/>
              <a:cs typeface="Arial"/>
              <a:sym typeface="Arial"/>
            </a:endParaRPr>
          </a:p>
        </p:txBody>
      </p:sp>
      <p:pic>
        <p:nvPicPr>
          <p:cNvPr id="2739" name="Google Shape;2739;ga81e37d2d0_0_2"/>
          <p:cNvPicPr preferRelativeResize="0"/>
          <p:nvPr/>
        </p:nvPicPr>
        <p:blipFill rotWithShape="1">
          <a:blip r:embed="rId3">
            <a:alphaModFix/>
          </a:blip>
          <a:srcRect/>
          <a:stretch/>
        </p:blipFill>
        <p:spPr>
          <a:xfrm>
            <a:off x="8449073" y="107837"/>
            <a:ext cx="3351010" cy="1226362"/>
          </a:xfrm>
          <a:prstGeom prst="rect">
            <a:avLst/>
          </a:prstGeom>
          <a:noFill/>
          <a:ln>
            <a:noFill/>
          </a:ln>
        </p:spPr>
      </p:pic>
      <p:pic>
        <p:nvPicPr>
          <p:cNvPr id="2740" name="Google Shape;2740;ga81e37d2d0_0_2"/>
          <p:cNvPicPr preferRelativeResize="0"/>
          <p:nvPr/>
        </p:nvPicPr>
        <p:blipFill>
          <a:blip r:embed="rId4">
            <a:alphaModFix/>
          </a:blip>
          <a:stretch>
            <a:fillRect/>
          </a:stretch>
        </p:blipFill>
        <p:spPr>
          <a:xfrm>
            <a:off x="4109925" y="1027300"/>
            <a:ext cx="8187099" cy="5722475"/>
          </a:xfrm>
          <a:prstGeom prst="rect">
            <a:avLst/>
          </a:prstGeom>
          <a:noFill/>
          <a:ln>
            <a:noFill/>
          </a:ln>
        </p:spPr>
      </p:pic>
      <p:sp>
        <p:nvSpPr>
          <p:cNvPr id="2741" name="Google Shape;2741;ga81e37d2d0_0_2"/>
          <p:cNvSpPr txBox="1"/>
          <p:nvPr/>
        </p:nvSpPr>
        <p:spPr>
          <a:xfrm>
            <a:off x="142025" y="905825"/>
            <a:ext cx="4024200" cy="35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700"/>
              <a:buFont typeface="Arial"/>
              <a:buNone/>
            </a:pPr>
            <a:endParaRPr sz="1700" b="1">
              <a:solidFill>
                <a:schemeClr val="dk1"/>
              </a:solidFill>
            </a:endParaRPr>
          </a:p>
          <a:p>
            <a:pPr marL="0" lvl="0" indent="0" algn="l" rtl="0">
              <a:spcBef>
                <a:spcPts val="0"/>
              </a:spcBef>
              <a:spcAft>
                <a:spcPts val="0"/>
              </a:spcAft>
              <a:buClr>
                <a:schemeClr val="dk1"/>
              </a:buClr>
              <a:buSzPts val="1700"/>
              <a:buFont typeface="Arial"/>
              <a:buNone/>
            </a:pPr>
            <a:r>
              <a:rPr lang="en-US" sz="1700" b="1">
                <a:solidFill>
                  <a:schemeClr val="dk1"/>
                </a:solidFill>
              </a:rPr>
              <a:t>ACTIVITY - (15 minutes) </a:t>
            </a:r>
            <a:endParaRPr sz="1700" b="1">
              <a:solidFill>
                <a:schemeClr val="dk1"/>
              </a:solidFill>
            </a:endParaRPr>
          </a:p>
          <a:p>
            <a:pPr marL="0" lvl="0" indent="0" algn="l" rtl="0">
              <a:spcBef>
                <a:spcPts val="0"/>
              </a:spcBef>
              <a:spcAft>
                <a:spcPts val="0"/>
              </a:spcAft>
              <a:buClr>
                <a:schemeClr val="dk1"/>
              </a:buClr>
              <a:buSzPts val="1700"/>
              <a:buFont typeface="Arial"/>
              <a:buNone/>
            </a:pPr>
            <a:endParaRPr sz="1700" b="1">
              <a:solidFill>
                <a:schemeClr val="dk1"/>
              </a:solidFill>
            </a:endParaRPr>
          </a:p>
          <a:p>
            <a:pPr marL="0" lvl="0" indent="0" algn="l" rtl="0">
              <a:spcBef>
                <a:spcPts val="0"/>
              </a:spcBef>
              <a:spcAft>
                <a:spcPts val="0"/>
              </a:spcAft>
              <a:buClr>
                <a:schemeClr val="dk1"/>
              </a:buClr>
              <a:buSzPts val="1700"/>
              <a:buFont typeface="Arial"/>
              <a:buNone/>
            </a:pPr>
            <a:r>
              <a:rPr lang="en-US" sz="1700">
                <a:solidFill>
                  <a:schemeClr val="dk1"/>
                </a:solidFill>
              </a:rPr>
              <a:t>Complete the following W2’s </a:t>
            </a:r>
            <a:endParaRPr sz="1700">
              <a:solidFill>
                <a:schemeClr val="dk1"/>
              </a:solidFill>
            </a:endParaRPr>
          </a:p>
          <a:p>
            <a:pPr marL="0" lvl="0" indent="0" algn="l" rtl="0">
              <a:spcBef>
                <a:spcPts val="0"/>
              </a:spcBef>
              <a:spcAft>
                <a:spcPts val="0"/>
              </a:spcAft>
              <a:buClr>
                <a:schemeClr val="dk1"/>
              </a:buClr>
              <a:buSzPts val="1700"/>
              <a:buFont typeface="Arial"/>
              <a:buNone/>
            </a:pPr>
            <a:r>
              <a:rPr lang="en-US" sz="1700">
                <a:solidFill>
                  <a:schemeClr val="dk1"/>
                </a:solidFill>
              </a:rPr>
              <a:t>using the </a:t>
            </a:r>
            <a:r>
              <a:rPr lang="en-US" sz="1700" u="sng">
                <a:solidFill>
                  <a:schemeClr val="accent1"/>
                </a:solidFill>
                <a:hlinkClick r:id="rId5">
                  <a:extLst>
                    <a:ext uri="{A12FA001-AC4F-418D-AE19-62706E023703}">
                      <ahyp:hlinkClr xmlns:ahyp="http://schemas.microsoft.com/office/drawing/2018/hyperlinkcolor" val="tx"/>
                    </a:ext>
                  </a:extLst>
                </a:hlinkClick>
              </a:rPr>
              <a:t>Turbotax student guide</a:t>
            </a:r>
            <a:r>
              <a:rPr lang="en-US" sz="1700">
                <a:solidFill>
                  <a:schemeClr val="dk1"/>
                </a:solidFill>
              </a:rPr>
              <a:t>. </a:t>
            </a:r>
            <a:endParaRPr sz="1700">
              <a:solidFill>
                <a:schemeClr val="dk1"/>
              </a:solidFill>
            </a:endParaRPr>
          </a:p>
          <a:p>
            <a:pPr marL="0" lvl="0" indent="0" algn="l" rtl="0">
              <a:spcBef>
                <a:spcPts val="0"/>
              </a:spcBef>
              <a:spcAft>
                <a:spcPts val="0"/>
              </a:spcAft>
              <a:buClr>
                <a:schemeClr val="dk1"/>
              </a:buClr>
              <a:buSzPts val="1700"/>
              <a:buFont typeface="Arial"/>
              <a:buNone/>
            </a:pPr>
            <a:endParaRPr sz="1700" b="1">
              <a:solidFill>
                <a:schemeClr val="dk1"/>
              </a:solidFill>
            </a:endParaRPr>
          </a:p>
          <a:p>
            <a:pPr marL="0" lvl="0" indent="0" algn="l" rtl="0">
              <a:spcBef>
                <a:spcPts val="0"/>
              </a:spcBef>
              <a:spcAft>
                <a:spcPts val="0"/>
              </a:spcAft>
              <a:buClr>
                <a:schemeClr val="dk1"/>
              </a:buClr>
              <a:buSzPts val="1700"/>
              <a:buFont typeface="Arial"/>
              <a:buNone/>
            </a:pPr>
            <a:r>
              <a:rPr lang="en-US" sz="1700" b="1">
                <a:solidFill>
                  <a:schemeClr val="dk1"/>
                </a:solidFill>
              </a:rPr>
              <a:t>Answer the following questions: </a:t>
            </a:r>
            <a:endParaRPr sz="1700" b="1">
              <a:solidFill>
                <a:schemeClr val="dk1"/>
              </a:solidFill>
            </a:endParaRPr>
          </a:p>
          <a:p>
            <a:pPr marL="0" lvl="0" indent="0" algn="l" rtl="0">
              <a:spcBef>
                <a:spcPts val="0"/>
              </a:spcBef>
              <a:spcAft>
                <a:spcPts val="0"/>
              </a:spcAft>
              <a:buClr>
                <a:schemeClr val="dk1"/>
              </a:buClr>
              <a:buSzPts val="1700"/>
              <a:buFont typeface="Arial"/>
              <a:buNone/>
            </a:pPr>
            <a:endParaRPr sz="1700" b="1">
              <a:solidFill>
                <a:schemeClr val="dk1"/>
              </a:solidFill>
            </a:endParaRPr>
          </a:p>
          <a:p>
            <a:pPr marL="457200" lvl="0" indent="-323850" algn="l" rtl="0">
              <a:spcBef>
                <a:spcPts val="0"/>
              </a:spcBef>
              <a:spcAft>
                <a:spcPts val="0"/>
              </a:spcAft>
              <a:buClr>
                <a:schemeClr val="dk1"/>
              </a:buClr>
              <a:buSzPts val="1500"/>
              <a:buAutoNum type="arabicParenR"/>
            </a:pPr>
            <a:r>
              <a:rPr lang="en-US" sz="1500">
                <a:solidFill>
                  <a:schemeClr val="dk1"/>
                </a:solidFill>
              </a:rPr>
              <a:t>Does Dirk owe taxes or </a:t>
            </a:r>
            <a:endParaRPr sz="1500">
              <a:solidFill>
                <a:schemeClr val="dk1"/>
              </a:solidFill>
            </a:endParaRPr>
          </a:p>
          <a:p>
            <a:pPr marL="457200" lvl="0" indent="0" algn="l" rtl="0">
              <a:spcBef>
                <a:spcPts val="0"/>
              </a:spcBef>
              <a:spcAft>
                <a:spcPts val="0"/>
              </a:spcAft>
              <a:buNone/>
            </a:pPr>
            <a:r>
              <a:rPr lang="en-US" sz="1500">
                <a:solidFill>
                  <a:schemeClr val="dk1"/>
                </a:solidFill>
              </a:rPr>
              <a:t>will he receive a refund? </a:t>
            </a:r>
            <a:endParaRPr sz="1500">
              <a:solidFill>
                <a:schemeClr val="dk1"/>
              </a:solidFill>
            </a:endParaRPr>
          </a:p>
          <a:p>
            <a:pPr marL="457200" lvl="0" indent="0" algn="l" rtl="0">
              <a:spcBef>
                <a:spcPts val="0"/>
              </a:spcBef>
              <a:spcAft>
                <a:spcPts val="0"/>
              </a:spcAft>
              <a:buClr>
                <a:schemeClr val="dk1"/>
              </a:buClr>
              <a:buSzPts val="1100"/>
              <a:buFont typeface="Arial"/>
              <a:buNone/>
            </a:pPr>
            <a:endParaRPr sz="1500">
              <a:solidFill>
                <a:schemeClr val="dk1"/>
              </a:solidFill>
            </a:endParaRPr>
          </a:p>
          <a:p>
            <a:pPr marL="457200" lvl="0" indent="-323850" algn="l" rtl="0">
              <a:spcBef>
                <a:spcPts val="0"/>
              </a:spcBef>
              <a:spcAft>
                <a:spcPts val="0"/>
              </a:spcAft>
              <a:buClr>
                <a:schemeClr val="dk1"/>
              </a:buClr>
              <a:buSzPts val="1500"/>
              <a:buAutoNum type="arabicParenR"/>
            </a:pPr>
            <a:r>
              <a:rPr lang="en-US" sz="1500">
                <a:solidFill>
                  <a:schemeClr val="dk1"/>
                </a:solidFill>
              </a:rPr>
              <a:t>Identify the amounts</a:t>
            </a:r>
            <a:endParaRPr sz="1500">
              <a:solidFill>
                <a:schemeClr val="dk1"/>
              </a:solidFill>
            </a:endParaRPr>
          </a:p>
          <a:p>
            <a:pPr marL="457200" lvl="0" indent="0" algn="l" rtl="0">
              <a:spcBef>
                <a:spcPts val="0"/>
              </a:spcBef>
              <a:spcAft>
                <a:spcPts val="0"/>
              </a:spcAft>
              <a:buNone/>
            </a:pPr>
            <a:r>
              <a:rPr lang="en-US" sz="1500">
                <a:solidFill>
                  <a:schemeClr val="dk1"/>
                </a:solidFill>
              </a:rPr>
              <a:t> (taxes owed or refunds) for both the state and federal government.</a:t>
            </a:r>
            <a:endParaRPr sz="1500">
              <a:solidFill>
                <a:schemeClr val="dk1"/>
              </a:solidFill>
            </a:endParaRPr>
          </a:p>
          <a:p>
            <a:pPr marL="457200" lvl="0" indent="0" algn="l" rtl="0">
              <a:spcBef>
                <a:spcPts val="0"/>
              </a:spcBef>
              <a:spcAft>
                <a:spcPts val="0"/>
              </a:spcAft>
              <a:buClr>
                <a:schemeClr val="dk1"/>
              </a:buClr>
              <a:buSzPts val="1100"/>
              <a:buFont typeface="Arial"/>
              <a:buNone/>
            </a:pPr>
            <a:endParaRPr sz="1500">
              <a:solidFill>
                <a:schemeClr val="dk1"/>
              </a:solidFill>
            </a:endParaRPr>
          </a:p>
          <a:p>
            <a:pPr marL="457200" lvl="0" indent="-323850" algn="l" rtl="0">
              <a:spcBef>
                <a:spcPts val="0"/>
              </a:spcBef>
              <a:spcAft>
                <a:spcPts val="0"/>
              </a:spcAft>
              <a:buClr>
                <a:schemeClr val="dk1"/>
              </a:buClr>
              <a:buSzPts val="1500"/>
              <a:buAutoNum type="arabicParenR"/>
            </a:pPr>
            <a:r>
              <a:rPr lang="en-US" sz="1500">
                <a:solidFill>
                  <a:schemeClr val="dk1"/>
                </a:solidFill>
              </a:rPr>
              <a:t>Define </a:t>
            </a:r>
            <a:r>
              <a:rPr lang="en-US" sz="1500" b="1">
                <a:solidFill>
                  <a:schemeClr val="dk1"/>
                </a:solidFill>
              </a:rPr>
              <a:t>Standard Deduction</a:t>
            </a:r>
            <a:r>
              <a:rPr lang="en-US" sz="1500">
                <a:solidFill>
                  <a:schemeClr val="dk1"/>
                </a:solidFill>
              </a:rPr>
              <a:t>. </a:t>
            </a:r>
            <a:endParaRPr sz="1500">
              <a:solidFill>
                <a:schemeClr val="dk1"/>
              </a:solidFill>
            </a:endParaRPr>
          </a:p>
          <a:p>
            <a:pPr marL="457200" lvl="0" indent="0" algn="l" rtl="0">
              <a:spcBef>
                <a:spcPts val="0"/>
              </a:spcBef>
              <a:spcAft>
                <a:spcPts val="0"/>
              </a:spcAft>
              <a:buClr>
                <a:schemeClr val="dk1"/>
              </a:buClr>
              <a:buSzPts val="1100"/>
              <a:buFont typeface="Arial"/>
              <a:buNone/>
            </a:pPr>
            <a:endParaRPr sz="1500">
              <a:solidFill>
                <a:schemeClr val="dk1"/>
              </a:solidFill>
            </a:endParaRPr>
          </a:p>
          <a:p>
            <a:pPr marL="457200" lvl="0" indent="-323850" algn="l" rtl="0">
              <a:spcBef>
                <a:spcPts val="0"/>
              </a:spcBef>
              <a:spcAft>
                <a:spcPts val="0"/>
              </a:spcAft>
              <a:buClr>
                <a:schemeClr val="dk1"/>
              </a:buClr>
              <a:buSzPts val="1500"/>
              <a:buAutoNum type="arabicParenR"/>
            </a:pPr>
            <a:r>
              <a:rPr lang="en-US" sz="1500">
                <a:solidFill>
                  <a:schemeClr val="dk1"/>
                </a:solidFill>
              </a:rPr>
              <a:t>What is Dirk’s standard deduction? </a:t>
            </a:r>
            <a:endParaRPr sz="1500">
              <a:solidFill>
                <a:schemeClr val="dk1"/>
              </a:solidFill>
            </a:endParaRPr>
          </a:p>
          <a:p>
            <a:pPr marL="457200" lvl="0" indent="0" algn="l" rtl="0">
              <a:spcBef>
                <a:spcPts val="0"/>
              </a:spcBef>
              <a:spcAft>
                <a:spcPts val="0"/>
              </a:spcAft>
              <a:buNone/>
            </a:pPr>
            <a:endParaRPr sz="1500">
              <a:solidFill>
                <a:schemeClr val="dk1"/>
              </a:solidFill>
            </a:endParaRPr>
          </a:p>
          <a:p>
            <a:pPr marL="457200" lvl="0" indent="-323850" algn="l" rtl="0">
              <a:spcBef>
                <a:spcPts val="0"/>
              </a:spcBef>
              <a:spcAft>
                <a:spcPts val="0"/>
              </a:spcAft>
              <a:buClr>
                <a:schemeClr val="dk1"/>
              </a:buClr>
              <a:buSzPts val="1500"/>
              <a:buAutoNum type="arabicParenR"/>
            </a:pPr>
            <a:r>
              <a:rPr lang="en-US" sz="1500">
                <a:solidFill>
                  <a:schemeClr val="dk1"/>
                </a:solidFill>
              </a:rPr>
              <a:t>What is Dirk’s annual Income? </a:t>
            </a:r>
            <a:endParaRPr sz="1500">
              <a:solidFill>
                <a:schemeClr val="dk1"/>
              </a:solidFill>
            </a:endParaRPr>
          </a:p>
          <a:p>
            <a:pPr marL="457200" lvl="0" indent="-323850" algn="l" rtl="0">
              <a:spcBef>
                <a:spcPts val="0"/>
              </a:spcBef>
              <a:spcAft>
                <a:spcPts val="0"/>
              </a:spcAft>
              <a:buClr>
                <a:schemeClr val="dk1"/>
              </a:buClr>
              <a:buSzPts val="1500"/>
              <a:buAutoNum type="arabicParenR"/>
            </a:pPr>
            <a:r>
              <a:rPr lang="en-US" sz="1500">
                <a:solidFill>
                  <a:schemeClr val="dk1"/>
                </a:solidFill>
              </a:rPr>
              <a:t>How much did he pay in Federal and State taxes? </a:t>
            </a:r>
            <a:endParaRPr sz="1500">
              <a:solidFill>
                <a:schemeClr val="dk1"/>
              </a:solidFill>
            </a:endParaRPr>
          </a:p>
          <a:p>
            <a:pPr marL="45720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5"/>
        <p:cNvGrpSpPr/>
        <p:nvPr/>
      </p:nvGrpSpPr>
      <p:grpSpPr>
        <a:xfrm>
          <a:off x="0" y="0"/>
          <a:ext cx="0" cy="0"/>
          <a:chOff x="0" y="0"/>
          <a:chExt cx="0" cy="0"/>
        </a:xfrm>
      </p:grpSpPr>
      <p:sp>
        <p:nvSpPr>
          <p:cNvPr id="2746" name="Google Shape;2746;g9847c37803_0_9"/>
          <p:cNvSpPr txBox="1">
            <a:spLocks noGrp="1"/>
          </p:cNvSpPr>
          <p:nvPr>
            <p:ph type="title"/>
          </p:nvPr>
        </p:nvSpPr>
        <p:spPr>
          <a:xfrm>
            <a:off x="288100" y="2291025"/>
            <a:ext cx="11192100" cy="2904900"/>
          </a:xfrm>
          <a:prstGeom prst="rect">
            <a:avLst/>
          </a:prstGeom>
          <a:noFill/>
          <a:ln>
            <a:noFill/>
          </a:ln>
        </p:spPr>
        <p:txBody>
          <a:bodyPr spcFirstLastPara="1" wrap="square" lIns="91400" tIns="45700" rIns="91400" bIns="45700" anchor="ctr" anchorCtr="0">
            <a:noAutofit/>
          </a:bodyPr>
          <a:lstStyle/>
          <a:p>
            <a:pPr marL="0" lvl="0" indent="0" algn="l" rtl="0">
              <a:lnSpc>
                <a:spcPct val="90000"/>
              </a:lnSpc>
              <a:spcBef>
                <a:spcPts val="0"/>
              </a:spcBef>
              <a:spcAft>
                <a:spcPts val="0"/>
              </a:spcAft>
              <a:buClr>
                <a:schemeClr val="lt1"/>
              </a:buClr>
              <a:buSzPts val="6000"/>
              <a:buFont typeface="Arial"/>
              <a:buNone/>
            </a:pPr>
            <a:r>
              <a:rPr lang="en-US" sz="4400"/>
              <a:t>TurboTax Simulation Demo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0"/>
        <p:cNvGrpSpPr/>
        <p:nvPr/>
      </p:nvGrpSpPr>
      <p:grpSpPr>
        <a:xfrm>
          <a:off x="0" y="0"/>
          <a:ext cx="0" cy="0"/>
          <a:chOff x="0" y="0"/>
          <a:chExt cx="0" cy="0"/>
        </a:xfrm>
      </p:grpSpPr>
      <p:sp>
        <p:nvSpPr>
          <p:cNvPr id="2751" name="Google Shape;2751;gb0a7abf240_0_63"/>
          <p:cNvSpPr txBox="1"/>
          <p:nvPr/>
        </p:nvSpPr>
        <p:spPr>
          <a:xfrm>
            <a:off x="344526" y="370512"/>
            <a:ext cx="11105400" cy="8916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Clr>
                <a:srgbClr val="0077C5"/>
              </a:buClr>
              <a:buSzPts val="3000"/>
              <a:buFont typeface="Arial"/>
              <a:buNone/>
            </a:pPr>
            <a:r>
              <a:rPr lang="en-US" sz="3000" b="1" i="0" u="sng" strike="noStrike" cap="none">
                <a:solidFill>
                  <a:srgbClr val="0077C5"/>
                </a:solidFill>
                <a:latin typeface="Arial"/>
                <a:ea typeface="Arial"/>
                <a:cs typeface="Arial"/>
                <a:sym typeface="Arial"/>
              </a:rPr>
              <a:t>Intro to Taxes</a:t>
            </a:r>
            <a:endParaRPr sz="3000" b="1" i="0" u="sng"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r>
              <a:rPr lang="en-US" sz="3000" b="1" i="0" u="none" strike="noStrike" cap="none">
                <a:solidFill>
                  <a:srgbClr val="0077C5"/>
                </a:solidFill>
                <a:latin typeface="Arial"/>
                <a:ea typeface="Arial"/>
                <a:cs typeface="Arial"/>
                <a:sym typeface="Arial"/>
              </a:rPr>
              <a:t> </a:t>
            </a:r>
            <a:endParaRPr sz="3000" b="1" i="0" u="none"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endParaRPr sz="3000" b="1" i="0" u="none" strike="noStrike" cap="none">
              <a:solidFill>
                <a:srgbClr val="0077C5"/>
              </a:solidFill>
              <a:latin typeface="Arial"/>
              <a:ea typeface="Arial"/>
              <a:cs typeface="Arial"/>
              <a:sym typeface="Arial"/>
            </a:endParaRPr>
          </a:p>
        </p:txBody>
      </p:sp>
      <p:sp>
        <p:nvSpPr>
          <p:cNvPr id="2752" name="Google Shape;2752;gb0a7abf240_0_63"/>
          <p:cNvSpPr txBox="1"/>
          <p:nvPr/>
        </p:nvSpPr>
        <p:spPr>
          <a:xfrm>
            <a:off x="236700" y="838200"/>
            <a:ext cx="4024200" cy="354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457200" lvl="0" indent="-336550" algn="l" rtl="0">
              <a:spcBef>
                <a:spcPts val="0"/>
              </a:spcBef>
              <a:spcAft>
                <a:spcPts val="0"/>
              </a:spcAft>
              <a:buClr>
                <a:schemeClr val="dk1"/>
              </a:buClr>
              <a:buSzPts val="1700"/>
              <a:buChar char="-"/>
            </a:pPr>
            <a:r>
              <a:rPr lang="en-US" sz="1700" b="1">
                <a:solidFill>
                  <a:schemeClr val="dk1"/>
                </a:solidFill>
              </a:rPr>
              <a:t>Case study 3 - Dirk  Lohani</a:t>
            </a:r>
            <a:endParaRPr sz="1700" b="1">
              <a:solidFill>
                <a:schemeClr val="dk1"/>
              </a:solidFill>
            </a:endParaRPr>
          </a:p>
          <a:p>
            <a:pPr marL="457200" lvl="0" indent="0" algn="l" rtl="0">
              <a:spcBef>
                <a:spcPts val="0"/>
              </a:spcBef>
              <a:spcAft>
                <a:spcPts val="0"/>
              </a:spcAft>
              <a:buClr>
                <a:schemeClr val="dk1"/>
              </a:buClr>
              <a:buSzPts val="1700"/>
              <a:buFont typeface="Arial"/>
              <a:buNone/>
            </a:pPr>
            <a:r>
              <a:rPr lang="en-US" sz="1700" b="1">
                <a:solidFill>
                  <a:schemeClr val="dk1"/>
                </a:solidFill>
              </a:rPr>
              <a:t>(Using multiple W2’s) </a:t>
            </a:r>
            <a:endParaRPr sz="1700" b="1">
              <a:solidFill>
                <a:schemeClr val="dk1"/>
              </a:solidFill>
            </a:endParaRPr>
          </a:p>
          <a:p>
            <a:pPr marL="457200" lvl="0" indent="0" algn="l" rtl="0">
              <a:spcBef>
                <a:spcPts val="0"/>
              </a:spcBef>
              <a:spcAft>
                <a:spcPts val="0"/>
              </a:spcAft>
              <a:buClr>
                <a:schemeClr val="dk1"/>
              </a:buClr>
              <a:buSzPts val="1700"/>
              <a:buFont typeface="Arial"/>
              <a:buNone/>
            </a:pPr>
            <a:endParaRPr sz="1700" b="1">
              <a:solidFill>
                <a:schemeClr val="dk1"/>
              </a:solidFill>
            </a:endParaRPr>
          </a:p>
          <a:p>
            <a:pPr marL="0" lvl="0" indent="0" algn="l" rtl="0">
              <a:spcBef>
                <a:spcPts val="0"/>
              </a:spcBef>
              <a:spcAft>
                <a:spcPts val="0"/>
              </a:spcAft>
              <a:buClr>
                <a:schemeClr val="dk1"/>
              </a:buClr>
              <a:buSzPts val="1700"/>
              <a:buFont typeface="Arial"/>
              <a:buNone/>
            </a:pPr>
            <a:r>
              <a:rPr lang="en-US" sz="1700" b="1">
                <a:solidFill>
                  <a:schemeClr val="dk1"/>
                </a:solidFill>
              </a:rPr>
              <a:t>ACTIVITY - (15 minutes) </a:t>
            </a:r>
            <a:endParaRPr sz="1700" b="1">
              <a:solidFill>
                <a:schemeClr val="dk1"/>
              </a:solidFill>
            </a:endParaRPr>
          </a:p>
          <a:p>
            <a:pPr marL="0" lvl="0" indent="0" algn="l" rtl="0">
              <a:spcBef>
                <a:spcPts val="0"/>
              </a:spcBef>
              <a:spcAft>
                <a:spcPts val="0"/>
              </a:spcAft>
              <a:buClr>
                <a:schemeClr val="dk1"/>
              </a:buClr>
              <a:buSzPts val="1700"/>
              <a:buFont typeface="Arial"/>
              <a:buNone/>
            </a:pPr>
            <a:endParaRPr sz="1700" b="1">
              <a:solidFill>
                <a:schemeClr val="dk1"/>
              </a:solidFill>
            </a:endParaRPr>
          </a:p>
          <a:p>
            <a:pPr marL="0" lvl="0" indent="0" algn="l" rtl="0">
              <a:spcBef>
                <a:spcPts val="0"/>
              </a:spcBef>
              <a:spcAft>
                <a:spcPts val="0"/>
              </a:spcAft>
              <a:buClr>
                <a:schemeClr val="dk1"/>
              </a:buClr>
              <a:buSzPts val="1700"/>
              <a:buFont typeface="Arial"/>
              <a:buNone/>
            </a:pPr>
            <a:r>
              <a:rPr lang="en-US" sz="1700">
                <a:solidFill>
                  <a:schemeClr val="dk1"/>
                </a:solidFill>
              </a:rPr>
              <a:t>Complete the following W2’s </a:t>
            </a:r>
            <a:endParaRPr sz="1700">
              <a:solidFill>
                <a:schemeClr val="dk1"/>
              </a:solidFill>
            </a:endParaRPr>
          </a:p>
          <a:p>
            <a:pPr marL="0" lvl="0" indent="0" algn="l" rtl="0">
              <a:spcBef>
                <a:spcPts val="0"/>
              </a:spcBef>
              <a:spcAft>
                <a:spcPts val="0"/>
              </a:spcAft>
              <a:buClr>
                <a:schemeClr val="dk1"/>
              </a:buClr>
              <a:buSzPts val="1700"/>
              <a:buFont typeface="Arial"/>
              <a:buNone/>
            </a:pPr>
            <a:r>
              <a:rPr lang="en-US" sz="1700">
                <a:solidFill>
                  <a:schemeClr val="dk1"/>
                </a:solidFill>
              </a:rPr>
              <a:t>using the </a:t>
            </a:r>
            <a:r>
              <a:rPr lang="en-US" sz="1700" u="sng">
                <a:solidFill>
                  <a:schemeClr val="accent1"/>
                </a:solidFill>
                <a:hlinkClick r:id="rId3">
                  <a:extLst>
                    <a:ext uri="{A12FA001-AC4F-418D-AE19-62706E023703}">
                      <ahyp:hlinkClr xmlns:ahyp="http://schemas.microsoft.com/office/drawing/2018/hyperlinkcolor" val="tx"/>
                    </a:ext>
                  </a:extLst>
                </a:hlinkClick>
              </a:rPr>
              <a:t>Turbotax student guide</a:t>
            </a:r>
            <a:r>
              <a:rPr lang="en-US" sz="1700">
                <a:solidFill>
                  <a:schemeClr val="dk1"/>
                </a:solidFill>
              </a:rPr>
              <a:t>. </a:t>
            </a:r>
            <a:endParaRPr sz="1700">
              <a:solidFill>
                <a:schemeClr val="dk1"/>
              </a:solidFill>
            </a:endParaRPr>
          </a:p>
          <a:p>
            <a:pPr marL="0" lvl="0" indent="0" algn="l" rtl="0">
              <a:spcBef>
                <a:spcPts val="0"/>
              </a:spcBef>
              <a:spcAft>
                <a:spcPts val="0"/>
              </a:spcAft>
              <a:buClr>
                <a:schemeClr val="dk1"/>
              </a:buClr>
              <a:buSzPts val="1700"/>
              <a:buFont typeface="Arial"/>
              <a:buNone/>
            </a:pPr>
            <a:endParaRPr sz="1700" b="1">
              <a:solidFill>
                <a:schemeClr val="dk1"/>
              </a:solidFill>
            </a:endParaRPr>
          </a:p>
          <a:p>
            <a:pPr marL="0" lvl="0" indent="0" algn="l" rtl="0">
              <a:spcBef>
                <a:spcPts val="0"/>
              </a:spcBef>
              <a:spcAft>
                <a:spcPts val="0"/>
              </a:spcAft>
              <a:buClr>
                <a:schemeClr val="dk1"/>
              </a:buClr>
              <a:buSzPts val="1700"/>
              <a:buFont typeface="Arial"/>
              <a:buNone/>
            </a:pPr>
            <a:r>
              <a:rPr lang="en-US" sz="1700" b="1">
                <a:solidFill>
                  <a:schemeClr val="dk1"/>
                </a:solidFill>
              </a:rPr>
              <a:t>ANSWERS: </a:t>
            </a:r>
            <a:endParaRPr sz="1700" b="1">
              <a:solidFill>
                <a:schemeClr val="dk1"/>
              </a:solidFill>
            </a:endParaRPr>
          </a:p>
          <a:p>
            <a:pPr marL="0" lvl="0" indent="0" algn="l" rtl="0">
              <a:spcBef>
                <a:spcPts val="0"/>
              </a:spcBef>
              <a:spcAft>
                <a:spcPts val="0"/>
              </a:spcAft>
              <a:buClr>
                <a:schemeClr val="dk1"/>
              </a:buClr>
              <a:buSzPts val="1700"/>
              <a:buFont typeface="Arial"/>
              <a:buNone/>
            </a:pPr>
            <a:endParaRPr sz="1700" b="1">
              <a:solidFill>
                <a:schemeClr val="dk1"/>
              </a:solidFill>
            </a:endParaRPr>
          </a:p>
          <a:p>
            <a:pPr marL="457200" lvl="0" indent="-336550" algn="l" rtl="0">
              <a:spcBef>
                <a:spcPts val="0"/>
              </a:spcBef>
              <a:spcAft>
                <a:spcPts val="0"/>
              </a:spcAft>
              <a:buClr>
                <a:schemeClr val="dk1"/>
              </a:buClr>
              <a:buSzPts val="1700"/>
              <a:buAutoNum type="arabicParenR"/>
            </a:pPr>
            <a:r>
              <a:rPr lang="en-US" sz="1700">
                <a:solidFill>
                  <a:schemeClr val="dk1"/>
                </a:solidFill>
              </a:rPr>
              <a:t>Dirk will Receive a </a:t>
            </a:r>
            <a:r>
              <a:rPr lang="en-US" sz="1700" b="1">
                <a:solidFill>
                  <a:schemeClr val="dk1"/>
                </a:solidFill>
              </a:rPr>
              <a:t>REFUND</a:t>
            </a:r>
            <a:r>
              <a:rPr lang="en-US" sz="1700">
                <a:solidFill>
                  <a:schemeClr val="dk1"/>
                </a:solidFill>
              </a:rPr>
              <a:t>.</a:t>
            </a:r>
            <a:endParaRPr sz="1700">
              <a:solidFill>
                <a:schemeClr val="dk1"/>
              </a:solidFill>
            </a:endParaRPr>
          </a:p>
          <a:p>
            <a:pPr marL="457200" lvl="0" indent="-336550" algn="l" rtl="0">
              <a:spcBef>
                <a:spcPts val="0"/>
              </a:spcBef>
              <a:spcAft>
                <a:spcPts val="0"/>
              </a:spcAft>
              <a:buClr>
                <a:schemeClr val="dk1"/>
              </a:buClr>
              <a:buSzPts val="1700"/>
              <a:buAutoNum type="arabicParenR"/>
            </a:pPr>
            <a:r>
              <a:rPr lang="en-US" sz="1700">
                <a:solidFill>
                  <a:schemeClr val="dk1"/>
                </a:solidFill>
              </a:rPr>
              <a:t>Federal Refund: $1416</a:t>
            </a:r>
            <a:endParaRPr sz="1700">
              <a:solidFill>
                <a:schemeClr val="dk1"/>
              </a:solidFill>
            </a:endParaRPr>
          </a:p>
          <a:p>
            <a:pPr marL="457200" lvl="0" indent="0" algn="l" rtl="0">
              <a:spcBef>
                <a:spcPts val="0"/>
              </a:spcBef>
              <a:spcAft>
                <a:spcPts val="0"/>
              </a:spcAft>
              <a:buNone/>
            </a:pPr>
            <a:r>
              <a:rPr lang="en-US" sz="1700">
                <a:solidFill>
                  <a:schemeClr val="dk1"/>
                </a:solidFill>
              </a:rPr>
              <a:t>State Refund: $14 </a:t>
            </a:r>
            <a:endParaRPr sz="1700">
              <a:solidFill>
                <a:schemeClr val="dk1"/>
              </a:solidFill>
            </a:endParaRPr>
          </a:p>
          <a:p>
            <a:pPr marL="457200" lvl="0" indent="-336550" algn="l" rtl="0">
              <a:spcBef>
                <a:spcPts val="0"/>
              </a:spcBef>
              <a:spcAft>
                <a:spcPts val="0"/>
              </a:spcAft>
              <a:buClr>
                <a:schemeClr val="dk1"/>
              </a:buClr>
              <a:buSzPts val="1700"/>
              <a:buAutoNum type="arabicParenR"/>
            </a:pPr>
            <a:r>
              <a:rPr lang="en-US" sz="1700">
                <a:solidFill>
                  <a:schemeClr val="dk1"/>
                </a:solidFill>
              </a:rPr>
              <a:t>Standard deduction: </a:t>
            </a:r>
            <a:r>
              <a:rPr lang="en-US" sz="1500" b="1">
                <a:solidFill>
                  <a:srgbClr val="393A3D"/>
                </a:solidFill>
                <a:highlight>
                  <a:srgbClr val="FFFFFF"/>
                </a:highlight>
                <a:latin typeface="Avenir"/>
                <a:ea typeface="Avenir"/>
                <a:cs typeface="Avenir"/>
                <a:sym typeface="Avenir"/>
              </a:rPr>
              <a:t>The Standard Deduction is a fixed dollar amount set by the government that is based on things like your filing status and age.</a:t>
            </a:r>
            <a:endParaRPr sz="1700">
              <a:solidFill>
                <a:schemeClr val="dk1"/>
              </a:solidFill>
            </a:endParaRPr>
          </a:p>
          <a:p>
            <a:pPr marL="457200" lvl="0" indent="-336550" algn="l" rtl="0">
              <a:spcBef>
                <a:spcPts val="0"/>
              </a:spcBef>
              <a:spcAft>
                <a:spcPts val="0"/>
              </a:spcAft>
              <a:buClr>
                <a:schemeClr val="dk1"/>
              </a:buClr>
              <a:buSzPts val="1700"/>
              <a:buAutoNum type="arabicParenR"/>
            </a:pPr>
            <a:r>
              <a:rPr lang="en-US" sz="1700">
                <a:solidFill>
                  <a:schemeClr val="dk1"/>
                </a:solidFill>
              </a:rPr>
              <a:t>What is Dirk’s standard deduction is $12,400.  </a:t>
            </a:r>
            <a:endParaRPr sz="1700">
              <a:solidFill>
                <a:schemeClr val="dk1"/>
              </a:solidFill>
            </a:endParaRPr>
          </a:p>
          <a:p>
            <a:pPr marL="457200" lvl="0" indent="-336550" algn="l" rtl="0">
              <a:spcBef>
                <a:spcPts val="0"/>
              </a:spcBef>
              <a:spcAft>
                <a:spcPts val="0"/>
              </a:spcAft>
              <a:buClr>
                <a:schemeClr val="dk1"/>
              </a:buClr>
              <a:buSzPts val="1700"/>
              <a:buAutoNum type="arabicParenR"/>
            </a:pPr>
            <a:r>
              <a:rPr lang="en-US" sz="1700">
                <a:solidFill>
                  <a:schemeClr val="dk1"/>
                </a:solidFill>
              </a:rPr>
              <a:t>Total Income: $27,360</a:t>
            </a:r>
            <a:endParaRPr sz="1700">
              <a:solidFill>
                <a:schemeClr val="dk1"/>
              </a:solidFill>
            </a:endParaRPr>
          </a:p>
          <a:p>
            <a:pPr marL="457200" lvl="0" indent="-336550" algn="l" rtl="0">
              <a:spcBef>
                <a:spcPts val="0"/>
              </a:spcBef>
              <a:spcAft>
                <a:spcPts val="0"/>
              </a:spcAft>
              <a:buClr>
                <a:schemeClr val="dk1"/>
              </a:buClr>
              <a:buSzPts val="1700"/>
              <a:buAutoNum type="arabicParenR"/>
            </a:pPr>
            <a:r>
              <a:rPr lang="en-US" sz="1700">
                <a:solidFill>
                  <a:schemeClr val="dk1"/>
                </a:solidFill>
              </a:rPr>
              <a:t>Total Federal Taxes paid: $1,816</a:t>
            </a:r>
            <a:endParaRPr sz="1700">
              <a:solidFill>
                <a:schemeClr val="dk1"/>
              </a:solidFill>
            </a:endParaRPr>
          </a:p>
          <a:p>
            <a:pPr marL="45720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pic>
        <p:nvPicPr>
          <p:cNvPr id="2753" name="Google Shape;2753;gb0a7abf240_0_63"/>
          <p:cNvPicPr preferRelativeResize="0"/>
          <p:nvPr/>
        </p:nvPicPr>
        <p:blipFill rotWithShape="1">
          <a:blip r:embed="rId4">
            <a:alphaModFix/>
          </a:blip>
          <a:srcRect/>
          <a:stretch/>
        </p:blipFill>
        <p:spPr>
          <a:xfrm>
            <a:off x="8449073" y="107837"/>
            <a:ext cx="3351010" cy="1226362"/>
          </a:xfrm>
          <a:prstGeom prst="rect">
            <a:avLst/>
          </a:prstGeom>
          <a:noFill/>
          <a:ln>
            <a:noFill/>
          </a:ln>
        </p:spPr>
      </p:pic>
      <p:pic>
        <p:nvPicPr>
          <p:cNvPr id="2754" name="Google Shape;2754;gb0a7abf240_0_63"/>
          <p:cNvPicPr preferRelativeResize="0"/>
          <p:nvPr/>
        </p:nvPicPr>
        <p:blipFill>
          <a:blip r:embed="rId5">
            <a:alphaModFix/>
          </a:blip>
          <a:stretch>
            <a:fillRect/>
          </a:stretch>
        </p:blipFill>
        <p:spPr>
          <a:xfrm>
            <a:off x="4955350" y="1026699"/>
            <a:ext cx="7067550" cy="876300"/>
          </a:xfrm>
          <a:prstGeom prst="rect">
            <a:avLst/>
          </a:prstGeom>
          <a:noFill/>
          <a:ln>
            <a:noFill/>
          </a:ln>
        </p:spPr>
      </p:pic>
      <p:pic>
        <p:nvPicPr>
          <p:cNvPr id="2755" name="Google Shape;2755;gb0a7abf240_0_63"/>
          <p:cNvPicPr preferRelativeResize="0"/>
          <p:nvPr/>
        </p:nvPicPr>
        <p:blipFill>
          <a:blip r:embed="rId6">
            <a:alphaModFix/>
          </a:blip>
          <a:stretch>
            <a:fillRect/>
          </a:stretch>
        </p:blipFill>
        <p:spPr>
          <a:xfrm>
            <a:off x="5309876" y="2009800"/>
            <a:ext cx="6713024" cy="4695801"/>
          </a:xfrm>
          <a:prstGeom prst="rect">
            <a:avLst/>
          </a:prstGeom>
          <a:noFill/>
          <a:ln>
            <a:noFill/>
          </a:ln>
        </p:spPr>
      </p:pic>
      <p:sp>
        <p:nvSpPr>
          <p:cNvPr id="2756" name="Google Shape;2756;gb0a7abf240_0_63"/>
          <p:cNvSpPr/>
          <p:nvPr/>
        </p:nvSpPr>
        <p:spPr>
          <a:xfrm rot="9286510" flipH="1">
            <a:off x="4156311" y="4196989"/>
            <a:ext cx="2391995" cy="321408"/>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0"/>
        <p:cNvGrpSpPr/>
        <p:nvPr/>
      </p:nvGrpSpPr>
      <p:grpSpPr>
        <a:xfrm>
          <a:off x="0" y="0"/>
          <a:ext cx="0" cy="0"/>
          <a:chOff x="0" y="0"/>
          <a:chExt cx="0" cy="0"/>
        </a:xfrm>
      </p:grpSpPr>
      <p:sp>
        <p:nvSpPr>
          <p:cNvPr id="2761" name="Google Shape;2761;gb01aaed666_0_0"/>
          <p:cNvSpPr txBox="1"/>
          <p:nvPr/>
        </p:nvSpPr>
        <p:spPr>
          <a:xfrm>
            <a:off x="344526" y="370512"/>
            <a:ext cx="11105400" cy="8916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Clr>
                <a:srgbClr val="0077C5"/>
              </a:buClr>
              <a:buSzPts val="3000"/>
              <a:buFont typeface="Arial"/>
              <a:buNone/>
            </a:pPr>
            <a:r>
              <a:rPr lang="en-US" sz="3000" b="1" i="0" u="sng" strike="noStrike" cap="none">
                <a:solidFill>
                  <a:srgbClr val="0077C5"/>
                </a:solidFill>
                <a:latin typeface="Arial"/>
                <a:ea typeface="Arial"/>
                <a:cs typeface="Arial"/>
                <a:sym typeface="Arial"/>
              </a:rPr>
              <a:t>Intro to Taxes</a:t>
            </a:r>
            <a:endParaRPr sz="3000" b="1" i="0" u="sng"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r>
              <a:rPr lang="en-US" sz="3000" b="1" i="0" u="none" strike="noStrike" cap="none">
                <a:solidFill>
                  <a:srgbClr val="0077C5"/>
                </a:solidFill>
                <a:latin typeface="Arial"/>
                <a:ea typeface="Arial"/>
                <a:cs typeface="Arial"/>
                <a:sym typeface="Arial"/>
              </a:rPr>
              <a:t> </a:t>
            </a:r>
            <a:endParaRPr sz="3000" b="1" i="0" u="none"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endParaRPr sz="3000" b="1" i="0" u="none" strike="noStrike" cap="none">
              <a:solidFill>
                <a:srgbClr val="0077C5"/>
              </a:solidFill>
              <a:latin typeface="Arial"/>
              <a:ea typeface="Arial"/>
              <a:cs typeface="Arial"/>
              <a:sym typeface="Arial"/>
            </a:endParaRPr>
          </a:p>
        </p:txBody>
      </p:sp>
      <p:sp>
        <p:nvSpPr>
          <p:cNvPr id="2762" name="Google Shape;2762;gb01aaed666_0_0"/>
          <p:cNvSpPr txBox="1"/>
          <p:nvPr/>
        </p:nvSpPr>
        <p:spPr>
          <a:xfrm>
            <a:off x="199550" y="890725"/>
            <a:ext cx="7314900" cy="354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US" sz="1700" b="1" i="0" u="none" strike="noStrike" cap="none">
                <a:solidFill>
                  <a:srgbClr val="000000"/>
                </a:solidFill>
                <a:latin typeface="Arial"/>
                <a:ea typeface="Arial"/>
                <a:cs typeface="Arial"/>
                <a:sym typeface="Arial"/>
              </a:rPr>
              <a:t>Case study 1 - Ezra Daniels. </a:t>
            </a:r>
            <a:endParaRPr sz="1700" b="1"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(Using W2’s) </a:t>
            </a:r>
            <a:endParaRPr sz="1700" b="1"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pic>
        <p:nvPicPr>
          <p:cNvPr id="2763" name="Google Shape;2763;gb01aaed666_0_0"/>
          <p:cNvPicPr preferRelativeResize="0"/>
          <p:nvPr/>
        </p:nvPicPr>
        <p:blipFill rotWithShape="1">
          <a:blip r:embed="rId3">
            <a:alphaModFix/>
          </a:blip>
          <a:srcRect/>
          <a:stretch/>
        </p:blipFill>
        <p:spPr>
          <a:xfrm>
            <a:off x="8671898" y="12"/>
            <a:ext cx="3351010" cy="1226362"/>
          </a:xfrm>
          <a:prstGeom prst="rect">
            <a:avLst/>
          </a:prstGeom>
          <a:noFill/>
          <a:ln>
            <a:noFill/>
          </a:ln>
        </p:spPr>
      </p:pic>
      <p:pic>
        <p:nvPicPr>
          <p:cNvPr id="2764" name="Google Shape;2764;gb01aaed666_0_0"/>
          <p:cNvPicPr preferRelativeResize="0"/>
          <p:nvPr/>
        </p:nvPicPr>
        <p:blipFill>
          <a:blip r:embed="rId4">
            <a:alphaModFix/>
          </a:blip>
          <a:stretch>
            <a:fillRect/>
          </a:stretch>
        </p:blipFill>
        <p:spPr>
          <a:xfrm>
            <a:off x="199549" y="1984700"/>
            <a:ext cx="10792200" cy="3350935"/>
          </a:xfrm>
          <a:prstGeom prst="rect">
            <a:avLst/>
          </a:prstGeom>
          <a:noFill/>
          <a:ln>
            <a:noFill/>
          </a:ln>
        </p:spPr>
      </p:pic>
      <p:sp>
        <p:nvSpPr>
          <p:cNvPr id="2765" name="Google Shape;2765;gb01aaed666_0_0"/>
          <p:cNvSpPr txBox="1"/>
          <p:nvPr/>
        </p:nvSpPr>
        <p:spPr>
          <a:xfrm>
            <a:off x="2198775" y="5717700"/>
            <a:ext cx="7791300" cy="90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u="sng">
                <a:solidFill>
                  <a:schemeClr val="hlink"/>
                </a:solidFill>
                <a:hlinkClick r:id="rId5"/>
              </a:rPr>
              <a:t>Complete Resource Activity on TurboTax</a:t>
            </a:r>
            <a:endParaRPr sz="2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9"/>
        <p:cNvGrpSpPr/>
        <p:nvPr/>
      </p:nvGrpSpPr>
      <p:grpSpPr>
        <a:xfrm>
          <a:off x="0" y="0"/>
          <a:ext cx="0" cy="0"/>
          <a:chOff x="0" y="0"/>
          <a:chExt cx="0" cy="0"/>
        </a:xfrm>
      </p:grpSpPr>
      <p:sp>
        <p:nvSpPr>
          <p:cNvPr id="2770" name="Google Shape;2770;gb01aaed666_0_23"/>
          <p:cNvSpPr txBox="1"/>
          <p:nvPr/>
        </p:nvSpPr>
        <p:spPr>
          <a:xfrm>
            <a:off x="344526" y="370512"/>
            <a:ext cx="11105400" cy="8916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Clr>
                <a:srgbClr val="0077C5"/>
              </a:buClr>
              <a:buSzPts val="3000"/>
              <a:buFont typeface="Arial"/>
              <a:buNone/>
            </a:pPr>
            <a:r>
              <a:rPr lang="en-US" sz="3000" b="1" i="0" u="sng" strike="noStrike" cap="none">
                <a:solidFill>
                  <a:srgbClr val="0077C5"/>
                </a:solidFill>
                <a:latin typeface="Arial"/>
                <a:ea typeface="Arial"/>
                <a:cs typeface="Arial"/>
                <a:sym typeface="Arial"/>
              </a:rPr>
              <a:t>Intro to Taxes</a:t>
            </a:r>
            <a:endParaRPr sz="3000" b="1" i="0" u="sng"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r>
              <a:rPr lang="en-US" sz="3000" b="1" i="0" u="none" strike="noStrike" cap="none">
                <a:solidFill>
                  <a:srgbClr val="0077C5"/>
                </a:solidFill>
                <a:latin typeface="Arial"/>
                <a:ea typeface="Arial"/>
                <a:cs typeface="Arial"/>
                <a:sym typeface="Arial"/>
              </a:rPr>
              <a:t> </a:t>
            </a:r>
            <a:endParaRPr sz="3000" b="1" i="0" u="none"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endParaRPr sz="3000" b="1" i="0" u="none" strike="noStrike" cap="none">
              <a:solidFill>
                <a:srgbClr val="0077C5"/>
              </a:solidFill>
              <a:latin typeface="Arial"/>
              <a:ea typeface="Arial"/>
              <a:cs typeface="Arial"/>
              <a:sym typeface="Arial"/>
            </a:endParaRPr>
          </a:p>
        </p:txBody>
      </p:sp>
      <p:sp>
        <p:nvSpPr>
          <p:cNvPr id="2771" name="Google Shape;2771;gb01aaed666_0_23"/>
          <p:cNvSpPr txBox="1"/>
          <p:nvPr/>
        </p:nvSpPr>
        <p:spPr>
          <a:xfrm>
            <a:off x="176575" y="904250"/>
            <a:ext cx="3841500" cy="36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US" sz="1700" b="1" i="0" u="none" strike="noStrike" cap="none">
                <a:solidFill>
                  <a:srgbClr val="000000"/>
                </a:solidFill>
                <a:latin typeface="Arial"/>
                <a:ea typeface="Arial"/>
                <a:cs typeface="Arial"/>
                <a:sym typeface="Arial"/>
              </a:rPr>
              <a:t>Case study 1 - Ezra Daniels. </a:t>
            </a:r>
            <a:endParaRPr sz="1700" b="1"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(Using W2’s) </a:t>
            </a:r>
            <a:endParaRPr sz="1700" b="1"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1"/>
          </a:p>
          <a:p>
            <a:pPr marL="0" marR="0" lvl="0" indent="0" algn="l" rtl="0">
              <a:lnSpc>
                <a:spcPct val="100000"/>
              </a:lnSpc>
              <a:spcBef>
                <a:spcPts val="0"/>
              </a:spcBef>
              <a:spcAft>
                <a:spcPts val="0"/>
              </a:spcAft>
              <a:buClr>
                <a:srgbClr val="000000"/>
              </a:buClr>
              <a:buSzPts val="1700"/>
              <a:buFont typeface="Arial"/>
              <a:buNone/>
            </a:pPr>
            <a:r>
              <a:rPr lang="en-US" sz="1700" b="1"/>
              <a:t>ACTIVITY - (10 minutes) </a:t>
            </a:r>
            <a:endParaRPr sz="1700" b="1"/>
          </a:p>
          <a:p>
            <a:pPr marL="0" marR="0" lvl="0" indent="0" algn="l" rtl="0">
              <a:lnSpc>
                <a:spcPct val="100000"/>
              </a:lnSpc>
              <a:spcBef>
                <a:spcPts val="0"/>
              </a:spcBef>
              <a:spcAft>
                <a:spcPts val="0"/>
              </a:spcAft>
              <a:buClr>
                <a:srgbClr val="000000"/>
              </a:buClr>
              <a:buSzPts val="1700"/>
              <a:buFont typeface="Arial"/>
              <a:buNone/>
            </a:pPr>
            <a:endParaRPr sz="1700" b="1"/>
          </a:p>
          <a:p>
            <a:pPr marL="0" marR="0" lvl="0" indent="0" algn="l" rtl="0">
              <a:lnSpc>
                <a:spcPct val="100000"/>
              </a:lnSpc>
              <a:spcBef>
                <a:spcPts val="0"/>
              </a:spcBef>
              <a:spcAft>
                <a:spcPts val="0"/>
              </a:spcAft>
              <a:buClr>
                <a:srgbClr val="000000"/>
              </a:buClr>
              <a:buSzPts val="1700"/>
              <a:buFont typeface="Arial"/>
              <a:buNone/>
            </a:pPr>
            <a:r>
              <a:rPr lang="en-US" sz="1700"/>
              <a:t>Complete the following W2 using the </a:t>
            </a:r>
            <a:r>
              <a:rPr lang="en-US" sz="1700" u="sng">
                <a:solidFill>
                  <a:schemeClr val="hlink"/>
                </a:solidFill>
                <a:hlinkClick r:id="rId3"/>
              </a:rPr>
              <a:t>Turbotax student guide</a:t>
            </a:r>
            <a:r>
              <a:rPr lang="en-US" sz="1700"/>
              <a:t>. </a:t>
            </a:r>
            <a:endParaRPr sz="1700"/>
          </a:p>
          <a:p>
            <a:pPr marL="0" marR="0" lvl="0" indent="0" algn="l" rtl="0">
              <a:lnSpc>
                <a:spcPct val="100000"/>
              </a:lnSpc>
              <a:spcBef>
                <a:spcPts val="0"/>
              </a:spcBef>
              <a:spcAft>
                <a:spcPts val="0"/>
              </a:spcAft>
              <a:buClr>
                <a:srgbClr val="000000"/>
              </a:buClr>
              <a:buSzPts val="1700"/>
              <a:buFont typeface="Arial"/>
              <a:buNone/>
            </a:pPr>
            <a:endParaRPr sz="1700" b="1"/>
          </a:p>
          <a:p>
            <a:pPr marL="0" marR="0" lvl="0" indent="0" algn="l" rtl="0">
              <a:lnSpc>
                <a:spcPct val="100000"/>
              </a:lnSpc>
              <a:spcBef>
                <a:spcPts val="0"/>
              </a:spcBef>
              <a:spcAft>
                <a:spcPts val="0"/>
              </a:spcAft>
              <a:buClr>
                <a:srgbClr val="000000"/>
              </a:buClr>
              <a:buSzPts val="1700"/>
              <a:buFont typeface="Arial"/>
              <a:buNone/>
            </a:pPr>
            <a:r>
              <a:rPr lang="en-US" sz="1700" b="1"/>
              <a:t>Answer the following questions: </a:t>
            </a:r>
            <a:endParaRPr sz="1700" b="1"/>
          </a:p>
          <a:p>
            <a:pPr marL="0" marR="0" lvl="0" indent="0" algn="l" rtl="0">
              <a:lnSpc>
                <a:spcPct val="100000"/>
              </a:lnSpc>
              <a:spcBef>
                <a:spcPts val="0"/>
              </a:spcBef>
              <a:spcAft>
                <a:spcPts val="0"/>
              </a:spcAft>
              <a:buClr>
                <a:srgbClr val="000000"/>
              </a:buClr>
              <a:buSzPts val="1700"/>
              <a:buFont typeface="Arial"/>
              <a:buNone/>
            </a:pPr>
            <a:endParaRPr sz="1700" b="1"/>
          </a:p>
          <a:p>
            <a:pPr marL="457200" marR="0" lvl="0" indent="-336550" algn="l" rtl="0">
              <a:lnSpc>
                <a:spcPct val="100000"/>
              </a:lnSpc>
              <a:spcBef>
                <a:spcPts val="0"/>
              </a:spcBef>
              <a:spcAft>
                <a:spcPts val="0"/>
              </a:spcAft>
              <a:buSzPts val="1700"/>
              <a:buAutoNum type="arabicParenR"/>
            </a:pPr>
            <a:r>
              <a:rPr lang="en-US" sz="1700"/>
              <a:t>Does Ezra owe taxes or will he receive a refund? </a:t>
            </a:r>
            <a:endParaRPr sz="1700"/>
          </a:p>
          <a:p>
            <a:pPr marL="457200" marR="0" lvl="0" indent="0" algn="l" rtl="0">
              <a:lnSpc>
                <a:spcPct val="100000"/>
              </a:lnSpc>
              <a:spcBef>
                <a:spcPts val="0"/>
              </a:spcBef>
              <a:spcAft>
                <a:spcPts val="0"/>
              </a:spcAft>
              <a:buNone/>
            </a:pPr>
            <a:endParaRPr sz="1700"/>
          </a:p>
          <a:p>
            <a:pPr marL="457200" lvl="0" indent="-336550" algn="l" rtl="0">
              <a:spcBef>
                <a:spcPts val="0"/>
              </a:spcBef>
              <a:spcAft>
                <a:spcPts val="0"/>
              </a:spcAft>
              <a:buClr>
                <a:schemeClr val="dk1"/>
              </a:buClr>
              <a:buSzPts val="1700"/>
              <a:buAutoNum type="arabicParenR"/>
            </a:pPr>
            <a:r>
              <a:rPr lang="en-US" sz="1700">
                <a:solidFill>
                  <a:schemeClr val="dk1"/>
                </a:solidFill>
              </a:rPr>
              <a:t>Identify the amounts (taxes owed or refunds) for both the state and federal government.</a:t>
            </a:r>
            <a:endParaRPr sz="1700">
              <a:solidFill>
                <a:schemeClr val="dk1"/>
              </a:solidFill>
            </a:endParaRPr>
          </a:p>
          <a:p>
            <a:pPr marL="457200" lvl="0" indent="0" algn="l" rtl="0">
              <a:spcBef>
                <a:spcPts val="0"/>
              </a:spcBef>
              <a:spcAft>
                <a:spcPts val="0"/>
              </a:spcAft>
              <a:buNone/>
            </a:pPr>
            <a:endParaRPr sz="1700">
              <a:solidFill>
                <a:schemeClr val="dk1"/>
              </a:solidFill>
            </a:endParaRPr>
          </a:p>
          <a:p>
            <a:pPr marL="457200" lvl="0" indent="-336550" algn="l" rtl="0">
              <a:spcBef>
                <a:spcPts val="0"/>
              </a:spcBef>
              <a:spcAft>
                <a:spcPts val="0"/>
              </a:spcAft>
              <a:buClr>
                <a:schemeClr val="dk1"/>
              </a:buClr>
              <a:buSzPts val="1700"/>
              <a:buAutoNum type="arabicParenR"/>
            </a:pPr>
            <a:r>
              <a:rPr lang="en-US" sz="1700">
                <a:solidFill>
                  <a:schemeClr val="dk1"/>
                </a:solidFill>
              </a:rPr>
              <a:t>Define </a:t>
            </a:r>
            <a:r>
              <a:rPr lang="en-US" sz="1700" b="1">
                <a:solidFill>
                  <a:schemeClr val="dk1"/>
                </a:solidFill>
              </a:rPr>
              <a:t>Standard Deduction</a:t>
            </a:r>
            <a:r>
              <a:rPr lang="en-US" sz="1700">
                <a:solidFill>
                  <a:schemeClr val="dk1"/>
                </a:solidFill>
              </a:rPr>
              <a:t>. </a:t>
            </a:r>
            <a:endParaRPr sz="1700">
              <a:solidFill>
                <a:schemeClr val="dk1"/>
              </a:solidFill>
            </a:endParaRPr>
          </a:p>
          <a:p>
            <a:pPr marL="457200" lvl="0" indent="0" algn="l" rtl="0">
              <a:spcBef>
                <a:spcPts val="0"/>
              </a:spcBef>
              <a:spcAft>
                <a:spcPts val="0"/>
              </a:spcAft>
              <a:buNone/>
            </a:pPr>
            <a:endParaRPr sz="1700">
              <a:solidFill>
                <a:schemeClr val="dk1"/>
              </a:solidFill>
            </a:endParaRPr>
          </a:p>
          <a:p>
            <a:pPr marL="457200" lvl="0" indent="-336550" algn="l" rtl="0">
              <a:spcBef>
                <a:spcPts val="0"/>
              </a:spcBef>
              <a:spcAft>
                <a:spcPts val="0"/>
              </a:spcAft>
              <a:buClr>
                <a:schemeClr val="dk1"/>
              </a:buClr>
              <a:buSzPts val="1700"/>
              <a:buAutoNum type="arabicParenR"/>
            </a:pPr>
            <a:r>
              <a:rPr lang="en-US" sz="1700">
                <a:solidFill>
                  <a:schemeClr val="dk1"/>
                </a:solidFill>
              </a:rPr>
              <a:t>What is Ezra’s standard deduction? </a:t>
            </a:r>
            <a:endParaRPr sz="1700">
              <a:solidFill>
                <a:schemeClr val="dk1"/>
              </a:solidFill>
            </a:endParaRPr>
          </a:p>
          <a:p>
            <a:pPr marL="457200" marR="0" lvl="0" indent="0" algn="l" rtl="0">
              <a:lnSpc>
                <a:spcPct val="100000"/>
              </a:lnSpc>
              <a:spcBef>
                <a:spcPts val="0"/>
              </a:spcBef>
              <a:spcAft>
                <a:spcPts val="0"/>
              </a:spcAft>
              <a:buNone/>
            </a:pPr>
            <a:endParaRPr sz="1700" b="1"/>
          </a:p>
          <a:p>
            <a:pPr marL="45720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pic>
        <p:nvPicPr>
          <p:cNvPr id="2772" name="Google Shape;2772;gb01aaed666_0_23"/>
          <p:cNvPicPr preferRelativeResize="0"/>
          <p:nvPr/>
        </p:nvPicPr>
        <p:blipFill rotWithShape="1">
          <a:blip r:embed="rId4">
            <a:alphaModFix/>
          </a:blip>
          <a:srcRect/>
          <a:stretch/>
        </p:blipFill>
        <p:spPr>
          <a:xfrm>
            <a:off x="8671898" y="12"/>
            <a:ext cx="3351010" cy="1226362"/>
          </a:xfrm>
          <a:prstGeom prst="rect">
            <a:avLst/>
          </a:prstGeom>
          <a:noFill/>
          <a:ln>
            <a:noFill/>
          </a:ln>
        </p:spPr>
      </p:pic>
      <p:pic>
        <p:nvPicPr>
          <p:cNvPr id="2773" name="Google Shape;2773;gb01aaed666_0_23"/>
          <p:cNvPicPr preferRelativeResize="0"/>
          <p:nvPr/>
        </p:nvPicPr>
        <p:blipFill rotWithShape="1">
          <a:blip r:embed="rId5">
            <a:alphaModFix/>
          </a:blip>
          <a:srcRect l="2143"/>
          <a:stretch/>
        </p:blipFill>
        <p:spPr>
          <a:xfrm>
            <a:off x="4018074" y="961975"/>
            <a:ext cx="8076750" cy="5896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5"/>
        <p:cNvGrpSpPr/>
        <p:nvPr/>
      </p:nvGrpSpPr>
      <p:grpSpPr>
        <a:xfrm>
          <a:off x="0" y="0"/>
          <a:ext cx="0" cy="0"/>
          <a:chOff x="0" y="0"/>
          <a:chExt cx="0" cy="0"/>
        </a:xfrm>
      </p:grpSpPr>
      <p:pic>
        <p:nvPicPr>
          <p:cNvPr id="2596" name="Google Shape;2596;p2"/>
          <p:cNvPicPr preferRelativeResize="0"/>
          <p:nvPr/>
        </p:nvPicPr>
        <p:blipFill rotWithShape="1">
          <a:blip r:embed="rId3">
            <a:alphaModFix/>
          </a:blip>
          <a:srcRect/>
          <a:stretch/>
        </p:blipFill>
        <p:spPr>
          <a:xfrm>
            <a:off x="0" y="375261"/>
            <a:ext cx="4117376" cy="6254226"/>
          </a:xfrm>
          <a:prstGeom prst="rect">
            <a:avLst/>
          </a:prstGeom>
          <a:noFill/>
          <a:ln>
            <a:noFill/>
          </a:ln>
        </p:spPr>
      </p:pic>
      <p:sp>
        <p:nvSpPr>
          <p:cNvPr id="2597" name="Google Shape;2597;p2"/>
          <p:cNvSpPr txBox="1"/>
          <p:nvPr/>
        </p:nvSpPr>
        <p:spPr>
          <a:xfrm>
            <a:off x="5982874" y="4261898"/>
            <a:ext cx="5850600" cy="99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rgbClr val="000000"/>
                </a:solidFill>
                <a:latin typeface="Arial"/>
                <a:ea typeface="Arial"/>
                <a:cs typeface="Arial"/>
                <a:sym typeface="Arial"/>
              </a:rPr>
              <a:t>Jared Davidove</a:t>
            </a:r>
            <a:endParaRPr sz="3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Sr. Manager, Strategic Education Partnerships</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Intuit</a:t>
            </a:r>
            <a:endParaRPr sz="1900" b="0" i="0" u="none" strike="noStrike" cap="none">
              <a:solidFill>
                <a:srgbClr val="000000"/>
              </a:solidFill>
              <a:latin typeface="Arial"/>
              <a:ea typeface="Arial"/>
              <a:cs typeface="Arial"/>
              <a:sym typeface="Arial"/>
            </a:endParaRPr>
          </a:p>
        </p:txBody>
      </p:sp>
      <p:sp>
        <p:nvSpPr>
          <p:cNvPr id="2598" name="Google Shape;2598;p2"/>
          <p:cNvSpPr txBox="1"/>
          <p:nvPr/>
        </p:nvSpPr>
        <p:spPr>
          <a:xfrm>
            <a:off x="5982874" y="2269798"/>
            <a:ext cx="5850600" cy="99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rgbClr val="000000"/>
                </a:solidFill>
                <a:latin typeface="Arial"/>
                <a:ea typeface="Arial"/>
                <a:cs typeface="Arial"/>
                <a:sym typeface="Arial"/>
              </a:rPr>
              <a:t>Ruben Rivera, PhD</a:t>
            </a:r>
            <a:endParaRPr sz="3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Director of Professional Development</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Council for Economic Education</a:t>
            </a:r>
            <a:endParaRPr sz="1900" b="0" i="0" u="none" strike="noStrike" cap="none">
              <a:solidFill>
                <a:srgbClr val="000000"/>
              </a:solidFill>
              <a:latin typeface="Arial"/>
              <a:ea typeface="Arial"/>
              <a:cs typeface="Arial"/>
              <a:sym typeface="Arial"/>
            </a:endParaRPr>
          </a:p>
        </p:txBody>
      </p:sp>
      <p:pic>
        <p:nvPicPr>
          <p:cNvPr id="2599" name="Google Shape;2599;p2"/>
          <p:cNvPicPr preferRelativeResize="0"/>
          <p:nvPr/>
        </p:nvPicPr>
        <p:blipFill rotWithShape="1">
          <a:blip r:embed="rId4">
            <a:alphaModFix/>
          </a:blip>
          <a:srcRect/>
          <a:stretch/>
        </p:blipFill>
        <p:spPr>
          <a:xfrm>
            <a:off x="4117375" y="1834449"/>
            <a:ext cx="1865500" cy="1865500"/>
          </a:xfrm>
          <a:prstGeom prst="rect">
            <a:avLst/>
          </a:prstGeom>
          <a:noFill/>
          <a:ln>
            <a:noFill/>
          </a:ln>
        </p:spPr>
      </p:pic>
      <p:pic>
        <p:nvPicPr>
          <p:cNvPr id="2600" name="Google Shape;2600;p2"/>
          <p:cNvPicPr preferRelativeResize="0"/>
          <p:nvPr/>
        </p:nvPicPr>
        <p:blipFill rotWithShape="1">
          <a:blip r:embed="rId5">
            <a:alphaModFix/>
          </a:blip>
          <a:srcRect l="39950"/>
          <a:stretch/>
        </p:blipFill>
        <p:spPr>
          <a:xfrm>
            <a:off x="4120875" y="3799600"/>
            <a:ext cx="1858500" cy="1919400"/>
          </a:xfrm>
          <a:prstGeom prst="ellipse">
            <a:avLst/>
          </a:prstGeom>
          <a:noFill/>
          <a:ln>
            <a:noFill/>
          </a:ln>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7"/>
        <p:cNvGrpSpPr/>
        <p:nvPr/>
      </p:nvGrpSpPr>
      <p:grpSpPr>
        <a:xfrm>
          <a:off x="0" y="0"/>
          <a:ext cx="0" cy="0"/>
          <a:chOff x="0" y="0"/>
          <a:chExt cx="0" cy="0"/>
        </a:xfrm>
      </p:grpSpPr>
      <p:sp>
        <p:nvSpPr>
          <p:cNvPr id="2778" name="Google Shape;2778;gb0a7abf240_0_27"/>
          <p:cNvSpPr txBox="1"/>
          <p:nvPr/>
        </p:nvSpPr>
        <p:spPr>
          <a:xfrm>
            <a:off x="344526" y="370512"/>
            <a:ext cx="11105400" cy="8916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Clr>
                <a:srgbClr val="0077C5"/>
              </a:buClr>
              <a:buSzPts val="3000"/>
              <a:buFont typeface="Arial"/>
              <a:buNone/>
            </a:pPr>
            <a:r>
              <a:rPr lang="en-US" sz="3000" b="1" i="0" u="sng" strike="noStrike" cap="none">
                <a:solidFill>
                  <a:srgbClr val="0077C5"/>
                </a:solidFill>
                <a:latin typeface="Arial"/>
                <a:ea typeface="Arial"/>
                <a:cs typeface="Arial"/>
                <a:sym typeface="Arial"/>
              </a:rPr>
              <a:t>Intro to Taxes</a:t>
            </a:r>
            <a:endParaRPr sz="3000" b="1" i="0" u="sng"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r>
              <a:rPr lang="en-US" sz="3000" b="1" i="0" u="none" strike="noStrike" cap="none">
                <a:solidFill>
                  <a:srgbClr val="0077C5"/>
                </a:solidFill>
                <a:latin typeface="Arial"/>
                <a:ea typeface="Arial"/>
                <a:cs typeface="Arial"/>
                <a:sym typeface="Arial"/>
              </a:rPr>
              <a:t> </a:t>
            </a:r>
            <a:endParaRPr sz="3000" b="1" i="0" u="none"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endParaRPr sz="3000" b="1" i="0" u="none" strike="noStrike" cap="none">
              <a:solidFill>
                <a:srgbClr val="0077C5"/>
              </a:solidFill>
              <a:latin typeface="Arial"/>
              <a:ea typeface="Arial"/>
              <a:cs typeface="Arial"/>
              <a:sym typeface="Arial"/>
            </a:endParaRPr>
          </a:p>
        </p:txBody>
      </p:sp>
      <p:sp>
        <p:nvSpPr>
          <p:cNvPr id="2779" name="Google Shape;2779;gb0a7abf240_0_27"/>
          <p:cNvSpPr txBox="1"/>
          <p:nvPr/>
        </p:nvSpPr>
        <p:spPr>
          <a:xfrm>
            <a:off x="176575" y="904250"/>
            <a:ext cx="5261100" cy="36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US" sz="1700" b="1" i="0" u="none" strike="noStrike" cap="none">
                <a:solidFill>
                  <a:srgbClr val="000000"/>
                </a:solidFill>
                <a:latin typeface="Arial"/>
                <a:ea typeface="Arial"/>
                <a:cs typeface="Arial"/>
                <a:sym typeface="Arial"/>
              </a:rPr>
              <a:t>Case study 1 - Ezra Daniels. </a:t>
            </a:r>
            <a:endParaRPr sz="1700" b="1"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(Using W2’s) </a:t>
            </a:r>
            <a:endParaRPr sz="1700" b="1"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1"/>
          </a:p>
          <a:p>
            <a:pPr marL="0" marR="0" lvl="0" indent="0" algn="l" rtl="0">
              <a:lnSpc>
                <a:spcPct val="100000"/>
              </a:lnSpc>
              <a:spcBef>
                <a:spcPts val="0"/>
              </a:spcBef>
              <a:spcAft>
                <a:spcPts val="0"/>
              </a:spcAft>
              <a:buClr>
                <a:srgbClr val="000000"/>
              </a:buClr>
              <a:buSzPts val="1700"/>
              <a:buFont typeface="Arial"/>
              <a:buNone/>
            </a:pPr>
            <a:r>
              <a:rPr lang="en-US" sz="1700" b="1"/>
              <a:t>ACTIVITY - (10 minutes) </a:t>
            </a:r>
            <a:endParaRPr sz="1700" b="1"/>
          </a:p>
          <a:p>
            <a:pPr marL="0" marR="0" lvl="0" indent="0" algn="l" rtl="0">
              <a:lnSpc>
                <a:spcPct val="100000"/>
              </a:lnSpc>
              <a:spcBef>
                <a:spcPts val="0"/>
              </a:spcBef>
              <a:spcAft>
                <a:spcPts val="0"/>
              </a:spcAft>
              <a:buClr>
                <a:srgbClr val="000000"/>
              </a:buClr>
              <a:buSzPts val="1700"/>
              <a:buFont typeface="Arial"/>
              <a:buNone/>
            </a:pPr>
            <a:endParaRPr sz="1700" b="1"/>
          </a:p>
          <a:p>
            <a:pPr marL="0" marR="0" lvl="0" indent="0" algn="l" rtl="0">
              <a:lnSpc>
                <a:spcPct val="100000"/>
              </a:lnSpc>
              <a:spcBef>
                <a:spcPts val="0"/>
              </a:spcBef>
              <a:spcAft>
                <a:spcPts val="0"/>
              </a:spcAft>
              <a:buClr>
                <a:srgbClr val="000000"/>
              </a:buClr>
              <a:buSzPts val="1700"/>
              <a:buFont typeface="Arial"/>
              <a:buNone/>
            </a:pPr>
            <a:r>
              <a:rPr lang="en-US" sz="1700"/>
              <a:t>Complete the following W2 using the </a:t>
            </a:r>
            <a:r>
              <a:rPr lang="en-US" sz="1700" u="sng">
                <a:solidFill>
                  <a:schemeClr val="hlink"/>
                </a:solidFill>
                <a:hlinkClick r:id="rId3"/>
              </a:rPr>
              <a:t>Turbotax student guide</a:t>
            </a:r>
            <a:r>
              <a:rPr lang="en-US" sz="1700"/>
              <a:t>. </a:t>
            </a:r>
            <a:endParaRPr sz="1700"/>
          </a:p>
          <a:p>
            <a:pPr marL="0" marR="0" lvl="0" indent="0" algn="l" rtl="0">
              <a:lnSpc>
                <a:spcPct val="100000"/>
              </a:lnSpc>
              <a:spcBef>
                <a:spcPts val="0"/>
              </a:spcBef>
              <a:spcAft>
                <a:spcPts val="0"/>
              </a:spcAft>
              <a:buClr>
                <a:srgbClr val="000000"/>
              </a:buClr>
              <a:buSzPts val="1700"/>
              <a:buFont typeface="Arial"/>
              <a:buNone/>
            </a:pPr>
            <a:endParaRPr sz="1700" b="1"/>
          </a:p>
          <a:p>
            <a:pPr marL="0" marR="0" lvl="0" indent="0" algn="l" rtl="0">
              <a:lnSpc>
                <a:spcPct val="100000"/>
              </a:lnSpc>
              <a:spcBef>
                <a:spcPts val="0"/>
              </a:spcBef>
              <a:spcAft>
                <a:spcPts val="0"/>
              </a:spcAft>
              <a:buClr>
                <a:srgbClr val="000000"/>
              </a:buClr>
              <a:buSzPts val="1700"/>
              <a:buFont typeface="Arial"/>
              <a:buNone/>
            </a:pPr>
            <a:r>
              <a:rPr lang="en-US" sz="1700" b="1"/>
              <a:t>Answers: </a:t>
            </a:r>
            <a:endParaRPr sz="1700" b="1"/>
          </a:p>
          <a:p>
            <a:pPr marL="0" marR="0" lvl="0" indent="0" algn="l" rtl="0">
              <a:lnSpc>
                <a:spcPct val="100000"/>
              </a:lnSpc>
              <a:spcBef>
                <a:spcPts val="0"/>
              </a:spcBef>
              <a:spcAft>
                <a:spcPts val="0"/>
              </a:spcAft>
              <a:buClr>
                <a:srgbClr val="000000"/>
              </a:buClr>
              <a:buSzPts val="1700"/>
              <a:buFont typeface="Arial"/>
              <a:buNone/>
            </a:pPr>
            <a:endParaRPr sz="1700" b="1"/>
          </a:p>
          <a:p>
            <a:pPr marL="457200" marR="0" lvl="0" indent="-336550" algn="l" rtl="0">
              <a:lnSpc>
                <a:spcPct val="100000"/>
              </a:lnSpc>
              <a:spcBef>
                <a:spcPts val="0"/>
              </a:spcBef>
              <a:spcAft>
                <a:spcPts val="0"/>
              </a:spcAft>
              <a:buSzPts val="1700"/>
              <a:buAutoNum type="arabicParenR"/>
            </a:pPr>
            <a:r>
              <a:rPr lang="en-US" sz="1700"/>
              <a:t>Ezra will receive a </a:t>
            </a:r>
            <a:r>
              <a:rPr lang="en-US" sz="1700" b="1"/>
              <a:t>REFUND</a:t>
            </a:r>
            <a:r>
              <a:rPr lang="en-US" sz="1700"/>
              <a:t> for both the state and federal government. </a:t>
            </a:r>
            <a:endParaRPr sz="1700"/>
          </a:p>
          <a:p>
            <a:pPr marL="457200" marR="0" lvl="0" indent="0" algn="l" rtl="0">
              <a:lnSpc>
                <a:spcPct val="100000"/>
              </a:lnSpc>
              <a:spcBef>
                <a:spcPts val="0"/>
              </a:spcBef>
              <a:spcAft>
                <a:spcPts val="0"/>
              </a:spcAft>
              <a:buNone/>
            </a:pPr>
            <a:endParaRPr sz="1700"/>
          </a:p>
          <a:p>
            <a:pPr marL="457200" marR="0" lvl="0" indent="-336550" algn="l" rtl="0">
              <a:lnSpc>
                <a:spcPct val="100000"/>
              </a:lnSpc>
              <a:spcBef>
                <a:spcPts val="0"/>
              </a:spcBef>
              <a:spcAft>
                <a:spcPts val="0"/>
              </a:spcAft>
              <a:buSzPts val="1700"/>
              <a:buAutoNum type="arabicParenR"/>
            </a:pPr>
            <a:r>
              <a:rPr lang="en-US" sz="1700"/>
              <a:t>State Refund: </a:t>
            </a:r>
            <a:r>
              <a:rPr lang="en-US" sz="1700" b="1"/>
              <a:t>$564</a:t>
            </a:r>
            <a:endParaRPr sz="1700" b="1"/>
          </a:p>
          <a:p>
            <a:pPr marL="457200" marR="0" lvl="0" indent="0" algn="l" rtl="0">
              <a:lnSpc>
                <a:spcPct val="100000"/>
              </a:lnSpc>
              <a:spcBef>
                <a:spcPts val="0"/>
              </a:spcBef>
              <a:spcAft>
                <a:spcPts val="0"/>
              </a:spcAft>
              <a:buNone/>
            </a:pPr>
            <a:r>
              <a:rPr lang="en-US" sz="1700"/>
              <a:t>Federal Refund: </a:t>
            </a:r>
            <a:r>
              <a:rPr lang="en-US" sz="1700" b="1"/>
              <a:t>$757</a:t>
            </a:r>
            <a:endParaRPr sz="1700" b="1"/>
          </a:p>
          <a:p>
            <a:pPr marL="457200" marR="0" lvl="0" indent="0" algn="l" rtl="0">
              <a:lnSpc>
                <a:spcPct val="100000"/>
              </a:lnSpc>
              <a:spcBef>
                <a:spcPts val="0"/>
              </a:spcBef>
              <a:spcAft>
                <a:spcPts val="0"/>
              </a:spcAft>
              <a:buNone/>
            </a:pPr>
            <a:endParaRPr sz="1700"/>
          </a:p>
          <a:p>
            <a:pPr marL="457200" marR="0" lvl="0" indent="-336550" algn="l" rtl="0">
              <a:lnSpc>
                <a:spcPct val="100000"/>
              </a:lnSpc>
              <a:spcBef>
                <a:spcPts val="0"/>
              </a:spcBef>
              <a:spcAft>
                <a:spcPts val="0"/>
              </a:spcAft>
              <a:buClr>
                <a:srgbClr val="000000"/>
              </a:buClr>
              <a:buSzPts val="1700"/>
              <a:buAutoNum type="arabicParenR"/>
            </a:pPr>
            <a:r>
              <a:rPr lang="en-US" sz="1700"/>
              <a:t>Standard deduction: </a:t>
            </a:r>
            <a:r>
              <a:rPr lang="en-US" sz="1500" b="1">
                <a:solidFill>
                  <a:srgbClr val="393A3D"/>
                </a:solidFill>
                <a:highlight>
                  <a:srgbClr val="FFFFFF"/>
                </a:highlight>
                <a:latin typeface="Avenir"/>
                <a:ea typeface="Avenir"/>
                <a:cs typeface="Avenir"/>
                <a:sym typeface="Avenir"/>
              </a:rPr>
              <a:t>The Standard Deduction is a fixed dollar amount set by the government that is based on things like your filing status and age.</a:t>
            </a:r>
            <a:endParaRPr sz="2000" b="1"/>
          </a:p>
          <a:p>
            <a:pPr marL="457200" marR="0" lvl="0" indent="0" algn="l" rtl="0">
              <a:lnSpc>
                <a:spcPct val="100000"/>
              </a:lnSpc>
              <a:spcBef>
                <a:spcPts val="0"/>
              </a:spcBef>
              <a:spcAft>
                <a:spcPts val="0"/>
              </a:spcAft>
              <a:buNone/>
            </a:pPr>
            <a:endParaRPr sz="1700"/>
          </a:p>
          <a:p>
            <a:pPr marL="457200" marR="0" lvl="0" indent="-336550" algn="l" rtl="0">
              <a:lnSpc>
                <a:spcPct val="100000"/>
              </a:lnSpc>
              <a:spcBef>
                <a:spcPts val="0"/>
              </a:spcBef>
              <a:spcAft>
                <a:spcPts val="0"/>
              </a:spcAft>
              <a:buClr>
                <a:srgbClr val="000000"/>
              </a:buClr>
              <a:buSzPts val="1700"/>
              <a:buAutoNum type="arabicParenR"/>
            </a:pPr>
            <a:r>
              <a:rPr lang="en-US" sz="1700"/>
              <a:t>Ezra’s standard deduction is </a:t>
            </a:r>
            <a:r>
              <a:rPr lang="en-US" sz="1700" b="1"/>
              <a:t>$12,400.</a:t>
            </a:r>
            <a:endParaRPr sz="1700" b="1" i="0" u="none" strike="noStrike" cap="none">
              <a:solidFill>
                <a:srgbClr val="000000"/>
              </a:solidFil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pic>
        <p:nvPicPr>
          <p:cNvPr id="2780" name="Google Shape;2780;gb0a7abf240_0_27"/>
          <p:cNvPicPr preferRelativeResize="0"/>
          <p:nvPr/>
        </p:nvPicPr>
        <p:blipFill rotWithShape="1">
          <a:blip r:embed="rId4">
            <a:alphaModFix/>
          </a:blip>
          <a:srcRect/>
          <a:stretch/>
        </p:blipFill>
        <p:spPr>
          <a:xfrm>
            <a:off x="8671898" y="12"/>
            <a:ext cx="3351010" cy="1226362"/>
          </a:xfrm>
          <a:prstGeom prst="rect">
            <a:avLst/>
          </a:prstGeom>
          <a:noFill/>
          <a:ln>
            <a:noFill/>
          </a:ln>
        </p:spPr>
      </p:pic>
      <p:pic>
        <p:nvPicPr>
          <p:cNvPr id="2781" name="Google Shape;2781;gb0a7abf240_0_27"/>
          <p:cNvPicPr preferRelativeResize="0"/>
          <p:nvPr/>
        </p:nvPicPr>
        <p:blipFill>
          <a:blip r:embed="rId5">
            <a:alphaModFix/>
          </a:blip>
          <a:stretch>
            <a:fillRect/>
          </a:stretch>
        </p:blipFill>
        <p:spPr>
          <a:xfrm>
            <a:off x="4841050" y="1076362"/>
            <a:ext cx="7181850" cy="933450"/>
          </a:xfrm>
          <a:prstGeom prst="rect">
            <a:avLst/>
          </a:prstGeom>
          <a:noFill/>
          <a:ln>
            <a:noFill/>
          </a:ln>
        </p:spPr>
      </p:pic>
      <p:pic>
        <p:nvPicPr>
          <p:cNvPr id="2782" name="Google Shape;2782;gb0a7abf240_0_27"/>
          <p:cNvPicPr preferRelativeResize="0"/>
          <p:nvPr/>
        </p:nvPicPr>
        <p:blipFill>
          <a:blip r:embed="rId6">
            <a:alphaModFix/>
          </a:blip>
          <a:stretch>
            <a:fillRect/>
          </a:stretch>
        </p:blipFill>
        <p:spPr>
          <a:xfrm>
            <a:off x="5309876" y="2009800"/>
            <a:ext cx="6713024" cy="4695801"/>
          </a:xfrm>
          <a:prstGeom prst="rect">
            <a:avLst/>
          </a:prstGeom>
          <a:noFill/>
          <a:ln>
            <a:noFill/>
          </a:ln>
        </p:spPr>
      </p:pic>
      <p:sp>
        <p:nvSpPr>
          <p:cNvPr id="2783" name="Google Shape;2783;gb0a7abf240_0_27"/>
          <p:cNvSpPr/>
          <p:nvPr/>
        </p:nvSpPr>
        <p:spPr>
          <a:xfrm rot="-2575578">
            <a:off x="4650866" y="4409869"/>
            <a:ext cx="2391870" cy="24581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7"/>
        <p:cNvGrpSpPr/>
        <p:nvPr/>
      </p:nvGrpSpPr>
      <p:grpSpPr>
        <a:xfrm>
          <a:off x="0" y="0"/>
          <a:ext cx="0" cy="0"/>
          <a:chOff x="0" y="0"/>
          <a:chExt cx="0" cy="0"/>
        </a:xfrm>
      </p:grpSpPr>
      <p:sp>
        <p:nvSpPr>
          <p:cNvPr id="2788" name="Google Shape;2788;g9f4fe83448_0_1"/>
          <p:cNvSpPr txBox="1"/>
          <p:nvPr/>
        </p:nvSpPr>
        <p:spPr>
          <a:xfrm>
            <a:off x="344526" y="370512"/>
            <a:ext cx="11105400" cy="8916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Clr>
                <a:srgbClr val="0077C5"/>
              </a:buClr>
              <a:buSzPts val="3000"/>
              <a:buFont typeface="Arial"/>
              <a:buNone/>
            </a:pPr>
            <a:r>
              <a:rPr lang="en-US" sz="3000" b="1" i="0" u="sng" strike="noStrike" cap="none">
                <a:solidFill>
                  <a:srgbClr val="0077C5"/>
                </a:solidFill>
                <a:latin typeface="Arial"/>
                <a:ea typeface="Arial"/>
                <a:cs typeface="Arial"/>
                <a:sym typeface="Arial"/>
              </a:rPr>
              <a:t>Intro to Taxes</a:t>
            </a:r>
            <a:endParaRPr sz="3000" b="1" i="0" u="sng"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r>
              <a:rPr lang="en-US" sz="3000" b="1" i="0" u="none" strike="noStrike" cap="none">
                <a:solidFill>
                  <a:srgbClr val="0077C5"/>
                </a:solidFill>
                <a:latin typeface="Arial"/>
                <a:ea typeface="Arial"/>
                <a:cs typeface="Arial"/>
                <a:sym typeface="Arial"/>
              </a:rPr>
              <a:t> </a:t>
            </a:r>
            <a:endParaRPr sz="3000" b="1" i="0" u="none" strike="noStrike" cap="none">
              <a:solidFill>
                <a:srgbClr val="0077C5"/>
              </a:solidFill>
              <a:latin typeface="Arial"/>
              <a:ea typeface="Arial"/>
              <a:cs typeface="Arial"/>
              <a:sym typeface="Arial"/>
            </a:endParaRPr>
          </a:p>
          <a:p>
            <a:pPr marL="0" marR="0" lvl="0" indent="0" algn="l" rtl="0">
              <a:lnSpc>
                <a:spcPct val="95000"/>
              </a:lnSpc>
              <a:spcBef>
                <a:spcPts val="0"/>
              </a:spcBef>
              <a:spcAft>
                <a:spcPts val="0"/>
              </a:spcAft>
              <a:buClr>
                <a:srgbClr val="0077C5"/>
              </a:buClr>
              <a:buSzPts val="3000"/>
              <a:buFont typeface="Arial"/>
              <a:buNone/>
            </a:pPr>
            <a:endParaRPr sz="3000" b="1" i="0" u="none" strike="noStrike" cap="none">
              <a:solidFill>
                <a:srgbClr val="0077C5"/>
              </a:solidFill>
              <a:latin typeface="Arial"/>
              <a:ea typeface="Arial"/>
              <a:cs typeface="Arial"/>
              <a:sym typeface="Arial"/>
            </a:endParaRPr>
          </a:p>
        </p:txBody>
      </p:sp>
      <p:sp>
        <p:nvSpPr>
          <p:cNvPr id="2789" name="Google Shape;2789;g9f4fe83448_0_1"/>
          <p:cNvSpPr txBox="1"/>
          <p:nvPr/>
        </p:nvSpPr>
        <p:spPr>
          <a:xfrm>
            <a:off x="249075" y="838200"/>
            <a:ext cx="7314900" cy="476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Time Frame: </a:t>
            </a:r>
            <a:r>
              <a:rPr lang="en-US" sz="1700" b="0" i="0" u="none" strike="noStrike" cap="none">
                <a:solidFill>
                  <a:srgbClr val="000000"/>
                </a:solidFill>
                <a:latin typeface="Arial"/>
                <a:ea typeface="Arial"/>
                <a:cs typeface="Arial"/>
                <a:sym typeface="Arial"/>
              </a:rPr>
              <a:t>One to two class periods (depending on the number of W2s)</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Purpose: </a:t>
            </a:r>
            <a:r>
              <a:rPr lang="en-US" sz="1700" b="0" i="0" u="none" strike="noStrike" cap="none">
                <a:solidFill>
                  <a:srgbClr val="000000"/>
                </a:solidFill>
                <a:latin typeface="Arial"/>
                <a:ea typeface="Arial"/>
                <a:cs typeface="Arial"/>
                <a:sym typeface="Arial"/>
              </a:rPr>
              <a:t>Demystify Tax Day anxiety and help students understand the withholding of income taxes from pay using TurboTax. </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Objectives: </a:t>
            </a:r>
            <a:r>
              <a:rPr lang="en-US" sz="1700" b="0" i="0" u="none" strike="noStrike" cap="none">
                <a:solidFill>
                  <a:srgbClr val="000000"/>
                </a:solidFill>
                <a:latin typeface="Arial"/>
                <a:ea typeface="Arial"/>
                <a:cs typeface="Arial"/>
                <a:sym typeface="Arial"/>
              </a:rPr>
              <a:t>Students will be able to learn and practice filing taxes using the IRS Free File Program for synchronous and asynchronous learning. </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Students will be able to: </a:t>
            </a: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Identify payroll taxes</a:t>
            </a:r>
            <a:endParaRPr sz="17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Explain how federal income taxes are used</a:t>
            </a:r>
            <a:endParaRPr sz="17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Describe how employers withhold and remit taxes</a:t>
            </a:r>
            <a:endParaRPr sz="17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Explain the purpose of form W4 and W2</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Use the following EconEdLink activity: </a:t>
            </a: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a:p>
          <a:p>
            <a:pPr marL="0" marR="0" lvl="0" indent="0" algn="l" rtl="0">
              <a:lnSpc>
                <a:spcPct val="100000"/>
              </a:lnSpc>
              <a:spcBef>
                <a:spcPts val="0"/>
              </a:spcBef>
              <a:spcAft>
                <a:spcPts val="0"/>
              </a:spcAft>
              <a:buClr>
                <a:srgbClr val="000000"/>
              </a:buClr>
              <a:buSzPts val="1700"/>
              <a:buFont typeface="Arial"/>
              <a:buNone/>
            </a:pPr>
            <a:endParaRPr sz="1700" b="1"/>
          </a:p>
          <a:p>
            <a:pPr marL="0" marR="0" lvl="0" indent="0" algn="l" rtl="0">
              <a:lnSpc>
                <a:spcPct val="100000"/>
              </a:lnSpc>
              <a:spcBef>
                <a:spcPts val="0"/>
              </a:spcBef>
              <a:spcAft>
                <a:spcPts val="0"/>
              </a:spcAft>
              <a:buClr>
                <a:srgbClr val="000000"/>
              </a:buClr>
              <a:buSzPts val="1700"/>
              <a:buFont typeface="Arial"/>
              <a:buNone/>
            </a:pPr>
            <a:r>
              <a:rPr lang="en-US" sz="1700" b="1" i="0" u="sng" strike="noStrike" cap="none">
                <a:solidFill>
                  <a:schemeClr val="hlink"/>
                </a:solidFill>
                <a:latin typeface="Arial"/>
                <a:ea typeface="Arial"/>
                <a:cs typeface="Arial"/>
                <a:sym typeface="Arial"/>
                <a:hlinkClick r:id="rId3"/>
              </a:rPr>
              <a:t>https://www.econedlink.org/resources/intro-to-turbotax-simulation/</a:t>
            </a:r>
            <a:r>
              <a:rPr lang="en-US" sz="1700" b="1" i="0" u="none" strike="noStrike" cap="none">
                <a:solidFill>
                  <a:srgbClr val="000000"/>
                </a:solidFill>
                <a:latin typeface="Arial"/>
                <a:ea typeface="Arial"/>
                <a:cs typeface="Arial"/>
                <a:sym typeface="Arial"/>
              </a:rPr>
              <a:t> </a:t>
            </a: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pic>
        <p:nvPicPr>
          <p:cNvPr id="2790" name="Google Shape;2790;g9f4fe83448_0_1"/>
          <p:cNvPicPr preferRelativeResize="0"/>
          <p:nvPr/>
        </p:nvPicPr>
        <p:blipFill rotWithShape="1">
          <a:blip r:embed="rId4">
            <a:alphaModFix/>
          </a:blip>
          <a:srcRect/>
          <a:stretch/>
        </p:blipFill>
        <p:spPr>
          <a:xfrm>
            <a:off x="7941523" y="838212"/>
            <a:ext cx="3351010" cy="1226362"/>
          </a:xfrm>
          <a:prstGeom prst="rect">
            <a:avLst/>
          </a:prstGeom>
          <a:noFill/>
          <a:ln>
            <a:noFill/>
          </a:ln>
        </p:spPr>
      </p:pic>
      <p:pic>
        <p:nvPicPr>
          <p:cNvPr id="2791" name="Google Shape;2791;g9f4fe83448_0_1"/>
          <p:cNvPicPr preferRelativeResize="0"/>
          <p:nvPr/>
        </p:nvPicPr>
        <p:blipFill rotWithShape="1">
          <a:blip r:embed="rId5">
            <a:alphaModFix/>
          </a:blip>
          <a:srcRect l="1447" r="1436"/>
          <a:stretch/>
        </p:blipFill>
        <p:spPr>
          <a:xfrm>
            <a:off x="8075150" y="2064563"/>
            <a:ext cx="3083727" cy="1988124"/>
          </a:xfrm>
          <a:prstGeom prst="rect">
            <a:avLst/>
          </a:prstGeom>
          <a:noFill/>
          <a:ln>
            <a:noFill/>
          </a:ln>
        </p:spPr>
      </p:pic>
      <p:grpSp>
        <p:nvGrpSpPr>
          <p:cNvPr id="2792" name="Google Shape;2792;g9f4fe83448_0_1"/>
          <p:cNvGrpSpPr/>
          <p:nvPr/>
        </p:nvGrpSpPr>
        <p:grpSpPr>
          <a:xfrm>
            <a:off x="7429299" y="4128875"/>
            <a:ext cx="4025877" cy="2483774"/>
            <a:chOff x="7200699" y="4052675"/>
            <a:chExt cx="4025877" cy="2483774"/>
          </a:xfrm>
        </p:grpSpPr>
        <p:pic>
          <p:nvPicPr>
            <p:cNvPr id="2793" name="Google Shape;2793;g9f4fe83448_0_1"/>
            <p:cNvPicPr preferRelativeResize="0"/>
            <p:nvPr/>
          </p:nvPicPr>
          <p:blipFill rotWithShape="1">
            <a:blip r:embed="rId6">
              <a:alphaModFix/>
            </a:blip>
            <a:srcRect/>
            <a:stretch/>
          </p:blipFill>
          <p:spPr>
            <a:xfrm>
              <a:off x="7200699" y="4052675"/>
              <a:ext cx="1652979" cy="1911949"/>
            </a:xfrm>
            <a:prstGeom prst="rect">
              <a:avLst/>
            </a:prstGeom>
            <a:noFill/>
            <a:ln>
              <a:noFill/>
            </a:ln>
            <a:effectLst>
              <a:outerShdw blurRad="57150" dist="66675" dir="2760000" algn="bl" rotWithShape="0">
                <a:srgbClr val="000000">
                  <a:alpha val="49019"/>
                </a:srgbClr>
              </a:outerShdw>
            </a:effectLst>
          </p:spPr>
        </p:pic>
        <p:pic>
          <p:nvPicPr>
            <p:cNvPr id="2794" name="Google Shape;2794;g9f4fe83448_0_1"/>
            <p:cNvPicPr preferRelativeResize="0"/>
            <p:nvPr/>
          </p:nvPicPr>
          <p:blipFill rotWithShape="1">
            <a:blip r:embed="rId7">
              <a:alphaModFix/>
            </a:blip>
            <a:srcRect/>
            <a:stretch/>
          </p:blipFill>
          <p:spPr>
            <a:xfrm>
              <a:off x="8357725" y="4362250"/>
              <a:ext cx="1652976" cy="1911950"/>
            </a:xfrm>
            <a:prstGeom prst="rect">
              <a:avLst/>
            </a:prstGeom>
            <a:noFill/>
            <a:ln>
              <a:noFill/>
            </a:ln>
            <a:effectLst>
              <a:outerShdw blurRad="57150" dist="66675" dir="2760000" algn="bl" rotWithShape="0">
                <a:srgbClr val="000000">
                  <a:alpha val="49019"/>
                </a:srgbClr>
              </a:outerShdw>
            </a:effectLst>
          </p:spPr>
        </p:pic>
        <p:pic>
          <p:nvPicPr>
            <p:cNvPr id="2795" name="Google Shape;2795;g9f4fe83448_0_1"/>
            <p:cNvPicPr preferRelativeResize="0"/>
            <p:nvPr/>
          </p:nvPicPr>
          <p:blipFill rotWithShape="1">
            <a:blip r:embed="rId8">
              <a:alphaModFix/>
            </a:blip>
            <a:srcRect/>
            <a:stretch/>
          </p:blipFill>
          <p:spPr>
            <a:xfrm>
              <a:off x="9573600" y="4624500"/>
              <a:ext cx="1652976" cy="1911949"/>
            </a:xfrm>
            <a:prstGeom prst="rect">
              <a:avLst/>
            </a:prstGeom>
            <a:noFill/>
            <a:ln>
              <a:noFill/>
            </a:ln>
            <a:effectLst>
              <a:outerShdw blurRad="57150" dist="66675" dir="2760000" algn="bl" rotWithShape="0">
                <a:srgbClr val="000000">
                  <a:alpha val="49019"/>
                </a:srgbClr>
              </a:outerShdw>
            </a:effec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9"/>
        <p:cNvGrpSpPr/>
        <p:nvPr/>
      </p:nvGrpSpPr>
      <p:grpSpPr>
        <a:xfrm>
          <a:off x="0" y="0"/>
          <a:ext cx="0" cy="0"/>
          <a:chOff x="0" y="0"/>
          <a:chExt cx="0" cy="0"/>
        </a:xfrm>
      </p:grpSpPr>
      <p:sp>
        <p:nvSpPr>
          <p:cNvPr id="2800" name="Google Shape;2800;g9f4fe83448_1_7"/>
          <p:cNvSpPr txBox="1">
            <a:spLocks noGrp="1"/>
          </p:cNvSpPr>
          <p:nvPr>
            <p:ph type="title"/>
          </p:nvPr>
        </p:nvSpPr>
        <p:spPr>
          <a:xfrm>
            <a:off x="288100" y="2291025"/>
            <a:ext cx="11192100" cy="2904900"/>
          </a:xfrm>
          <a:prstGeom prst="rect">
            <a:avLst/>
          </a:prstGeom>
          <a:noFill/>
          <a:ln>
            <a:noFill/>
          </a:ln>
        </p:spPr>
        <p:txBody>
          <a:bodyPr spcFirstLastPara="1" wrap="square" lIns="91400" tIns="45700" rIns="91400" bIns="45700" anchor="ctr" anchorCtr="0">
            <a:noAutofit/>
          </a:bodyPr>
          <a:lstStyle/>
          <a:p>
            <a:pPr marL="0" lvl="0" indent="0" algn="l" rtl="0">
              <a:lnSpc>
                <a:spcPct val="90000"/>
              </a:lnSpc>
              <a:spcBef>
                <a:spcPts val="0"/>
              </a:spcBef>
              <a:spcAft>
                <a:spcPts val="0"/>
              </a:spcAft>
              <a:buClr>
                <a:schemeClr val="lt1"/>
              </a:buClr>
              <a:buSzPts val="6000"/>
              <a:buFont typeface="Arial"/>
              <a:buNone/>
            </a:pPr>
            <a:r>
              <a:rPr lang="en-US" sz="4400" dirty="0"/>
              <a:t>Thank You | Q&amp;A</a:t>
            </a:r>
            <a:endParaRPr sz="4400" dirty="0"/>
          </a:p>
          <a:p>
            <a:pPr marL="0" lvl="0" indent="0" algn="l" rtl="0">
              <a:lnSpc>
                <a:spcPct val="90000"/>
              </a:lnSpc>
              <a:spcBef>
                <a:spcPts val="0"/>
              </a:spcBef>
              <a:spcAft>
                <a:spcPts val="0"/>
              </a:spcAft>
              <a:buClr>
                <a:schemeClr val="lt1"/>
              </a:buClr>
              <a:buSzPts val="6000"/>
              <a:buFont typeface="Arial"/>
              <a:buNone/>
            </a:pPr>
            <a:endParaRPr sz="4400" dirty="0"/>
          </a:p>
          <a:p>
            <a:pPr marL="0" lvl="0" indent="0" algn="l" rtl="0">
              <a:lnSpc>
                <a:spcPct val="90000"/>
              </a:lnSpc>
              <a:spcBef>
                <a:spcPts val="0"/>
              </a:spcBef>
              <a:spcAft>
                <a:spcPts val="0"/>
              </a:spcAft>
              <a:buClr>
                <a:schemeClr val="lt1"/>
              </a:buClr>
              <a:buSzPts val="6000"/>
              <a:buFont typeface="Arial"/>
              <a:buNone/>
            </a:pPr>
            <a:r>
              <a:rPr lang="en-US" sz="4400" dirty="0"/>
              <a:t>Next Webinar: </a:t>
            </a:r>
            <a:endParaRPr sz="4400" dirty="0"/>
          </a:p>
          <a:p>
            <a:pPr marL="0" lvl="0" indent="0" algn="l" rtl="0">
              <a:lnSpc>
                <a:spcPct val="90000"/>
              </a:lnSpc>
              <a:spcBef>
                <a:spcPts val="0"/>
              </a:spcBef>
              <a:spcAft>
                <a:spcPts val="0"/>
              </a:spcAft>
              <a:buClr>
                <a:schemeClr val="lt1"/>
              </a:buClr>
              <a:buSzPts val="6000"/>
              <a:buFont typeface="Arial"/>
              <a:buNone/>
            </a:pPr>
            <a:endParaRPr sz="4400" dirty="0"/>
          </a:p>
          <a:p>
            <a:pPr marL="0" lvl="0" indent="0" algn="l" rtl="0">
              <a:lnSpc>
                <a:spcPct val="90000"/>
              </a:lnSpc>
              <a:spcBef>
                <a:spcPts val="0"/>
              </a:spcBef>
              <a:spcAft>
                <a:spcPts val="0"/>
              </a:spcAft>
              <a:buClr>
                <a:schemeClr val="lt1"/>
              </a:buClr>
              <a:buSzPts val="6000"/>
              <a:buFont typeface="Arial"/>
              <a:buNone/>
            </a:pPr>
            <a:r>
              <a:rPr lang="en-US" sz="4400" dirty="0"/>
              <a:t>January 13th 2021, 7-8 p.m. ET</a:t>
            </a:r>
            <a:endParaRPr sz="4400" dirty="0"/>
          </a:p>
          <a:p>
            <a:pPr marL="0" lvl="0" indent="0" algn="l" rtl="0">
              <a:lnSpc>
                <a:spcPct val="90000"/>
              </a:lnSpc>
              <a:spcBef>
                <a:spcPts val="0"/>
              </a:spcBef>
              <a:spcAft>
                <a:spcPts val="0"/>
              </a:spcAft>
              <a:buClr>
                <a:schemeClr val="lt1"/>
              </a:buClr>
              <a:buSzPts val="6000"/>
              <a:buFont typeface="Arial"/>
              <a:buNone/>
            </a:pPr>
            <a:r>
              <a:rPr lang="en-US" sz="4400" dirty="0"/>
              <a:t>College Expenses and Charitable Donations</a:t>
            </a:r>
            <a:endParaRPr sz="4400" dirty="0"/>
          </a:p>
          <a:p>
            <a:pPr marL="0" lvl="0" indent="0" algn="l" rtl="0">
              <a:lnSpc>
                <a:spcPct val="90000"/>
              </a:lnSpc>
              <a:spcBef>
                <a:spcPts val="0"/>
              </a:spcBef>
              <a:spcAft>
                <a:spcPts val="0"/>
              </a:spcAft>
              <a:buNone/>
            </a:pPr>
            <a:endParaRPr sz="4400" dirty="0"/>
          </a:p>
          <a:p>
            <a:pPr marL="457200" lvl="0" indent="-508000" algn="l" rtl="0">
              <a:lnSpc>
                <a:spcPct val="90000"/>
              </a:lnSpc>
              <a:spcBef>
                <a:spcPts val="0"/>
              </a:spcBef>
              <a:spcAft>
                <a:spcPts val="0"/>
              </a:spcAft>
              <a:buSzPts val="4400"/>
              <a:buChar char="+"/>
            </a:pPr>
            <a:r>
              <a:rPr lang="en-US" sz="4400" dirty="0"/>
              <a:t>NEW QUICKBOOKS WEBINARS Coming Soon. </a:t>
            </a:r>
            <a:endParaRPr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04"/>
        <p:cNvGrpSpPr/>
        <p:nvPr/>
      </p:nvGrpSpPr>
      <p:grpSpPr>
        <a:xfrm>
          <a:off x="0" y="0"/>
          <a:ext cx="0" cy="0"/>
          <a:chOff x="0" y="0"/>
          <a:chExt cx="0" cy="0"/>
        </a:xfrm>
      </p:grpSpPr>
      <p:sp>
        <p:nvSpPr>
          <p:cNvPr id="2605" name="Google Shape;2605;g9f4fe83448_1_0"/>
          <p:cNvSpPr txBox="1">
            <a:spLocks noGrp="1"/>
          </p:cNvSpPr>
          <p:nvPr>
            <p:ph type="body" idx="3"/>
          </p:nvPr>
        </p:nvSpPr>
        <p:spPr>
          <a:xfrm>
            <a:off x="501175" y="782775"/>
            <a:ext cx="8330700" cy="4272000"/>
          </a:xfrm>
          <a:prstGeom prst="rect">
            <a:avLst/>
          </a:prstGeom>
          <a:noFill/>
          <a:ln>
            <a:noFill/>
          </a:ln>
        </p:spPr>
        <p:txBody>
          <a:bodyPr spcFirstLastPara="1" wrap="square" lIns="91400" tIns="45700" rIns="91400" bIns="45700" anchor="t" anchorCtr="0">
            <a:noAutofit/>
          </a:bodyPr>
          <a:lstStyle/>
          <a:p>
            <a:pPr marL="457200" lvl="0" indent="-355600" algn="l" rtl="0">
              <a:lnSpc>
                <a:spcPct val="95000"/>
              </a:lnSpc>
              <a:spcBef>
                <a:spcPts val="1800"/>
              </a:spcBef>
              <a:spcAft>
                <a:spcPts val="0"/>
              </a:spcAft>
              <a:buSzPts val="2000"/>
              <a:buChar char="-"/>
            </a:pPr>
            <a:r>
              <a:rPr lang="en-US" sz="2000"/>
              <a:t>Brief overview from our previous webinars (10 minutes) </a:t>
            </a:r>
            <a:endParaRPr sz="2000"/>
          </a:p>
          <a:p>
            <a:pPr marL="0" lvl="0" indent="0" algn="l" rtl="0">
              <a:lnSpc>
                <a:spcPct val="95000"/>
              </a:lnSpc>
              <a:spcBef>
                <a:spcPts val="1800"/>
              </a:spcBef>
              <a:spcAft>
                <a:spcPts val="0"/>
              </a:spcAft>
              <a:buSzPts val="1800"/>
              <a:buNone/>
            </a:pPr>
            <a:endParaRPr sz="2000"/>
          </a:p>
          <a:p>
            <a:pPr marL="457200" lvl="0" indent="-355600" algn="l" rtl="0">
              <a:spcBef>
                <a:spcPts val="1800"/>
              </a:spcBef>
              <a:spcAft>
                <a:spcPts val="0"/>
              </a:spcAft>
              <a:buSzPts val="2000"/>
              <a:buChar char="-"/>
            </a:pPr>
            <a:r>
              <a:rPr lang="en-US" sz="2000"/>
              <a:t>TurboTax Curriculum and Simulation for virtual Learning Overview     (5 minutes)</a:t>
            </a:r>
            <a:endParaRPr sz="2000"/>
          </a:p>
          <a:p>
            <a:pPr marL="457200" lvl="0" indent="0" algn="l" rtl="0">
              <a:lnSpc>
                <a:spcPct val="95000"/>
              </a:lnSpc>
              <a:spcBef>
                <a:spcPts val="1800"/>
              </a:spcBef>
              <a:spcAft>
                <a:spcPts val="0"/>
              </a:spcAft>
              <a:buSzPts val="1800"/>
              <a:buNone/>
            </a:pPr>
            <a:endParaRPr sz="2000"/>
          </a:p>
          <a:p>
            <a:pPr marL="457200" lvl="0" indent="-355600" algn="l" rtl="0">
              <a:lnSpc>
                <a:spcPct val="95000"/>
              </a:lnSpc>
              <a:spcBef>
                <a:spcPts val="1800"/>
              </a:spcBef>
              <a:spcAft>
                <a:spcPts val="0"/>
              </a:spcAft>
              <a:buSzPts val="2000"/>
              <a:buChar char="-"/>
            </a:pPr>
            <a:r>
              <a:rPr lang="en-US" sz="2000"/>
              <a:t>Virtual Case Study #3 + Activity: Using multiple W2’s (35 minutes) </a:t>
            </a:r>
            <a:endParaRPr sz="2000"/>
          </a:p>
          <a:p>
            <a:pPr marL="457200" lvl="0" indent="0" algn="l" rtl="0">
              <a:lnSpc>
                <a:spcPct val="95000"/>
              </a:lnSpc>
              <a:spcBef>
                <a:spcPts val="1800"/>
              </a:spcBef>
              <a:spcAft>
                <a:spcPts val="0"/>
              </a:spcAft>
              <a:buNone/>
            </a:pPr>
            <a:endParaRPr sz="2000"/>
          </a:p>
          <a:p>
            <a:pPr marL="457200" lvl="0" indent="-355600" algn="l" rtl="0">
              <a:spcBef>
                <a:spcPts val="1800"/>
              </a:spcBef>
              <a:spcAft>
                <a:spcPts val="0"/>
              </a:spcAft>
              <a:buSzPts val="2000"/>
              <a:buChar char="-"/>
            </a:pPr>
            <a:r>
              <a:rPr lang="en-US" sz="2000"/>
              <a:t>Virtual Case Study #1 + Activity: Using a single W2 (optional or take home) </a:t>
            </a:r>
            <a:endParaRPr sz="2000"/>
          </a:p>
          <a:p>
            <a:pPr marL="0" lvl="0" indent="0" algn="l" rtl="0">
              <a:lnSpc>
                <a:spcPct val="95000"/>
              </a:lnSpc>
              <a:spcBef>
                <a:spcPts val="1800"/>
              </a:spcBef>
              <a:spcAft>
                <a:spcPts val="0"/>
              </a:spcAft>
              <a:buNone/>
            </a:pPr>
            <a:endParaRPr sz="2000"/>
          </a:p>
          <a:p>
            <a:pPr marL="457200" lvl="0" indent="-355600" algn="l" rtl="0">
              <a:lnSpc>
                <a:spcPct val="95000"/>
              </a:lnSpc>
              <a:spcBef>
                <a:spcPts val="1800"/>
              </a:spcBef>
              <a:spcAft>
                <a:spcPts val="0"/>
              </a:spcAft>
              <a:buSzPts val="2000"/>
              <a:buChar char="-"/>
            </a:pPr>
            <a:r>
              <a:rPr lang="en-US" sz="2000"/>
              <a:t>Q&amp;A ( 5 minutes) </a:t>
            </a:r>
            <a:endParaRPr sz="2000"/>
          </a:p>
        </p:txBody>
      </p:sp>
      <p:sp>
        <p:nvSpPr>
          <p:cNvPr id="2606" name="Google Shape;2606;g9f4fe83448_1_0"/>
          <p:cNvSpPr txBox="1">
            <a:spLocks noGrp="1"/>
          </p:cNvSpPr>
          <p:nvPr>
            <p:ph type="title"/>
          </p:nvPr>
        </p:nvSpPr>
        <p:spPr>
          <a:xfrm>
            <a:off x="501173" y="314477"/>
            <a:ext cx="11105400" cy="546600"/>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SzPts val="3000"/>
              <a:buNone/>
            </a:pPr>
            <a:r>
              <a:rPr lang="en-US"/>
              <a:t>Agenda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0"/>
        <p:cNvGrpSpPr/>
        <p:nvPr/>
      </p:nvGrpSpPr>
      <p:grpSpPr>
        <a:xfrm>
          <a:off x="0" y="0"/>
          <a:ext cx="0" cy="0"/>
          <a:chOff x="0" y="0"/>
          <a:chExt cx="0" cy="0"/>
        </a:xfrm>
      </p:grpSpPr>
      <p:pic>
        <p:nvPicPr>
          <p:cNvPr id="2611" name="Google Shape;2611;ga72d238944_0_47"/>
          <p:cNvPicPr preferRelativeResize="0"/>
          <p:nvPr/>
        </p:nvPicPr>
        <p:blipFill rotWithShape="1">
          <a:blip r:embed="rId3">
            <a:alphaModFix/>
          </a:blip>
          <a:srcRect/>
          <a:stretch/>
        </p:blipFill>
        <p:spPr>
          <a:xfrm>
            <a:off x="0" y="375261"/>
            <a:ext cx="4117376" cy="6254226"/>
          </a:xfrm>
          <a:prstGeom prst="rect">
            <a:avLst/>
          </a:prstGeom>
          <a:noFill/>
          <a:ln>
            <a:noFill/>
          </a:ln>
        </p:spPr>
      </p:pic>
      <p:sp>
        <p:nvSpPr>
          <p:cNvPr id="2612" name="Google Shape;2612;ga72d238944_0_47"/>
          <p:cNvSpPr txBox="1"/>
          <p:nvPr/>
        </p:nvSpPr>
        <p:spPr>
          <a:xfrm>
            <a:off x="4489875" y="2646529"/>
            <a:ext cx="5850600" cy="3239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4400" b="1" i="0" u="none" strike="noStrike" cap="none">
                <a:solidFill>
                  <a:srgbClr val="000000"/>
                </a:solidFill>
                <a:latin typeface="Arial"/>
                <a:ea typeface="Arial"/>
                <a:cs typeface="Arial"/>
                <a:sym typeface="Arial"/>
              </a:rPr>
              <a:t>POLL ON TURBOTAX</a:t>
            </a:r>
            <a:endParaRPr sz="29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7"/>
        <p:cNvGrpSpPr/>
        <p:nvPr/>
      </p:nvGrpSpPr>
      <p:grpSpPr>
        <a:xfrm>
          <a:off x="0" y="0"/>
          <a:ext cx="0" cy="0"/>
          <a:chOff x="0" y="0"/>
          <a:chExt cx="0" cy="0"/>
        </a:xfrm>
      </p:grpSpPr>
      <p:sp>
        <p:nvSpPr>
          <p:cNvPr id="2618" name="Google Shape;2618;g9a7f3a7572_2_0"/>
          <p:cNvSpPr/>
          <p:nvPr/>
        </p:nvSpPr>
        <p:spPr>
          <a:xfrm>
            <a:off x="-304" y="0"/>
            <a:ext cx="6269934" cy="6858000"/>
          </a:xfrm>
          <a:prstGeom prst="rect">
            <a:avLst/>
          </a:prstGeom>
          <a:gradFill>
            <a:gsLst>
              <a:gs pos="0">
                <a:srgbClr val="4472C3">
                  <a:alpha val="81176"/>
                </a:srgbClr>
              </a:gs>
              <a:gs pos="25000">
                <a:srgbClr val="4472C4">
                  <a:alpha val="60000"/>
                </a:srgbClr>
              </a:gs>
              <a:gs pos="94000">
                <a:srgbClr val="323F4F"/>
              </a:gs>
              <a:gs pos="100000">
                <a:srgbClr val="323F4F"/>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19" name="Google Shape;2619;g9a7f3a7572_2_0"/>
          <p:cNvPicPr preferRelativeResize="0"/>
          <p:nvPr/>
        </p:nvPicPr>
        <p:blipFill rotWithShape="1">
          <a:blip r:embed="rId3">
            <a:alphaModFix/>
          </a:blip>
          <a:srcRect/>
          <a:stretch/>
        </p:blipFill>
        <p:spPr>
          <a:xfrm>
            <a:off x="0" y="0"/>
            <a:ext cx="12188825" cy="6858000"/>
          </a:xfrm>
          <a:prstGeom prst="rect">
            <a:avLst/>
          </a:prstGeom>
          <a:noFill/>
          <a:ln>
            <a:noFill/>
          </a:ln>
        </p:spPr>
      </p:pic>
      <p:sp>
        <p:nvSpPr>
          <p:cNvPr id="2620" name="Google Shape;2620;g9a7f3a7572_2_0"/>
          <p:cNvSpPr txBox="1">
            <a:spLocks noGrp="1"/>
          </p:cNvSpPr>
          <p:nvPr>
            <p:ph type="title"/>
          </p:nvPr>
        </p:nvSpPr>
        <p:spPr>
          <a:xfrm>
            <a:off x="6346661" y="1213471"/>
            <a:ext cx="5407041" cy="5122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000"/>
              <a:buNone/>
            </a:pPr>
            <a:r>
              <a:rPr lang="en-US" sz="2880" b="1" u="sng">
                <a:solidFill>
                  <a:srgbClr val="000000"/>
                </a:solidFill>
                <a:latin typeface="Arial"/>
                <a:ea typeface="Arial"/>
                <a:cs typeface="Arial"/>
                <a:sym typeface="Arial"/>
              </a:rPr>
              <a:t>Financial Fitness For Life</a:t>
            </a:r>
            <a:endParaRPr sz="2880" u="sng">
              <a:solidFill>
                <a:srgbClr val="000000"/>
              </a:solidFill>
              <a:latin typeface="Arial"/>
              <a:ea typeface="Arial"/>
              <a:cs typeface="Arial"/>
              <a:sym typeface="Arial"/>
            </a:endParaRPr>
          </a:p>
        </p:txBody>
      </p:sp>
      <p:sp>
        <p:nvSpPr>
          <p:cNvPr id="2621" name="Google Shape;2621;g9a7f3a7572_2_0"/>
          <p:cNvSpPr/>
          <p:nvPr/>
        </p:nvSpPr>
        <p:spPr>
          <a:xfrm>
            <a:off x="0" y="590635"/>
            <a:ext cx="5476659" cy="6276841"/>
          </a:xfrm>
          <a:custGeom>
            <a:avLst/>
            <a:gdLst/>
            <a:ahLst/>
            <a:cxnLst/>
            <a:rect l="l" t="t" r="r" b="b"/>
            <a:pathLst>
              <a:path w="5478085" h="6276841" extrusionOk="0">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w="25400" cap="flat" cmpd="sng">
            <a:solidFill>
              <a:srgbClr val="B3C6E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22" name="Google Shape;2622;g9a7f3a7572_2_0" descr="A screen shot of a person&#10;&#10;Description automatically generated"/>
          <p:cNvPicPr preferRelativeResize="0"/>
          <p:nvPr/>
        </p:nvPicPr>
        <p:blipFill rotWithShape="1">
          <a:blip r:embed="rId4">
            <a:alphaModFix/>
          </a:blip>
          <a:srcRect t="3578" b="8078"/>
          <a:stretch/>
        </p:blipFill>
        <p:spPr>
          <a:xfrm>
            <a:off x="20" y="770037"/>
            <a:ext cx="5297284" cy="6097438"/>
          </a:xfrm>
          <a:custGeom>
            <a:avLst/>
            <a:gdLst/>
            <a:ahLst/>
            <a:cxnLst/>
            <a:rect l="l" t="t" r="r" b="b"/>
            <a:pathLst>
              <a:path w="5298683" h="6097438" extrusionOk="0">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ln>
            <a:noFill/>
          </a:ln>
        </p:spPr>
      </p:pic>
      <p:sp>
        <p:nvSpPr>
          <p:cNvPr id="2623" name="Google Shape;2623;g9a7f3a7572_2_0"/>
          <p:cNvSpPr/>
          <p:nvPr/>
        </p:nvSpPr>
        <p:spPr>
          <a:xfrm>
            <a:off x="6346661" y="2249095"/>
            <a:ext cx="5509008" cy="31393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Financial Fitness for Life (3</a:t>
            </a:r>
            <a:r>
              <a:rPr lang="en-US" sz="1800" b="0" i="0" u="none" strike="noStrike" cap="none" baseline="30000" dirty="0">
                <a:solidFill>
                  <a:srgbClr val="000000"/>
                </a:solidFill>
                <a:latin typeface="Arial"/>
                <a:ea typeface="Arial"/>
                <a:cs typeface="Arial"/>
                <a:sym typeface="Arial"/>
              </a:rPr>
              <a:t>rd</a:t>
            </a:r>
            <a:r>
              <a:rPr lang="en-US" sz="1800" b="0" i="0" u="none" strike="noStrike" cap="none" dirty="0">
                <a:solidFill>
                  <a:srgbClr val="000000"/>
                </a:solidFill>
                <a:latin typeface="Arial"/>
                <a:ea typeface="Arial"/>
                <a:cs typeface="Arial"/>
                <a:sym typeface="Arial"/>
              </a:rPr>
              <a:t> edition) helps you prepare students for life beyond the classroom by presenting lessons and activities based on real-world economics and personal finance concepts.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Updated lesson plans with slides</a:t>
            </a:r>
            <a:endParaRPr sz="14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1 new lesson plan for Paying Post-Secondary Education</a:t>
            </a:r>
            <a:endParaRPr sz="14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17 ready-to-use EdTech tools</a:t>
            </a:r>
            <a:endParaRPr sz="14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6 new activities using real-world tools in partnership with Intuit</a:t>
            </a:r>
          </a:p>
          <a:p>
            <a:pPr marL="214313" marR="0" lvl="0" indent="-214313" algn="l" rtl="0">
              <a:lnSpc>
                <a:spcPct val="100000"/>
              </a:lnSpc>
              <a:spcBef>
                <a:spcPts val="0"/>
              </a:spcBef>
              <a:spcAft>
                <a:spcPts val="0"/>
              </a:spcAft>
              <a:buClr>
                <a:srgbClr val="000000"/>
              </a:buClr>
              <a:buSzPts val="1800"/>
              <a:buFont typeface="Arial"/>
              <a:buChar char="•"/>
            </a:pPr>
            <a:endParaRPr lang="en-US" sz="18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800"/>
              <a:buFont typeface="Arial"/>
              <a:buChar char="•"/>
            </a:pPr>
            <a:r>
              <a:rPr lang="en-US" sz="1800" dirty="0"/>
              <a:t>Purchase at </a:t>
            </a:r>
            <a:r>
              <a:rPr lang="en-US" sz="1400" b="0" i="0" u="none" strike="noStrike" cap="none" dirty="0">
                <a:solidFill>
                  <a:srgbClr val="000000"/>
                </a:solidFill>
                <a:latin typeface="Arial"/>
                <a:ea typeface="Arial"/>
                <a:cs typeface="Arial"/>
                <a:sym typeface="Arial"/>
                <a:hlinkClick r:id="rId5"/>
              </a:rPr>
              <a:t>https://store.councilforeconed.org/</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8"/>
        <p:cNvGrpSpPr/>
        <p:nvPr/>
      </p:nvGrpSpPr>
      <p:grpSpPr>
        <a:xfrm>
          <a:off x="0" y="0"/>
          <a:ext cx="0" cy="0"/>
          <a:chOff x="0" y="0"/>
          <a:chExt cx="0" cy="0"/>
        </a:xfrm>
      </p:grpSpPr>
      <p:sp>
        <p:nvSpPr>
          <p:cNvPr id="2629" name="Google Shape;2629;g9a7f3a7572_2_47"/>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W</a:t>
            </a:r>
            <a:endParaRPr sz="1400" b="0" i="0" u="none" strike="noStrike" cap="none">
              <a:solidFill>
                <a:schemeClr val="lt1"/>
              </a:solidFill>
              <a:latin typeface="Arial"/>
              <a:ea typeface="Arial"/>
              <a:cs typeface="Arial"/>
              <a:sym typeface="Arial"/>
            </a:endParaRPr>
          </a:p>
        </p:txBody>
      </p:sp>
      <p:sp>
        <p:nvSpPr>
          <p:cNvPr id="2630" name="Google Shape;2630;g9a7f3a7572_2_47"/>
          <p:cNvSpPr txBox="1">
            <a:spLocks noGrp="1"/>
          </p:cNvSpPr>
          <p:nvPr>
            <p:ph type="title"/>
          </p:nvPr>
        </p:nvSpPr>
        <p:spPr>
          <a:xfrm>
            <a:off x="6331052" y="1926903"/>
            <a:ext cx="5333400" cy="3004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3000"/>
              <a:buNone/>
            </a:pPr>
            <a:r>
              <a:rPr lang="en-US" sz="5100">
                <a:solidFill>
                  <a:schemeClr val="dk1"/>
                </a:solidFill>
                <a:latin typeface="Arial"/>
                <a:ea typeface="Arial"/>
                <a:cs typeface="Arial"/>
                <a:sym typeface="Arial"/>
              </a:rPr>
              <a:t>EconEdLink.org </a:t>
            </a:r>
            <a:br>
              <a:rPr lang="en-US" sz="5100">
                <a:solidFill>
                  <a:schemeClr val="dk1"/>
                </a:solidFill>
                <a:latin typeface="Arial"/>
                <a:ea typeface="Arial"/>
                <a:cs typeface="Arial"/>
                <a:sym typeface="Arial"/>
              </a:rPr>
            </a:br>
            <a:br>
              <a:rPr lang="en-US" sz="5100">
                <a:solidFill>
                  <a:schemeClr val="dk1"/>
                </a:solidFill>
                <a:latin typeface="Arial"/>
                <a:ea typeface="Arial"/>
                <a:cs typeface="Arial"/>
                <a:sym typeface="Arial"/>
              </a:rPr>
            </a:br>
            <a:r>
              <a:rPr lang="en-US" sz="5100" u="sng">
                <a:solidFill>
                  <a:schemeClr val="hlink"/>
                </a:solidFill>
                <a:latin typeface="Arial"/>
                <a:ea typeface="Arial"/>
                <a:cs typeface="Arial"/>
                <a:sym typeface="Arial"/>
                <a:hlinkClick r:id="rId3"/>
              </a:rPr>
              <a:t>Resource</a:t>
            </a:r>
            <a:endParaRPr sz="5100">
              <a:solidFill>
                <a:schemeClr val="dk1"/>
              </a:solidFill>
              <a:latin typeface="Arial"/>
              <a:ea typeface="Arial"/>
              <a:cs typeface="Arial"/>
              <a:sym typeface="Arial"/>
            </a:endParaRPr>
          </a:p>
          <a:p>
            <a:pPr marL="0" lvl="0" indent="0" algn="l" rtl="0">
              <a:lnSpc>
                <a:spcPct val="90000"/>
              </a:lnSpc>
              <a:spcBef>
                <a:spcPts val="0"/>
              </a:spcBef>
              <a:spcAft>
                <a:spcPts val="0"/>
              </a:spcAft>
              <a:buSzPts val="3000"/>
              <a:buNone/>
            </a:pPr>
            <a:endParaRPr sz="5100">
              <a:solidFill>
                <a:schemeClr val="dk1"/>
              </a:solidFill>
              <a:latin typeface="Arial"/>
              <a:ea typeface="Arial"/>
              <a:cs typeface="Arial"/>
              <a:sym typeface="Arial"/>
            </a:endParaRPr>
          </a:p>
          <a:p>
            <a:pPr marL="0" lvl="0" indent="0" algn="ctr" rtl="0">
              <a:lnSpc>
                <a:spcPct val="90000"/>
              </a:lnSpc>
              <a:spcBef>
                <a:spcPts val="0"/>
              </a:spcBef>
              <a:spcAft>
                <a:spcPts val="0"/>
              </a:spcAft>
              <a:buSzPts val="3000"/>
              <a:buNone/>
            </a:pPr>
            <a:r>
              <a:rPr lang="en-US" sz="3300" u="sng">
                <a:solidFill>
                  <a:schemeClr val="hlink"/>
                </a:solidFill>
                <a:latin typeface="Arial"/>
                <a:ea typeface="Arial"/>
                <a:cs typeface="Arial"/>
                <a:sym typeface="Arial"/>
                <a:hlinkClick r:id="rId4"/>
              </a:rPr>
              <a:t>Webinar on FFFL Ch:7</a:t>
            </a:r>
            <a:r>
              <a:rPr lang="en-US" sz="3300">
                <a:solidFill>
                  <a:schemeClr val="dk1"/>
                </a:solidFill>
                <a:latin typeface="Arial"/>
                <a:ea typeface="Arial"/>
                <a:cs typeface="Arial"/>
                <a:sym typeface="Arial"/>
              </a:rPr>
              <a:t> Uncle Sam Takes a Bite </a:t>
            </a:r>
            <a:endParaRPr sz="3300">
              <a:solidFill>
                <a:schemeClr val="dk1"/>
              </a:solidFill>
              <a:latin typeface="Arial"/>
              <a:ea typeface="Arial"/>
              <a:cs typeface="Arial"/>
              <a:sym typeface="Arial"/>
            </a:endParaRPr>
          </a:p>
        </p:txBody>
      </p:sp>
      <p:sp>
        <p:nvSpPr>
          <p:cNvPr id="2631" name="Google Shape;2631;g9a7f3a7572_2_47"/>
          <p:cNvSpPr/>
          <p:nvPr/>
        </p:nvSpPr>
        <p:spPr>
          <a:xfrm flipH="1">
            <a:off x="530390" y="1"/>
            <a:ext cx="1154842" cy="591009"/>
          </a:xfrm>
          <a:custGeom>
            <a:avLst/>
            <a:gdLst/>
            <a:ahLst/>
            <a:cxnLst/>
            <a:rect l="l" t="t" r="r" b="b"/>
            <a:pathLst>
              <a:path w="1155142" h="591009" extrusionOk="0">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32" name="Google Shape;2632;g9a7f3a7572_2_47"/>
          <p:cNvSpPr/>
          <p:nvPr/>
        </p:nvSpPr>
        <p:spPr>
          <a:xfrm flipH="1">
            <a:off x="4347919" y="0"/>
            <a:ext cx="1736948"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3" name="Google Shape;2633;g9a7f3a7572_2_47"/>
          <p:cNvSpPr/>
          <p:nvPr/>
        </p:nvSpPr>
        <p:spPr>
          <a:xfrm flipH="1">
            <a:off x="0" y="2916245"/>
            <a:ext cx="159699" cy="552996"/>
          </a:xfrm>
          <a:custGeom>
            <a:avLst/>
            <a:gdLst/>
            <a:ahLst/>
            <a:cxnLst/>
            <a:rect l="l" t="t" r="r" b="b"/>
            <a:pathLst>
              <a:path w="159741" h="552996" extrusionOk="0">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34" name="Google Shape;2634;g9a7f3a7572_2_47"/>
          <p:cNvSpPr/>
          <p:nvPr/>
        </p:nvSpPr>
        <p:spPr>
          <a:xfrm flipH="1">
            <a:off x="0" y="5835649"/>
            <a:ext cx="1547776" cy="1022351"/>
          </a:xfrm>
          <a:custGeom>
            <a:avLst/>
            <a:gdLst/>
            <a:ahLst/>
            <a:cxnLst/>
            <a:rect l="l" t="t" r="r" b="b"/>
            <a:pathLst>
              <a:path w="1548180" h="1022351" extrusionOk="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5" name="Google Shape;2635;g9a7f3a7572_2_47"/>
          <p:cNvSpPr/>
          <p:nvPr/>
        </p:nvSpPr>
        <p:spPr>
          <a:xfrm flipH="1">
            <a:off x="3696798" y="5717906"/>
            <a:ext cx="1771147"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6" name="Google Shape;2636;g9a7f3a7572_2_47"/>
          <p:cNvSpPr/>
          <p:nvPr/>
        </p:nvSpPr>
        <p:spPr>
          <a:xfrm flipH="1">
            <a:off x="4519335" y="6258756"/>
            <a:ext cx="1565532" cy="599245"/>
          </a:xfrm>
          <a:custGeom>
            <a:avLst/>
            <a:gdLst/>
            <a:ahLst/>
            <a:cxnLst/>
            <a:rect l="l" t="t" r="r" b="b"/>
            <a:pathLst>
              <a:path w="1565940" h="599245" extrusionOk="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37" name="Google Shape;2637;g9a7f3a7572_2_47"/>
          <p:cNvPicPr preferRelativeResize="0"/>
          <p:nvPr/>
        </p:nvPicPr>
        <p:blipFill rotWithShape="1">
          <a:blip r:embed="rId5">
            <a:alphaModFix/>
          </a:blip>
          <a:srcRect l="-123920" t="47650" r="123920" b="-47650"/>
          <a:stretch/>
        </p:blipFill>
        <p:spPr>
          <a:xfrm>
            <a:off x="396321" y="-236250"/>
            <a:ext cx="5698109" cy="6858001"/>
          </a:xfrm>
          <a:prstGeom prst="rect">
            <a:avLst/>
          </a:prstGeom>
          <a:noFill/>
          <a:ln>
            <a:noFill/>
          </a:ln>
        </p:spPr>
      </p:pic>
      <p:pic>
        <p:nvPicPr>
          <p:cNvPr id="2638" name="Google Shape;2638;g9a7f3a7572_2_47"/>
          <p:cNvPicPr preferRelativeResize="0"/>
          <p:nvPr/>
        </p:nvPicPr>
        <p:blipFill rotWithShape="1">
          <a:blip r:embed="rId5">
            <a:alphaModFix/>
          </a:blip>
          <a:srcRect/>
          <a:stretch/>
        </p:blipFill>
        <p:spPr>
          <a:xfrm>
            <a:off x="281475" y="661425"/>
            <a:ext cx="5093899" cy="5056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3"/>
        <p:cNvGrpSpPr/>
        <p:nvPr/>
      </p:nvGrpSpPr>
      <p:grpSpPr>
        <a:xfrm>
          <a:off x="0" y="0"/>
          <a:ext cx="0" cy="0"/>
          <a:chOff x="0" y="0"/>
          <a:chExt cx="0" cy="0"/>
        </a:xfrm>
      </p:grpSpPr>
      <p:sp>
        <p:nvSpPr>
          <p:cNvPr id="2644" name="Google Shape;2644;g9cc265f3fd_0_0"/>
          <p:cNvSpPr/>
          <p:nvPr/>
        </p:nvSpPr>
        <p:spPr>
          <a:xfrm>
            <a:off x="336796" y="311449"/>
            <a:ext cx="4331100" cy="6179700"/>
          </a:xfrm>
          <a:prstGeom prst="rect">
            <a:avLst/>
          </a:prstGeom>
          <a:solidFill>
            <a:srgbClr val="404040"/>
          </a:solidFill>
          <a:ln w="127000" cap="sq" cmpd="thinThick">
            <a:solidFill>
              <a:srgbClr val="4040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45" name="Google Shape;2645;g9cc265f3fd_0_0"/>
          <p:cNvSpPr txBox="1">
            <a:spLocks noGrp="1"/>
          </p:cNvSpPr>
          <p:nvPr>
            <p:ph type="title"/>
          </p:nvPr>
        </p:nvSpPr>
        <p:spPr>
          <a:xfrm>
            <a:off x="520505" y="742950"/>
            <a:ext cx="4009200" cy="5587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000"/>
              <a:buNone/>
            </a:pPr>
            <a:r>
              <a:rPr lang="en-US" sz="4800" b="1" u="sng">
                <a:solidFill>
                  <a:srgbClr val="FFFFFF"/>
                </a:solidFill>
                <a:latin typeface="Arial"/>
                <a:ea typeface="Arial"/>
                <a:cs typeface="Arial"/>
                <a:sym typeface="Arial"/>
              </a:rPr>
              <a:t>Lesson 7: Uncle Sam Takes a Bite</a:t>
            </a:r>
            <a:br>
              <a:rPr lang="en-US" sz="4800">
                <a:solidFill>
                  <a:srgbClr val="FFFFFF"/>
                </a:solidFill>
                <a:latin typeface="Arial"/>
                <a:ea typeface="Arial"/>
                <a:cs typeface="Arial"/>
                <a:sym typeface="Arial"/>
              </a:rPr>
            </a:br>
            <a:r>
              <a:rPr lang="en-US" sz="4800">
                <a:solidFill>
                  <a:srgbClr val="FFFFFF"/>
                </a:solidFill>
                <a:latin typeface="Arial"/>
                <a:ea typeface="Arial"/>
                <a:cs typeface="Arial"/>
                <a:sym typeface="Arial"/>
              </a:rPr>
              <a:t>Includes: </a:t>
            </a:r>
            <a:br>
              <a:rPr lang="en-US" sz="4800">
                <a:solidFill>
                  <a:srgbClr val="FFFFFF"/>
                </a:solidFill>
                <a:latin typeface="Arial"/>
                <a:ea typeface="Arial"/>
                <a:cs typeface="Arial"/>
                <a:sym typeface="Arial"/>
              </a:rPr>
            </a:br>
            <a:r>
              <a:rPr lang="en-US" sz="4800">
                <a:solidFill>
                  <a:srgbClr val="FFFFFF"/>
                </a:solidFill>
                <a:latin typeface="Arial"/>
                <a:ea typeface="Arial"/>
                <a:cs typeface="Arial"/>
                <a:sym typeface="Arial"/>
              </a:rPr>
              <a:t>3 lessons + activities using TurboTax</a:t>
            </a:r>
            <a:endParaRPr/>
          </a:p>
        </p:txBody>
      </p:sp>
      <p:pic>
        <p:nvPicPr>
          <p:cNvPr id="2646" name="Google Shape;2646;g9cc265f3fd_0_0"/>
          <p:cNvPicPr preferRelativeResize="0"/>
          <p:nvPr/>
        </p:nvPicPr>
        <p:blipFill rotWithShape="1">
          <a:blip r:embed="rId3">
            <a:alphaModFix/>
          </a:blip>
          <a:srcRect/>
          <a:stretch/>
        </p:blipFill>
        <p:spPr>
          <a:xfrm>
            <a:off x="4820296" y="152400"/>
            <a:ext cx="6475496" cy="65532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3B62"/>
            </a:gs>
            <a:gs pos="1000">
              <a:srgbClr val="003B62"/>
            </a:gs>
            <a:gs pos="39000">
              <a:srgbClr val="005993"/>
            </a:gs>
            <a:gs pos="64000">
              <a:srgbClr val="0377A8"/>
            </a:gs>
            <a:gs pos="100000">
              <a:srgbClr val="00DDDF"/>
            </a:gs>
          </a:gsLst>
          <a:lin ang="19200160" scaled="0"/>
        </a:gradFill>
        <a:effectLst/>
      </p:bgPr>
    </p:bg>
    <p:spTree>
      <p:nvGrpSpPr>
        <p:cNvPr id="1" name="Shape 2650"/>
        <p:cNvGrpSpPr/>
        <p:nvPr/>
      </p:nvGrpSpPr>
      <p:grpSpPr>
        <a:xfrm>
          <a:off x="0" y="0"/>
          <a:ext cx="0" cy="0"/>
          <a:chOff x="0" y="0"/>
          <a:chExt cx="0" cy="0"/>
        </a:xfrm>
      </p:grpSpPr>
      <p:pic>
        <p:nvPicPr>
          <p:cNvPr id="2651" name="Google Shape;2651;ga8052f6a95_1_286"/>
          <p:cNvPicPr preferRelativeResize="0"/>
          <p:nvPr/>
        </p:nvPicPr>
        <p:blipFill rotWithShape="1">
          <a:blip r:embed="rId3">
            <a:alphaModFix amt="50000"/>
          </a:blip>
          <a:srcRect/>
          <a:stretch/>
        </p:blipFill>
        <p:spPr>
          <a:xfrm>
            <a:off x="0" y="0"/>
            <a:ext cx="12188822" cy="6856215"/>
          </a:xfrm>
          <a:prstGeom prst="rect">
            <a:avLst/>
          </a:prstGeom>
          <a:noFill/>
          <a:ln>
            <a:noFill/>
          </a:ln>
        </p:spPr>
      </p:pic>
      <p:grpSp>
        <p:nvGrpSpPr>
          <p:cNvPr id="2652" name="Google Shape;2652;ga8052f6a95_1_286"/>
          <p:cNvGrpSpPr/>
          <p:nvPr/>
        </p:nvGrpSpPr>
        <p:grpSpPr>
          <a:xfrm>
            <a:off x="821191" y="4398468"/>
            <a:ext cx="1334100" cy="985491"/>
            <a:chOff x="1049791" y="4398468"/>
            <a:chExt cx="1334100" cy="985491"/>
          </a:xfrm>
        </p:grpSpPr>
        <p:sp>
          <p:nvSpPr>
            <p:cNvPr id="2653" name="Google Shape;2653;ga8052f6a95_1_286"/>
            <p:cNvSpPr/>
            <p:nvPr/>
          </p:nvSpPr>
          <p:spPr>
            <a:xfrm>
              <a:off x="1049791" y="4398468"/>
              <a:ext cx="13341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600" b="1" i="0" u="none" strike="noStrike" cap="none" baseline="30000">
                  <a:solidFill>
                    <a:schemeClr val="lt1"/>
                  </a:solidFill>
                  <a:latin typeface="Avenir Next For Intuit"/>
                  <a:ea typeface="Avenir Next For Intuit"/>
                  <a:cs typeface="Avenir Next For Intuit"/>
                  <a:sym typeface="Avenir Next For Intuit"/>
                </a:rPr>
                <a:t>$ </a:t>
              </a:r>
              <a:r>
                <a:rPr lang="en-US" sz="3200" b="1">
                  <a:solidFill>
                    <a:schemeClr val="lt1"/>
                  </a:solidFill>
                  <a:latin typeface="Avenir Next For Intuit"/>
                  <a:ea typeface="Avenir Next For Intuit"/>
                  <a:cs typeface="Avenir Next For Intuit"/>
                  <a:sym typeface="Avenir Next For Intuit"/>
                </a:rPr>
                <a:t>7.7</a:t>
              </a:r>
              <a:r>
                <a:rPr lang="en-US" sz="3200" b="1" i="0" u="none" strike="noStrike" cap="none">
                  <a:solidFill>
                    <a:schemeClr val="lt1"/>
                  </a:solidFill>
                  <a:latin typeface="Avenir Next For Intuit"/>
                  <a:ea typeface="Avenir Next For Intuit"/>
                  <a:cs typeface="Avenir Next For Intuit"/>
                  <a:sym typeface="Avenir Next For Intuit"/>
                </a:rPr>
                <a:t>B </a:t>
              </a:r>
              <a:endParaRPr sz="1100" b="0" i="0" u="none" strike="noStrike" cap="none">
                <a:solidFill>
                  <a:schemeClr val="lt1"/>
                </a:solidFill>
                <a:latin typeface="Arial"/>
                <a:ea typeface="Arial"/>
                <a:cs typeface="Arial"/>
                <a:sym typeface="Arial"/>
              </a:endParaRPr>
            </a:p>
          </p:txBody>
        </p:sp>
        <p:sp>
          <p:nvSpPr>
            <p:cNvPr id="2654" name="Google Shape;2654;ga8052f6a95_1_286"/>
            <p:cNvSpPr/>
            <p:nvPr/>
          </p:nvSpPr>
          <p:spPr>
            <a:xfrm>
              <a:off x="1316690" y="4922259"/>
              <a:ext cx="800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venirNext forINTUIT W05 Medium"/>
                  <a:ea typeface="AvenirNext forINTUIT W05 Medium"/>
                  <a:cs typeface="AvenirNext forINTUIT W05 Medium"/>
                  <a:sym typeface="AvenirNext forINTUIT W05 Medium"/>
                </a:rPr>
                <a:t>FY</a:t>
              </a:r>
              <a:r>
                <a:rPr lang="en-US" sz="1200">
                  <a:solidFill>
                    <a:schemeClr val="lt1"/>
                  </a:solidFill>
                  <a:latin typeface="AvenirNext forINTUIT W05 Medium"/>
                  <a:ea typeface="AvenirNext forINTUIT W05 Medium"/>
                  <a:cs typeface="AvenirNext forINTUIT W05 Medium"/>
                  <a:sym typeface="AvenirNext forINTUIT W05 Medium"/>
                </a:rPr>
                <a:t>20</a:t>
              </a:r>
              <a:r>
                <a:rPr lang="en-US" sz="1200" b="0" i="0" u="none" strike="noStrike" cap="none">
                  <a:solidFill>
                    <a:schemeClr val="lt1"/>
                  </a:solidFill>
                  <a:latin typeface="AvenirNext forINTUIT W05 Medium"/>
                  <a:ea typeface="AvenirNext forINTUIT W05 Medium"/>
                  <a:cs typeface="AvenirNext forINTUIT W05 Medium"/>
                  <a:sym typeface="AvenirNext forINTUIT W05 Medium"/>
                </a:rPr>
                <a:t> </a:t>
              </a:r>
              <a:br>
                <a:rPr lang="en-US" sz="1200" b="0" i="0" u="none" strike="noStrike" cap="none">
                  <a:solidFill>
                    <a:schemeClr val="lt1"/>
                  </a:solidFill>
                  <a:latin typeface="AvenirNext forINTUIT W05 Medium"/>
                  <a:ea typeface="AvenirNext forINTUIT W05 Medium"/>
                  <a:cs typeface="AvenirNext forINTUIT W05 Medium"/>
                  <a:sym typeface="AvenirNext forINTUIT W05 Medium"/>
                </a:rPr>
              </a:br>
              <a:r>
                <a:rPr lang="en-US" sz="1200" b="0" i="0" u="none" strike="noStrike" cap="none">
                  <a:solidFill>
                    <a:schemeClr val="lt1"/>
                  </a:solidFill>
                  <a:latin typeface="AvenirNext forINTUIT W05 Medium"/>
                  <a:ea typeface="AvenirNext forINTUIT W05 Medium"/>
                  <a:cs typeface="AvenirNext forINTUIT W05 Medium"/>
                  <a:sym typeface="AvenirNext forINTUIT W05 Medium"/>
                </a:rPr>
                <a:t>Revenue</a:t>
              </a:r>
              <a:endParaRPr sz="1500"/>
            </a:p>
          </p:txBody>
        </p:sp>
      </p:grpSp>
      <p:grpSp>
        <p:nvGrpSpPr>
          <p:cNvPr id="2655" name="Google Shape;2655;ga8052f6a95_1_286"/>
          <p:cNvGrpSpPr/>
          <p:nvPr/>
        </p:nvGrpSpPr>
        <p:grpSpPr>
          <a:xfrm>
            <a:off x="3699343" y="4427642"/>
            <a:ext cx="1544100" cy="956366"/>
            <a:chOff x="3699343" y="4427642"/>
            <a:chExt cx="1544100" cy="956366"/>
          </a:xfrm>
        </p:grpSpPr>
        <p:sp>
          <p:nvSpPr>
            <p:cNvPr id="2656" name="Google Shape;2656;ga8052f6a95_1_286"/>
            <p:cNvSpPr/>
            <p:nvPr/>
          </p:nvSpPr>
          <p:spPr>
            <a:xfrm>
              <a:off x="3867508" y="4427642"/>
              <a:ext cx="12078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b="1">
                  <a:solidFill>
                    <a:schemeClr val="lt1"/>
                  </a:solidFill>
                  <a:latin typeface="Avenir Next For Intuit"/>
                  <a:ea typeface="Avenir Next For Intuit"/>
                  <a:cs typeface="Avenir Next For Intuit"/>
                  <a:sym typeface="Avenir Next For Intuit"/>
                </a:rPr>
                <a:t>46</a:t>
              </a:r>
              <a:r>
                <a:rPr lang="en-US" sz="3200" b="1" i="0" u="none" strike="noStrike" cap="none">
                  <a:solidFill>
                    <a:schemeClr val="lt1"/>
                  </a:solidFill>
                  <a:latin typeface="Avenir Next For Intuit"/>
                  <a:ea typeface="Avenir Next For Intuit"/>
                  <a:cs typeface="Avenir Next For Intuit"/>
                  <a:sym typeface="Avenir Next For Intuit"/>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M</a:t>
              </a:r>
              <a:r>
                <a:rPr lang="en-US" sz="3200" b="1" i="0" u="none" strike="noStrike" cap="none">
                  <a:solidFill>
                    <a:schemeClr val="lt1"/>
                  </a:solidFill>
                  <a:latin typeface="Avenir Next For Intuit"/>
                  <a:ea typeface="Avenir Next For Intuit"/>
                  <a:cs typeface="Avenir Next For Intuit"/>
                  <a:sym typeface="Avenir Next For Intuit"/>
                </a:rPr>
                <a:t> </a:t>
              </a:r>
              <a:endParaRPr sz="1100" b="0" i="0" u="none" strike="noStrike" cap="none">
                <a:solidFill>
                  <a:schemeClr val="lt1"/>
                </a:solidFill>
                <a:latin typeface="Arial"/>
                <a:ea typeface="Arial"/>
                <a:cs typeface="Arial"/>
                <a:sym typeface="Arial"/>
              </a:endParaRPr>
            </a:p>
          </p:txBody>
        </p:sp>
        <p:sp>
          <p:nvSpPr>
            <p:cNvPr id="2657" name="Google Shape;2657;ga8052f6a95_1_286"/>
            <p:cNvSpPr/>
            <p:nvPr/>
          </p:nvSpPr>
          <p:spPr>
            <a:xfrm>
              <a:off x="3699343" y="4922308"/>
              <a:ext cx="1544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venirNext forINTUIT W05 Medium"/>
                  <a:ea typeface="AvenirNext forINTUIT W05 Medium"/>
                  <a:cs typeface="AvenirNext forINTUIT W05 Medium"/>
                  <a:sym typeface="AvenirNext forINTUIT W05 Medium"/>
                </a:rPr>
                <a:t>TurboTax</a:t>
              </a:r>
              <a:endParaRPr sz="1500"/>
            </a:p>
            <a:p>
              <a:pPr marL="0" marR="0" lvl="0" indent="0" algn="ctr" rtl="0">
                <a:lnSpc>
                  <a:spcPct val="100000"/>
                </a:lnSpc>
                <a:spcBef>
                  <a:spcPts val="0"/>
                </a:spcBef>
                <a:spcAft>
                  <a:spcPts val="0"/>
                </a:spcAft>
                <a:buNone/>
              </a:pPr>
              <a:r>
                <a:rPr lang="en-US" sz="1200" b="0" i="0" u="none" strike="noStrike" cap="none">
                  <a:solidFill>
                    <a:schemeClr val="lt1"/>
                  </a:solidFill>
                  <a:latin typeface="AvenirNext forINTUIT W05 Medium"/>
                  <a:ea typeface="AvenirNext forINTUIT W05 Medium"/>
                  <a:cs typeface="AvenirNext forINTUIT W05 Medium"/>
                  <a:sym typeface="AvenirNext forINTUIT W05 Medium"/>
                </a:rPr>
                <a:t>Global Customers</a:t>
              </a:r>
              <a:endParaRPr sz="1500"/>
            </a:p>
          </p:txBody>
        </p:sp>
      </p:grpSp>
      <p:grpSp>
        <p:nvGrpSpPr>
          <p:cNvPr id="2658" name="Google Shape;2658;ga8052f6a95_1_286"/>
          <p:cNvGrpSpPr/>
          <p:nvPr/>
        </p:nvGrpSpPr>
        <p:grpSpPr>
          <a:xfrm>
            <a:off x="5322355" y="4427642"/>
            <a:ext cx="1544100" cy="956366"/>
            <a:chOff x="5322355" y="4427642"/>
            <a:chExt cx="1544100" cy="956366"/>
          </a:xfrm>
        </p:grpSpPr>
        <p:sp>
          <p:nvSpPr>
            <p:cNvPr id="2659" name="Google Shape;2659;ga8052f6a95_1_286"/>
            <p:cNvSpPr/>
            <p:nvPr/>
          </p:nvSpPr>
          <p:spPr>
            <a:xfrm>
              <a:off x="5429017" y="4427642"/>
              <a:ext cx="13308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b="1">
                  <a:solidFill>
                    <a:schemeClr val="lt1"/>
                  </a:solidFill>
                  <a:latin typeface="Avenir Next For Intuit"/>
                  <a:ea typeface="Avenir Next For Intuit"/>
                  <a:cs typeface="Avenir Next For Intuit"/>
                  <a:sym typeface="Avenir Next For Intuit"/>
                </a:rPr>
                <a:t>5.1</a:t>
              </a:r>
              <a:r>
                <a:rPr lang="en-US" sz="3200" b="1" i="0" u="none" strike="noStrike" cap="none">
                  <a:solidFill>
                    <a:schemeClr val="lt1"/>
                  </a:solidFill>
                  <a:latin typeface="Avenir Next For Intuit"/>
                  <a:ea typeface="Avenir Next For Intuit"/>
                  <a:cs typeface="Avenir Next For Intuit"/>
                  <a:sym typeface="Avenir Next For Intuit"/>
                </a:rPr>
                <a:t>M </a:t>
              </a:r>
              <a:endParaRPr sz="1100" b="0" i="0" u="none" strike="noStrike" cap="none">
                <a:solidFill>
                  <a:schemeClr val="lt1"/>
                </a:solidFill>
                <a:latin typeface="Arial"/>
                <a:ea typeface="Arial"/>
                <a:cs typeface="Arial"/>
                <a:sym typeface="Arial"/>
              </a:endParaRPr>
            </a:p>
          </p:txBody>
        </p:sp>
        <p:sp>
          <p:nvSpPr>
            <p:cNvPr id="2660" name="Google Shape;2660;ga8052f6a95_1_286"/>
            <p:cNvSpPr/>
            <p:nvPr/>
          </p:nvSpPr>
          <p:spPr>
            <a:xfrm>
              <a:off x="5322355" y="4922308"/>
              <a:ext cx="1544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venirNext forINTUIT W05 Medium"/>
                  <a:ea typeface="AvenirNext forINTUIT W05 Medium"/>
                  <a:cs typeface="AvenirNext forINTUIT W05 Medium"/>
                  <a:sym typeface="AvenirNext forINTUIT W05 Medium"/>
                </a:rPr>
                <a:t>QuickBooks Global Customers</a:t>
              </a:r>
              <a:endParaRPr sz="1500"/>
            </a:p>
          </p:txBody>
        </p:sp>
      </p:grpSp>
      <p:grpSp>
        <p:nvGrpSpPr>
          <p:cNvPr id="2661" name="Google Shape;2661;ga8052f6a95_1_286"/>
          <p:cNvGrpSpPr/>
          <p:nvPr/>
        </p:nvGrpSpPr>
        <p:grpSpPr>
          <a:xfrm>
            <a:off x="2155253" y="4398467"/>
            <a:ext cx="1544100" cy="985491"/>
            <a:chOff x="2477403" y="4398517"/>
            <a:chExt cx="1544100" cy="985491"/>
          </a:xfrm>
        </p:grpSpPr>
        <p:sp>
          <p:nvSpPr>
            <p:cNvPr id="2662" name="Google Shape;2662;ga8052f6a95_1_286"/>
            <p:cNvSpPr/>
            <p:nvPr/>
          </p:nvSpPr>
          <p:spPr>
            <a:xfrm>
              <a:off x="2640620" y="4398517"/>
              <a:ext cx="13452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b="1">
                  <a:solidFill>
                    <a:schemeClr val="lt1"/>
                  </a:solidFill>
                  <a:latin typeface="Avenir Next For Intuit"/>
                  <a:ea typeface="Avenir Next For Intuit"/>
                  <a:cs typeface="Avenir Next For Intuit"/>
                  <a:sym typeface="Avenir Next For Intuit"/>
                </a:rPr>
                <a:t>650+</a:t>
              </a:r>
              <a:endParaRPr sz="1100" b="0" i="0" u="none" strike="noStrike" cap="none">
                <a:solidFill>
                  <a:schemeClr val="lt1"/>
                </a:solidFill>
                <a:latin typeface="Arial"/>
                <a:ea typeface="Arial"/>
                <a:cs typeface="Arial"/>
                <a:sym typeface="Arial"/>
              </a:endParaRPr>
            </a:p>
          </p:txBody>
        </p:sp>
        <p:sp>
          <p:nvSpPr>
            <p:cNvPr id="2663" name="Google Shape;2663;ga8052f6a95_1_286"/>
            <p:cNvSpPr/>
            <p:nvPr/>
          </p:nvSpPr>
          <p:spPr>
            <a:xfrm>
              <a:off x="2477403" y="4922308"/>
              <a:ext cx="1544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venirNext forINTUIT W05 Medium"/>
                  <a:ea typeface="AvenirNext forINTUIT W05 Medium"/>
                  <a:cs typeface="AvenirNext forINTUIT W05 Medium"/>
                  <a:sym typeface="AvenirNext forINTUIT W05 Medium"/>
                </a:rPr>
                <a:t>Active </a:t>
              </a:r>
              <a:br>
                <a:rPr lang="en-US" sz="1200" b="0" i="0" u="none" strike="noStrike" cap="none">
                  <a:solidFill>
                    <a:schemeClr val="lt1"/>
                  </a:solidFill>
                  <a:latin typeface="AvenirNext forINTUIT W05 Medium"/>
                  <a:ea typeface="AvenirNext forINTUIT W05 Medium"/>
                  <a:cs typeface="AvenirNext forINTUIT W05 Medium"/>
                  <a:sym typeface="AvenirNext forINTUIT W05 Medium"/>
                </a:rPr>
              </a:br>
              <a:r>
                <a:rPr lang="en-US" sz="1200" b="0" i="0" u="none" strike="noStrike" cap="none">
                  <a:solidFill>
                    <a:schemeClr val="lt1"/>
                  </a:solidFill>
                  <a:latin typeface="AvenirNext forINTUIT W05 Medium"/>
                  <a:ea typeface="AvenirNext forINTUIT W05 Medium"/>
                  <a:cs typeface="AvenirNext forINTUIT W05 Medium"/>
                  <a:sym typeface="AvenirNext forINTUIT W05 Medium"/>
                </a:rPr>
                <a:t>QBO </a:t>
              </a:r>
              <a:r>
                <a:rPr lang="en-US" sz="1200" b="0" i="0" u="none" strike="noStrike" cap="none">
                  <a:solidFill>
                    <a:schemeClr val="lt1"/>
                  </a:solidFill>
                  <a:latin typeface="AvenirNext forINTUIT W05 Medium"/>
                  <a:ea typeface="AvenirNext forINTUIT W05 Medium"/>
                  <a:cs typeface="AvenirNext forINTUIT W05 Medium"/>
                  <a:sym typeface="AvenirNext forINTUIT W05 Medium"/>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rPr>
                <a:t>Apps</a:t>
              </a:r>
              <a:endParaRPr sz="1500"/>
            </a:p>
          </p:txBody>
        </p:sp>
      </p:grpSp>
      <p:sp>
        <p:nvSpPr>
          <p:cNvPr id="2664" name="Google Shape;2664;ga8052f6a95_1_286"/>
          <p:cNvSpPr/>
          <p:nvPr/>
        </p:nvSpPr>
        <p:spPr>
          <a:xfrm>
            <a:off x="3845885" y="2641972"/>
            <a:ext cx="6736645" cy="1200400"/>
          </a:xfrm>
          <a:prstGeom prst="rect">
            <a:avLst/>
          </a:prstGeom>
          <a:noFill/>
          <a:ln>
            <a:noFill/>
          </a:ln>
          <a:effectLst>
            <a:outerShdw blurRad="635000" algn="ctr" rotWithShape="0">
              <a:schemeClr val="accent1">
                <a:alpha val="80000"/>
              </a:scheme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a:solidFill>
                  <a:schemeClr val="lt1"/>
                </a:solidFill>
                <a:latin typeface="Avenir Next For Intuit"/>
                <a:ea typeface="Avenir Next For Intuit"/>
                <a:cs typeface="Avenir Next For Intuit"/>
                <a:sym typeface="Avenir Next For Intuit"/>
              </a:rPr>
              <a:t>Powering Prosperity </a:t>
            </a:r>
            <a:endParaRPr sz="3600" b="1">
              <a:solidFill>
                <a:schemeClr val="lt1"/>
              </a:solidFill>
              <a:latin typeface="Avenir Next For Intuit"/>
              <a:ea typeface="Avenir Next For Intuit"/>
              <a:cs typeface="Avenir Next For Intuit"/>
              <a:sym typeface="Avenir Next For Intuit"/>
            </a:endParaRPr>
          </a:p>
          <a:p>
            <a:pPr marL="0" marR="0" lvl="0" indent="0" algn="l" rtl="0">
              <a:lnSpc>
                <a:spcPct val="100000"/>
              </a:lnSpc>
              <a:spcBef>
                <a:spcPts val="0"/>
              </a:spcBef>
              <a:spcAft>
                <a:spcPts val="0"/>
              </a:spcAft>
              <a:buNone/>
            </a:pPr>
            <a:r>
              <a:rPr lang="en-US" sz="3600" b="1">
                <a:solidFill>
                  <a:schemeClr val="lt1"/>
                </a:solidFill>
                <a:latin typeface="Avenir Next For Intuit"/>
                <a:ea typeface="Avenir Next For Intuit"/>
                <a:cs typeface="Avenir Next For Intuit"/>
                <a:sym typeface="Avenir Next For Intuit"/>
              </a:rPr>
              <a:t>Around the World</a:t>
            </a:r>
            <a:endParaRPr sz="1500"/>
          </a:p>
        </p:txBody>
      </p:sp>
      <p:pic>
        <p:nvPicPr>
          <p:cNvPr id="2665" name="Google Shape;2665;ga8052f6a95_1_286"/>
          <p:cNvPicPr preferRelativeResize="0"/>
          <p:nvPr/>
        </p:nvPicPr>
        <p:blipFill rotWithShape="1">
          <a:blip r:embed="rId4">
            <a:alphaModFix/>
          </a:blip>
          <a:srcRect l="-442" r="-160"/>
          <a:stretch/>
        </p:blipFill>
        <p:spPr>
          <a:xfrm>
            <a:off x="2959777" y="1203633"/>
            <a:ext cx="6475743" cy="853078"/>
          </a:xfrm>
          <a:prstGeom prst="rect">
            <a:avLst/>
          </a:prstGeom>
          <a:noFill/>
          <a:ln>
            <a:noFill/>
          </a:ln>
        </p:spPr>
      </p:pic>
      <p:grpSp>
        <p:nvGrpSpPr>
          <p:cNvPr id="2666" name="Google Shape;2666;ga8052f6a95_1_286"/>
          <p:cNvGrpSpPr/>
          <p:nvPr/>
        </p:nvGrpSpPr>
        <p:grpSpPr>
          <a:xfrm>
            <a:off x="7084490" y="4427658"/>
            <a:ext cx="1544100" cy="956341"/>
            <a:chOff x="7084490" y="4427658"/>
            <a:chExt cx="1544100" cy="956341"/>
          </a:xfrm>
        </p:grpSpPr>
        <p:sp>
          <p:nvSpPr>
            <p:cNvPr id="2667" name="Google Shape;2667;ga8052f6a95_1_286"/>
            <p:cNvSpPr/>
            <p:nvPr/>
          </p:nvSpPr>
          <p:spPr>
            <a:xfrm>
              <a:off x="7304100" y="4427658"/>
              <a:ext cx="11049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Avenir Next For Intuit"/>
                  <a:ea typeface="Avenir Next For Intuit"/>
                  <a:cs typeface="Avenir Next For Intuit"/>
                  <a:sym typeface="Avenir Next For Intuit"/>
                </a:rPr>
                <a:t>37M</a:t>
              </a:r>
              <a:endParaRPr sz="1500"/>
            </a:p>
          </p:txBody>
        </p:sp>
        <p:sp>
          <p:nvSpPr>
            <p:cNvPr id="2668" name="Google Shape;2668;ga8052f6a95_1_286"/>
            <p:cNvSpPr/>
            <p:nvPr/>
          </p:nvSpPr>
          <p:spPr>
            <a:xfrm>
              <a:off x="7084490" y="4922299"/>
              <a:ext cx="1544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venirNext forINTUIT W05 Medium"/>
                  <a:ea typeface="AvenirNext forINTUIT W05 Medium"/>
                  <a:cs typeface="AvenirNext forINTUIT W05 Medium"/>
                  <a:sym typeface="AvenirNext forINTUIT W05 Medium"/>
                </a:rPr>
                <a:t>MINT + Turbo Users</a:t>
              </a:r>
              <a:endParaRPr sz="1500"/>
            </a:p>
          </p:txBody>
        </p:sp>
      </p:grpSp>
      <p:grpSp>
        <p:nvGrpSpPr>
          <p:cNvPr id="2669" name="Google Shape;2669;ga8052f6a95_1_286"/>
          <p:cNvGrpSpPr/>
          <p:nvPr/>
        </p:nvGrpSpPr>
        <p:grpSpPr>
          <a:xfrm>
            <a:off x="8628606" y="4427643"/>
            <a:ext cx="1544100" cy="1165474"/>
            <a:chOff x="8628606" y="4427643"/>
            <a:chExt cx="1544100" cy="1165474"/>
          </a:xfrm>
        </p:grpSpPr>
        <p:sp>
          <p:nvSpPr>
            <p:cNvPr id="2670" name="Google Shape;2670;ga8052f6a95_1_286"/>
            <p:cNvSpPr/>
            <p:nvPr/>
          </p:nvSpPr>
          <p:spPr>
            <a:xfrm>
              <a:off x="8681694" y="4427643"/>
              <a:ext cx="14379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Avenir Next For Intuit"/>
                  <a:ea typeface="Avenir Next For Intuit"/>
                  <a:cs typeface="Avenir Next For Intuit"/>
                  <a:sym typeface="Avenir Next For Intuit"/>
                </a:rPr>
                <a:t>600k</a:t>
              </a:r>
              <a:r>
                <a:rPr lang="en-US" sz="1600" b="1" i="0" u="none" strike="noStrike" cap="none" baseline="30000">
                  <a:solidFill>
                    <a:schemeClr val="lt1"/>
                  </a:solidFill>
                  <a:latin typeface="Avenir Next For Intuit"/>
                  <a:ea typeface="Avenir Next For Intuit"/>
                  <a:cs typeface="Avenir Next For Intuit"/>
                  <a:sym typeface="Avenir Next For Intuit"/>
                </a:rPr>
                <a:t>+</a:t>
              </a:r>
              <a:r>
                <a:rPr lang="en-US" sz="3200" b="1" i="0" u="none" strike="noStrike" cap="none">
                  <a:solidFill>
                    <a:schemeClr val="lt1"/>
                  </a:solidFill>
                  <a:latin typeface="Avenir Next For Intuit"/>
                  <a:ea typeface="Avenir Next For Intuit"/>
                  <a:cs typeface="Avenir Next For Intuit"/>
                  <a:sym typeface="Avenir Next For Intuit"/>
                </a:rPr>
                <a:t> </a:t>
              </a:r>
              <a:endParaRPr sz="1100" b="0" i="0" u="none" strike="noStrike" cap="none">
                <a:solidFill>
                  <a:schemeClr val="lt1"/>
                </a:solidFill>
                <a:latin typeface="Arial"/>
                <a:ea typeface="Arial"/>
                <a:cs typeface="Arial"/>
                <a:sym typeface="Arial"/>
              </a:endParaRPr>
            </a:p>
          </p:txBody>
        </p:sp>
        <p:sp>
          <p:nvSpPr>
            <p:cNvPr id="2671" name="Google Shape;2671;ga8052f6a95_1_286"/>
            <p:cNvSpPr/>
            <p:nvPr/>
          </p:nvSpPr>
          <p:spPr>
            <a:xfrm>
              <a:off x="8628606" y="4947217"/>
              <a:ext cx="1544100" cy="64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a:solidFill>
                    <a:schemeClr val="lt1"/>
                  </a:solidFill>
                  <a:latin typeface="AvenirNext forINTUIT W05 Medium"/>
                  <a:ea typeface="AvenirNext forINTUIT W05 Medium"/>
                  <a:cs typeface="AvenirNext forINTUIT W05 Medium"/>
                  <a:sym typeface="AvenirNext forINTUIT W05 Medium"/>
                </a:rPr>
                <a:t>Tax Pros and Experts</a:t>
              </a:r>
              <a:endParaRPr sz="1500"/>
            </a:p>
          </p:txBody>
        </p:sp>
      </p:grpSp>
      <p:sp>
        <p:nvSpPr>
          <p:cNvPr id="2672" name="Google Shape;2672;ga8052f6a95_1_286"/>
          <p:cNvSpPr/>
          <p:nvPr/>
        </p:nvSpPr>
        <p:spPr>
          <a:xfrm>
            <a:off x="10300369" y="4427655"/>
            <a:ext cx="14379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b="1">
                <a:solidFill>
                  <a:schemeClr val="lt1"/>
                </a:solidFill>
                <a:latin typeface="Avenir Next For Intuit"/>
                <a:ea typeface="Avenir Next For Intuit"/>
                <a:cs typeface="Avenir Next For Intuit"/>
                <a:sym typeface="Avenir Next For Intuit"/>
              </a:rPr>
              <a:t>95M</a:t>
            </a:r>
            <a:r>
              <a:rPr lang="en-US" sz="1600" b="1" i="0" u="none" strike="noStrike" cap="none" baseline="30000">
                <a:solidFill>
                  <a:schemeClr val="lt1"/>
                </a:solidFill>
                <a:latin typeface="Avenir Next For Intuit"/>
                <a:ea typeface="Avenir Next For Intuit"/>
                <a:cs typeface="Avenir Next For Intuit"/>
                <a:sym typeface="Avenir Next For Intuit"/>
              </a:rPr>
              <a:t>+</a:t>
            </a:r>
            <a:r>
              <a:rPr lang="en-US" sz="3200" b="1" i="0" u="none" strike="noStrike" cap="none">
                <a:solidFill>
                  <a:schemeClr val="lt1"/>
                </a:solidFill>
                <a:latin typeface="Avenir Next For Intuit"/>
                <a:ea typeface="Avenir Next For Intuit"/>
                <a:cs typeface="Avenir Next For Intuit"/>
                <a:sym typeface="Avenir Next For Intuit"/>
              </a:rPr>
              <a:t> </a:t>
            </a:r>
            <a:endParaRPr sz="1100" b="0" i="0" u="none" strike="noStrike" cap="none">
              <a:solidFill>
                <a:schemeClr val="lt1"/>
              </a:solidFill>
              <a:latin typeface="Arial"/>
              <a:ea typeface="Arial"/>
              <a:cs typeface="Arial"/>
              <a:sym typeface="Arial"/>
            </a:endParaRPr>
          </a:p>
        </p:txBody>
      </p:sp>
      <p:sp>
        <p:nvSpPr>
          <p:cNvPr id="2673" name="Google Shape;2673;ga8052f6a95_1_286"/>
          <p:cNvSpPr/>
          <p:nvPr/>
        </p:nvSpPr>
        <p:spPr>
          <a:xfrm>
            <a:off x="10247281" y="4947229"/>
            <a:ext cx="1544100" cy="64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a:solidFill>
                  <a:schemeClr val="lt1"/>
                </a:solidFill>
                <a:latin typeface="AvenirNext forINTUIT W05 Medium"/>
                <a:ea typeface="AvenirNext forINTUIT W05 Medium"/>
                <a:cs typeface="AvenirNext forINTUIT W05 Medium"/>
                <a:sym typeface="AvenirNext forINTUIT W05 Medium"/>
              </a:rPr>
              <a:t>Credit Karma</a:t>
            </a:r>
            <a:endParaRPr sz="1200">
              <a:solidFill>
                <a:schemeClr val="lt1"/>
              </a:solidFill>
              <a:latin typeface="AvenirNext forINTUIT W05 Medium"/>
              <a:ea typeface="AvenirNext forINTUIT W05 Medium"/>
              <a:cs typeface="AvenirNext forINTUIT W05 Medium"/>
              <a:sym typeface="AvenirNext forINTUIT W05 Medium"/>
            </a:endParaRPr>
          </a:p>
          <a:p>
            <a:pPr marL="0" marR="0" lvl="0" indent="0" algn="ctr" rtl="0">
              <a:lnSpc>
                <a:spcPct val="100000"/>
              </a:lnSpc>
              <a:spcBef>
                <a:spcPts val="0"/>
              </a:spcBef>
              <a:spcAft>
                <a:spcPts val="0"/>
              </a:spcAft>
              <a:buNone/>
            </a:pPr>
            <a:r>
              <a:rPr lang="en-US" sz="1200">
                <a:solidFill>
                  <a:schemeClr val="lt1"/>
                </a:solidFill>
                <a:latin typeface="AvenirNext forINTUIT W05 Medium"/>
                <a:ea typeface="AvenirNext forINTUIT W05 Medium"/>
                <a:cs typeface="AvenirNext forINTUIT W05 Medium"/>
                <a:sym typeface="AvenirNext forINTUIT W05 Medium"/>
              </a:rPr>
              <a:t>Customers</a:t>
            </a:r>
            <a:endParaRPr sz="1200">
              <a:solidFill>
                <a:schemeClr val="lt1"/>
              </a:solidFill>
              <a:latin typeface="AvenirNext forINTUIT W05 Medium"/>
              <a:ea typeface="AvenirNext forINTUIT W05 Medium"/>
              <a:cs typeface="AvenirNext forINTUIT W05 Medium"/>
              <a:sym typeface="AvenirNext forINTUIT W05 Medium"/>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7"/>
        <p:cNvGrpSpPr/>
        <p:nvPr/>
      </p:nvGrpSpPr>
      <p:grpSpPr>
        <a:xfrm>
          <a:off x="0" y="0"/>
          <a:ext cx="0" cy="0"/>
          <a:chOff x="0" y="0"/>
          <a:chExt cx="0" cy="0"/>
        </a:xfrm>
      </p:grpSpPr>
      <p:sp>
        <p:nvSpPr>
          <p:cNvPr id="2678" name="Google Shape;2678;p7"/>
          <p:cNvSpPr txBox="1"/>
          <p:nvPr/>
        </p:nvSpPr>
        <p:spPr>
          <a:xfrm>
            <a:off x="344526" y="370512"/>
            <a:ext cx="11105400" cy="891600"/>
          </a:xfrm>
          <a:prstGeom prst="rect">
            <a:avLst/>
          </a:prstGeom>
          <a:noFill/>
          <a:ln>
            <a:noFill/>
          </a:ln>
        </p:spPr>
        <p:txBody>
          <a:bodyPr spcFirstLastPara="1" wrap="square" lIns="91400" tIns="45700" rIns="91400" bIns="45700" anchor="t" anchorCtr="0">
            <a:noAutofit/>
          </a:bodyPr>
          <a:lstStyle/>
          <a:p>
            <a:pPr marL="0" marR="0" lvl="0" indent="0" algn="l" rtl="0">
              <a:lnSpc>
                <a:spcPct val="95000"/>
              </a:lnSpc>
              <a:spcBef>
                <a:spcPts val="0"/>
              </a:spcBef>
              <a:spcAft>
                <a:spcPts val="0"/>
              </a:spcAft>
              <a:buClr>
                <a:srgbClr val="0077C5"/>
              </a:buClr>
              <a:buSzPts val="3000"/>
              <a:buFont typeface="Arial"/>
              <a:buNone/>
            </a:pPr>
            <a:r>
              <a:rPr lang="en-US" sz="3000" b="1" i="0" u="none" strike="noStrike" cap="none">
                <a:solidFill>
                  <a:srgbClr val="0077C5"/>
                </a:solidFill>
                <a:latin typeface="Arial"/>
                <a:ea typeface="Arial"/>
                <a:cs typeface="Arial"/>
                <a:sym typeface="Arial"/>
              </a:rPr>
              <a:t>What is TurboTax? </a:t>
            </a:r>
            <a:endParaRPr sz="1400" b="0" i="0" u="none" strike="noStrike" cap="none">
              <a:solidFill>
                <a:srgbClr val="000000"/>
              </a:solidFill>
              <a:latin typeface="Arial"/>
              <a:ea typeface="Arial"/>
              <a:cs typeface="Arial"/>
              <a:sym typeface="Arial"/>
            </a:endParaRPr>
          </a:p>
        </p:txBody>
      </p:sp>
      <p:sp>
        <p:nvSpPr>
          <p:cNvPr id="2679" name="Google Shape;2679;p7"/>
          <p:cNvSpPr txBox="1"/>
          <p:nvPr/>
        </p:nvSpPr>
        <p:spPr>
          <a:xfrm>
            <a:off x="344525" y="1658400"/>
            <a:ext cx="7314900" cy="354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700" b="0" i="0" u="none" strike="noStrike" cap="none">
                <a:solidFill>
                  <a:schemeClr val="dk1"/>
                </a:solidFill>
                <a:latin typeface="Arial"/>
                <a:ea typeface="Arial"/>
                <a:cs typeface="Arial"/>
                <a:sym typeface="Arial"/>
              </a:rPr>
              <a:t>Practice filing fictional taxes, in </a:t>
            </a:r>
            <a:r>
              <a:rPr lang="en-US" sz="1700" b="1" i="0" u="none" strike="noStrike" cap="none">
                <a:solidFill>
                  <a:srgbClr val="CC0000"/>
                </a:solidFill>
                <a:latin typeface="Arial"/>
                <a:ea typeface="Arial"/>
                <a:cs typeface="Arial"/>
                <a:sym typeface="Arial"/>
              </a:rPr>
              <a:t>easy</a:t>
            </a:r>
            <a:r>
              <a:rPr lang="en-US" sz="1700" b="1" i="0" u="none" strike="noStrike" cap="none">
                <a:solidFill>
                  <a:schemeClr val="dk1"/>
                </a:solidFill>
                <a:latin typeface="Arial"/>
                <a:ea typeface="Arial"/>
                <a:cs typeface="Arial"/>
                <a:sym typeface="Arial"/>
              </a:rPr>
              <a:t> </a:t>
            </a:r>
            <a:r>
              <a:rPr lang="en-US" sz="1700" b="0" i="0" u="none" strike="noStrike" cap="none">
                <a:solidFill>
                  <a:schemeClr val="dk1"/>
                </a:solidFill>
                <a:latin typeface="Arial"/>
                <a:ea typeface="Arial"/>
                <a:cs typeface="Arial"/>
                <a:sym typeface="Arial"/>
              </a:rPr>
              <a:t>and </a:t>
            </a:r>
            <a:r>
              <a:rPr lang="en-US" sz="1700" b="1" i="0" u="none" strike="noStrike" cap="none">
                <a:solidFill>
                  <a:srgbClr val="CC0000"/>
                </a:solidFill>
                <a:latin typeface="Arial"/>
                <a:ea typeface="Arial"/>
                <a:cs typeface="Arial"/>
                <a:sym typeface="Arial"/>
              </a:rPr>
              <a:t>relevant</a:t>
            </a:r>
            <a:r>
              <a:rPr lang="en-US" sz="1700" b="0" i="0" u="none" strike="noStrike" cap="none">
                <a:solidFill>
                  <a:srgbClr val="CC0000"/>
                </a:solidFill>
                <a:latin typeface="Arial"/>
                <a:ea typeface="Arial"/>
                <a:cs typeface="Arial"/>
                <a:sym typeface="Arial"/>
              </a:rPr>
              <a:t> </a:t>
            </a:r>
            <a:r>
              <a:rPr lang="en-US" sz="1700" b="0" i="0" u="none" strike="noStrike" cap="none">
                <a:solidFill>
                  <a:schemeClr val="dk1"/>
                </a:solidFill>
                <a:latin typeface="Arial"/>
                <a:ea typeface="Arial"/>
                <a:cs typeface="Arial"/>
                <a:sym typeface="Arial"/>
              </a:rPr>
              <a:t>ways</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US" sz="1700" b="1" i="0" u="none" strike="noStrike" cap="none">
                <a:solidFill>
                  <a:srgbClr val="CC0000"/>
                </a:solidFill>
                <a:latin typeface="Arial"/>
                <a:ea typeface="Arial"/>
                <a:cs typeface="Arial"/>
                <a:sym typeface="Arial"/>
              </a:rPr>
              <a:t>Demystify</a:t>
            </a:r>
            <a:r>
              <a:rPr lang="en-US" sz="1700" b="0" i="0" u="none" strike="noStrike" cap="none">
                <a:solidFill>
                  <a:schemeClr val="dk1"/>
                </a:solidFill>
                <a:latin typeface="Arial"/>
                <a:ea typeface="Arial"/>
                <a:cs typeface="Arial"/>
                <a:sym typeface="Arial"/>
              </a:rPr>
              <a:t> Tax Day Anxiety</a:t>
            </a:r>
            <a:endParaRPr sz="17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Uses </a:t>
            </a:r>
            <a:r>
              <a:rPr lang="en-US" sz="1700" b="1" i="0" u="none" strike="noStrike" cap="none">
                <a:solidFill>
                  <a:srgbClr val="CC0000"/>
                </a:solidFill>
                <a:latin typeface="Arial"/>
                <a:ea typeface="Arial"/>
                <a:cs typeface="Arial"/>
                <a:sym typeface="Arial"/>
              </a:rPr>
              <a:t>IRS Free File Program</a:t>
            </a:r>
            <a:r>
              <a:rPr lang="en-US" sz="1700" b="0" i="0" u="none" strike="noStrike" cap="none">
                <a:solidFill>
                  <a:schemeClr val="dk1"/>
                </a:solidFill>
                <a:latin typeface="Arial"/>
                <a:ea typeface="Arial"/>
                <a:cs typeface="Arial"/>
                <a:sym typeface="Arial"/>
              </a:rPr>
              <a:t> through Freedom File Alliance</a:t>
            </a:r>
            <a:endParaRPr sz="1700" b="1"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US" sz="1700" b="1" i="0" u="none" strike="noStrike" cap="none">
                <a:solidFill>
                  <a:srgbClr val="CC0000"/>
                </a:solidFill>
                <a:latin typeface="Arial"/>
                <a:ea typeface="Arial"/>
                <a:cs typeface="Arial"/>
                <a:sym typeface="Arial"/>
              </a:rPr>
              <a:t>Fictional</a:t>
            </a:r>
            <a:r>
              <a:rPr lang="en-US" sz="1700" b="0" i="0" u="none" strike="noStrike" cap="none">
                <a:solidFill>
                  <a:schemeClr val="dk1"/>
                </a:solidFill>
                <a:latin typeface="Arial"/>
                <a:ea typeface="Arial"/>
                <a:cs typeface="Arial"/>
                <a:sym typeface="Arial"/>
              </a:rPr>
              <a:t> W2 Scenarios</a:t>
            </a:r>
            <a:endParaRPr sz="17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US" sz="1700" b="1" i="0" u="none" strike="noStrike" cap="none">
                <a:solidFill>
                  <a:srgbClr val="CC0000"/>
                </a:solidFill>
                <a:latin typeface="Arial"/>
                <a:ea typeface="Arial"/>
                <a:cs typeface="Arial"/>
                <a:sym typeface="Arial"/>
              </a:rPr>
              <a:t>Federal</a:t>
            </a:r>
            <a:r>
              <a:rPr lang="en-US" sz="1700" b="0" i="0" u="none" strike="noStrike" cap="none">
                <a:solidFill>
                  <a:schemeClr val="dk1"/>
                </a:solidFill>
                <a:latin typeface="Arial"/>
                <a:ea typeface="Arial"/>
                <a:cs typeface="Arial"/>
                <a:sym typeface="Arial"/>
              </a:rPr>
              <a:t> and </a:t>
            </a:r>
            <a:r>
              <a:rPr lang="en-US" sz="1700" b="1" i="0" u="none" strike="noStrike" cap="none">
                <a:solidFill>
                  <a:srgbClr val="CC0000"/>
                </a:solidFill>
                <a:latin typeface="Arial"/>
                <a:ea typeface="Arial"/>
                <a:cs typeface="Arial"/>
                <a:sym typeface="Arial"/>
              </a:rPr>
              <a:t>State</a:t>
            </a:r>
            <a:r>
              <a:rPr lang="en-US" sz="1700" b="0" i="0" u="none" strike="noStrike" cap="none">
                <a:solidFill>
                  <a:schemeClr val="dk1"/>
                </a:solidFill>
                <a:latin typeface="Arial"/>
                <a:ea typeface="Arial"/>
                <a:cs typeface="Arial"/>
                <a:sym typeface="Arial"/>
              </a:rPr>
              <a:t> Returns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pic>
        <p:nvPicPr>
          <p:cNvPr id="2680" name="Google Shape;2680;p7"/>
          <p:cNvPicPr preferRelativeResize="0"/>
          <p:nvPr/>
        </p:nvPicPr>
        <p:blipFill rotWithShape="1">
          <a:blip r:embed="rId3">
            <a:alphaModFix/>
          </a:blip>
          <a:srcRect/>
          <a:stretch/>
        </p:blipFill>
        <p:spPr>
          <a:xfrm>
            <a:off x="7941523" y="838212"/>
            <a:ext cx="3351010" cy="1226362"/>
          </a:xfrm>
          <a:prstGeom prst="rect">
            <a:avLst/>
          </a:prstGeom>
          <a:noFill/>
          <a:ln>
            <a:noFill/>
          </a:ln>
        </p:spPr>
      </p:pic>
      <p:pic>
        <p:nvPicPr>
          <p:cNvPr id="2681" name="Google Shape;2681;p7"/>
          <p:cNvPicPr preferRelativeResize="0"/>
          <p:nvPr/>
        </p:nvPicPr>
        <p:blipFill rotWithShape="1">
          <a:blip r:embed="rId4">
            <a:alphaModFix/>
          </a:blip>
          <a:srcRect l="1446" r="1435"/>
          <a:stretch/>
        </p:blipFill>
        <p:spPr>
          <a:xfrm>
            <a:off x="8075150" y="2064563"/>
            <a:ext cx="3083727" cy="1988124"/>
          </a:xfrm>
          <a:prstGeom prst="rect">
            <a:avLst/>
          </a:prstGeom>
          <a:noFill/>
          <a:ln>
            <a:noFill/>
          </a:ln>
        </p:spPr>
      </p:pic>
      <p:grpSp>
        <p:nvGrpSpPr>
          <p:cNvPr id="2682" name="Google Shape;2682;p7"/>
          <p:cNvGrpSpPr/>
          <p:nvPr/>
        </p:nvGrpSpPr>
        <p:grpSpPr>
          <a:xfrm>
            <a:off x="7429299" y="4128875"/>
            <a:ext cx="4025877" cy="2483774"/>
            <a:chOff x="7200699" y="4052675"/>
            <a:chExt cx="4025877" cy="2483774"/>
          </a:xfrm>
        </p:grpSpPr>
        <p:pic>
          <p:nvPicPr>
            <p:cNvPr id="2683" name="Google Shape;2683;p7"/>
            <p:cNvPicPr preferRelativeResize="0"/>
            <p:nvPr/>
          </p:nvPicPr>
          <p:blipFill rotWithShape="1">
            <a:blip r:embed="rId5">
              <a:alphaModFix/>
            </a:blip>
            <a:srcRect/>
            <a:stretch/>
          </p:blipFill>
          <p:spPr>
            <a:xfrm>
              <a:off x="7200699" y="4052675"/>
              <a:ext cx="1652979" cy="1911949"/>
            </a:xfrm>
            <a:prstGeom prst="rect">
              <a:avLst/>
            </a:prstGeom>
            <a:noFill/>
            <a:ln>
              <a:noFill/>
            </a:ln>
            <a:effectLst>
              <a:outerShdw blurRad="57150" dist="66675" dir="2760000" algn="bl" rotWithShape="0">
                <a:srgbClr val="000000">
                  <a:alpha val="49019"/>
                </a:srgbClr>
              </a:outerShdw>
            </a:effectLst>
          </p:spPr>
        </p:pic>
        <p:pic>
          <p:nvPicPr>
            <p:cNvPr id="2684" name="Google Shape;2684;p7"/>
            <p:cNvPicPr preferRelativeResize="0"/>
            <p:nvPr/>
          </p:nvPicPr>
          <p:blipFill rotWithShape="1">
            <a:blip r:embed="rId6">
              <a:alphaModFix/>
            </a:blip>
            <a:srcRect/>
            <a:stretch/>
          </p:blipFill>
          <p:spPr>
            <a:xfrm>
              <a:off x="8357725" y="4362250"/>
              <a:ext cx="1652976" cy="1911950"/>
            </a:xfrm>
            <a:prstGeom prst="rect">
              <a:avLst/>
            </a:prstGeom>
            <a:noFill/>
            <a:ln>
              <a:noFill/>
            </a:ln>
            <a:effectLst>
              <a:outerShdw blurRad="57150" dist="66675" dir="2760000" algn="bl" rotWithShape="0">
                <a:srgbClr val="000000">
                  <a:alpha val="49019"/>
                </a:srgbClr>
              </a:outerShdw>
            </a:effectLst>
          </p:spPr>
        </p:pic>
        <p:pic>
          <p:nvPicPr>
            <p:cNvPr id="2685" name="Google Shape;2685;p7"/>
            <p:cNvPicPr preferRelativeResize="0"/>
            <p:nvPr/>
          </p:nvPicPr>
          <p:blipFill rotWithShape="1">
            <a:blip r:embed="rId7">
              <a:alphaModFix/>
            </a:blip>
            <a:srcRect/>
            <a:stretch/>
          </p:blipFill>
          <p:spPr>
            <a:xfrm>
              <a:off x="9573600" y="4624500"/>
              <a:ext cx="1652976" cy="1911949"/>
            </a:xfrm>
            <a:prstGeom prst="rect">
              <a:avLst/>
            </a:prstGeom>
            <a:noFill/>
            <a:ln>
              <a:noFill/>
            </a:ln>
            <a:effectLst>
              <a:outerShdw blurRad="57150" dist="66675" dir="2760000" algn="bl" rotWithShape="0">
                <a:srgbClr val="000000">
                  <a:alpha val="49019"/>
                </a:srgbClr>
              </a:outerShdw>
            </a:effectLst>
          </p:spPr>
        </p:pic>
      </p:grpSp>
      <p:sp>
        <p:nvSpPr>
          <p:cNvPr id="2686" name="Google Shape;2686;p7"/>
          <p:cNvSpPr txBox="1"/>
          <p:nvPr/>
        </p:nvSpPr>
        <p:spPr>
          <a:xfrm>
            <a:off x="344525" y="5386250"/>
            <a:ext cx="7429200" cy="122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u="sng">
                <a:solidFill>
                  <a:schemeClr val="accent1"/>
                </a:solidFill>
                <a:hlinkClick r:id="rId8">
                  <a:extLst>
                    <a:ext uri="{A12FA001-AC4F-418D-AE19-62706E023703}">
                      <ahyp:hlinkClr xmlns:ahyp="http://schemas.microsoft.com/office/drawing/2018/hyperlinkcolor" val="tx"/>
                    </a:ext>
                  </a:extLst>
                </a:hlinkClick>
              </a:rPr>
              <a:t>Complete Resource Activity on TurboTax</a:t>
            </a:r>
            <a:endParaRPr sz="2100">
              <a:solidFill>
                <a:schemeClr val="dk1"/>
              </a:solidFill>
            </a:endParaRPr>
          </a:p>
        </p:txBody>
      </p:sp>
    </p:spTree>
  </p:cSld>
  <p:clrMapOvr>
    <a:masterClrMapping/>
  </p:clrMapOvr>
</p:sld>
</file>

<file path=ppt/theme/theme1.xml><?xml version="1.0" encoding="utf-8"?>
<a:theme xmlns:a="http://schemas.openxmlformats.org/drawingml/2006/main" name="Intuit Blue">
  <a:themeElements>
    <a:clrScheme name="Intuit v01">
      <a:dk1>
        <a:srgbClr val="000000"/>
      </a:dk1>
      <a:lt1>
        <a:srgbClr val="FFFFFF"/>
      </a:lt1>
      <a:dk2>
        <a:srgbClr val="8D9096"/>
      </a:dk2>
      <a:lt2>
        <a:srgbClr val="BABEC5"/>
      </a:lt2>
      <a:accent1>
        <a:srgbClr val="0077C5"/>
      </a:accent1>
      <a:accent2>
        <a:srgbClr val="34BFFF"/>
      </a:accent2>
      <a:accent3>
        <a:srgbClr val="6B6C72"/>
      </a:accent3>
      <a:accent4>
        <a:srgbClr val="7FD000"/>
      </a:accent4>
      <a:accent5>
        <a:srgbClr val="FF8000"/>
      </a:accent5>
      <a:accent6>
        <a:srgbClr val="D52B1E"/>
      </a:accent6>
      <a:hlink>
        <a:srgbClr val="0077C5"/>
      </a:hlink>
      <a:folHlink>
        <a:srgbClr val="6436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uit Light">
  <a:themeElements>
    <a:clrScheme name="Intuit v01">
      <a:dk1>
        <a:srgbClr val="000000"/>
      </a:dk1>
      <a:lt1>
        <a:srgbClr val="FFFFFF"/>
      </a:lt1>
      <a:dk2>
        <a:srgbClr val="8D9096"/>
      </a:dk2>
      <a:lt2>
        <a:srgbClr val="BABEC5"/>
      </a:lt2>
      <a:accent1>
        <a:srgbClr val="0077C5"/>
      </a:accent1>
      <a:accent2>
        <a:srgbClr val="34BFFF"/>
      </a:accent2>
      <a:accent3>
        <a:srgbClr val="6B6C72"/>
      </a:accent3>
      <a:accent4>
        <a:srgbClr val="2CA01C"/>
      </a:accent4>
      <a:accent5>
        <a:srgbClr val="FF8000"/>
      </a:accent5>
      <a:accent6>
        <a:srgbClr val="D52B1E"/>
      </a:accent6>
      <a:hlink>
        <a:srgbClr val="0077C5"/>
      </a:hlink>
      <a:folHlink>
        <a:srgbClr val="6436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tuit v01">
  <a:themeElements>
    <a:clrScheme name="Intuit">
      <a:dk1>
        <a:srgbClr val="000000"/>
      </a:dk1>
      <a:lt1>
        <a:srgbClr val="FFFFFF"/>
      </a:lt1>
      <a:dk2>
        <a:srgbClr val="8D9096"/>
      </a:dk2>
      <a:lt2>
        <a:srgbClr val="BABEC5"/>
      </a:lt2>
      <a:accent1>
        <a:srgbClr val="0077C5"/>
      </a:accent1>
      <a:accent2>
        <a:srgbClr val="34BFFF"/>
      </a:accent2>
      <a:accent3>
        <a:srgbClr val="6B6C72"/>
      </a:accent3>
      <a:accent4>
        <a:srgbClr val="7FD000"/>
      </a:accent4>
      <a:accent5>
        <a:srgbClr val="FF8000"/>
      </a:accent5>
      <a:accent6>
        <a:srgbClr val="D52B1E"/>
      </a:accent6>
      <a:hlink>
        <a:srgbClr val="0077C5"/>
      </a:hlink>
      <a:folHlink>
        <a:srgbClr val="6436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8EEA4A-7F0B-47EF-81EB-21C74081FF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6F830A-F6F7-4B33-8000-58EBEB734EBA}">
  <ds:schemaRefs>
    <ds:schemaRef ds:uri="http://schemas.microsoft.com/sharepoint/v3/contenttype/forms"/>
  </ds:schemaRefs>
</ds:datastoreItem>
</file>

<file path=customXml/itemProps3.xml><?xml version="1.0" encoding="utf-8"?>
<ds:datastoreItem xmlns:ds="http://schemas.openxmlformats.org/officeDocument/2006/customXml" ds:itemID="{1D1563AE-0BC6-4DAA-9DCC-0841D14013D1}">
  <ds:schemaRef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purl.org/dc/terms/"/>
    <ds:schemaRef ds:uri="bfa4db11-c700-41fb-b639-f7e6b4e680b5"/>
    <ds:schemaRef ds:uri="9cd82c5b-74c9-4827-94f1-5bf219ae6b20"/>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TotalTime>
  <Words>1537</Words>
  <Application>Microsoft Office PowerPoint</Application>
  <PresentationFormat>Custom</PresentationFormat>
  <Paragraphs>306</Paragraphs>
  <Slides>22</Slides>
  <Notes>22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AvenirNext forINTUIT W05 Medium</vt:lpstr>
      <vt:lpstr>Avenir</vt:lpstr>
      <vt:lpstr>Arial</vt:lpstr>
      <vt:lpstr>Merriweather Sans</vt:lpstr>
      <vt:lpstr>Helvetica Neue</vt:lpstr>
      <vt:lpstr>Avenir Next For Intuit</vt:lpstr>
      <vt:lpstr>Calibri</vt:lpstr>
      <vt:lpstr>Intuit Blue</vt:lpstr>
      <vt:lpstr>Intuit Light</vt:lpstr>
      <vt:lpstr>Office Theme</vt:lpstr>
      <vt:lpstr>Intuit v01</vt:lpstr>
      <vt:lpstr>TurboTax In Virtual Classrooms by Intuit, Pt.2: W2’s and More W2’s  </vt:lpstr>
      <vt:lpstr>PowerPoint Presentation</vt:lpstr>
      <vt:lpstr>Agenda </vt:lpstr>
      <vt:lpstr>PowerPoint Presentation</vt:lpstr>
      <vt:lpstr>Financial Fitness For Life</vt:lpstr>
      <vt:lpstr>EconEdLink.org   Resource  Webinar on FFFL Ch:7 Uncle Sam Takes a Bite </vt:lpstr>
      <vt:lpstr>Lesson 7: Uncle Sam Takes a Bite Includes:  3 lessons + activities using TurboTax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TurboTax Simulation Demo</vt:lpstr>
      <vt:lpstr>PowerPoint Presentation</vt:lpstr>
      <vt:lpstr>PowerPoint Presentation</vt:lpstr>
      <vt:lpstr>PowerPoint Presentation</vt:lpstr>
      <vt:lpstr>PowerPoint Presentation</vt:lpstr>
      <vt:lpstr>PowerPoint Presentation</vt:lpstr>
      <vt:lpstr>Thank You | Q&amp;A  Next Webinar:   January 13th 2021, 7-8 p.m. ET College Expenses and Charitable Donations  NEW QUICKBOOKS WEBINARS Coming Soon.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TurboTax In Virtual Classrooms by Intuit, Pt.2: W2’s and More W2’s  </dc:title>
  <cp:lastModifiedBy>Jarvon Carson</cp:lastModifiedBy>
  <cp:revision>2</cp:revision>
  <dcterms:modified xsi:type="dcterms:W3CDTF">2020-12-10T17:53:38Z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ies>
</file>