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7" r:id="rId5"/>
    <p:sldMasterId id="2147483689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88825" cy="6858000"/>
  <p:notesSz cx="9144000" cy="6858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5" roundtripDataSignature="AMtx7mhq2WlqfSZJIl9F2Cue1B1EmM3/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D9E47A-8134-46EF-996F-96A62A19DFCE}">
  <a:tblStyle styleId="{BBD9E47A-8134-46EF-996F-96A62A19DF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72"/>
      </p:cViewPr>
      <p:guideLst>
        <p:guide orient="horz" pos="103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1" name="Google Shape;230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0" name="Google Shape;2380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9f4fe834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2" name="Google Shape;2392;g9f4fe83448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9f4fe834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4" name="Google Shape;2404;g9f4fe83448_0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9f4fe834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6" name="Google Shape;2416;g9f4fe83448_0_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a72d2389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8" name="Google Shape;2428;ga72d238944_0_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a72d2389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7" name="Google Shape;2437;ga72d238944_0_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a72d23894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5" name="Google Shape;2445;ga72d238944_0_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72d23894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3" name="Google Shape;2453;ga72d238944_0_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9847c378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3" name="Google Shape;2463;g9847c37803_0_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g9f4fe8344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8" name="Google Shape;2468;g9f4fe83448_1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Ryan Slide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 bio - 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Jared leads Intuit’s Financial Readiness program aiming to empowering students to make smart money decisions and own their financial futures. As an Innovation Catalyst with deep expertise in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Jared serves as a Board Member for the Jump$tart Coalition, a committee member for the NY State Comptroller on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Finance, and has been tasked with designing the Congressional Award’s first ever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Program.”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Elaine bio - </a:t>
            </a:r>
            <a:endParaRPr/>
          </a:p>
        </p:txBody>
      </p:sp>
      <p:sp>
        <p:nvSpPr>
          <p:cNvPr id="2308" name="Google Shape;23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9f4fe834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9f4fe83448_1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a72d238944_0_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Ryan Slide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 bio - 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Jared leads Intuit’s Financial Readiness program aiming to empowering students to make smart money decisions and own their financial futures. As an Innovation Catalyst with deep expertise in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Jared serves as a Board Member for the Jump$tart Coalition, a committee member for the NY State Comptroller on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Finance, and has been tasked with designing the Congressional Award’s first ever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Program.”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Elaine bio - </a:t>
            </a:r>
            <a:endParaRPr/>
          </a:p>
        </p:txBody>
      </p:sp>
      <p:sp>
        <p:nvSpPr>
          <p:cNvPr id="2323" name="Google Shape;2323;ga72d23894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9a7f3a757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9" name="Google Shape;2329;g9a7f3a7572_2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30" name="Google Shape;2330;g9a7f3a7572_2_0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9a7f3a7572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0" name="Google Shape;2340;g9a7f3a7572_2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1" name="Google Shape;2341;g9a7f3a7572_2_47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9cc265f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5" name="Google Shape;2355;g9cc265f3fd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6" name="Google Shape;2356;g9cc265f3fd_0_0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9cc265f3f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3" name="Google Shape;2363;g9cc265f3fd_0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64" name="Google Shape;2364;g9cc265f3fd_0_7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4" name="Google Shape;23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ue gradation">
  <p:cSld name="Title Slide - blue gradation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59" name="Google Shape;159;p1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60" name="Google Shape;160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61" name="Google Shape;161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" name="Google Shape;163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4" name="Google Shape;16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" name="Google Shape;166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7" name="Google Shape;16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" name="Google Shape;169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0" name="Google Shape;17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" name="Google Shape;172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" name="Google Shape;17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" name="Google Shape;175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" name="Google Shape;17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" name="Google Shape;178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9" name="Google Shape;17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" name="Google Shape;181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" name="Google Shape;187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" name="Google Shape;190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" name="Google Shape;19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" name="Google Shape;193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5" name="Google Shape;195;p1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7" name="Google Shape;197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" name="Google Shape;199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0" name="Google Shape;20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" name="Google Shape;202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3" name="Google Shape;20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" name="Google Shape;205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" name="Google Shape;20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" name="Google Shape;208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" name="Google Shape;20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" name="Google Shape;211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2" name="Google Shape;21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" name="Google Shape;214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5" name="Google Shape;21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" name="Google Shape;217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" name="Google Shape;21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" name="Google Shape;220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" name="Google Shape;22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" name="Google Shape;223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4" name="Google Shape;22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" name="Google Shape;226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7" name="Google Shape;22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" name="Google Shape;229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1" name="Google Shape;231;p1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32" name="Google Shape;232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33" name="Google Shape;233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" name="Google Shape;235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36" name="Google Shape;23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8" name="Google Shape;238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39" name="Google Shape;23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1" name="Google Shape;241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42" name="Google Shape;24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" name="Google Shape;244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45" name="Google Shape;24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" name="Google Shape;247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48" name="Google Shape;24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0" name="Google Shape;250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51" name="Google Shape;25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3" name="Google Shape;253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54" name="Google Shape;25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6" name="Google Shape;256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57" name="Google Shape;25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9" name="Google Shape;259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60" name="Google Shape;26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62" name="Google Shape;262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63" name="Google Shape;26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5" name="Google Shape;265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7" name="Google Shape;267;p1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68" name="Google Shape;268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69" name="Google Shape;269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1" name="Google Shape;271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72" name="Google Shape;27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4" name="Google Shape;274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75" name="Google Shape;27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7" name="Google Shape;277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78" name="Google Shape;27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0" name="Google Shape;280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81" name="Google Shape;28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3" name="Google Shape;283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84" name="Google Shape;28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6" name="Google Shape;286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87" name="Google Shape;28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9" name="Google Shape;289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90" name="Google Shape;29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2" name="Google Shape;292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93" name="Google Shape;29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5" name="Google Shape;295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96" name="Google Shape;29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8" name="Google Shape;298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99" name="Google Shape;29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1" name="Google Shape;301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03" name="Google Shape;30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Dk gray">
  <p:cSld name="Half mobile device on Dk gray">
    <p:bg>
      <p:bgPr>
        <a:solidFill>
          <a:srgbClr val="494A4E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51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0" name="Google Shape;780;p51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1" name="Google Shape;781;p51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mobile device on blue gradation">
  <p:cSld name="1_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52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5" name="Google Shape;785;p52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p52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blue gradation">
  <p:cSld name="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53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0" name="Google Shape;790;p53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Google Shape;791;p53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sktop product view - Dk gray">
  <p:cSld name="Desktop product view - Dk gray">
    <p:bg>
      <p:bgPr>
        <a:solidFill>
          <a:srgbClr val="494A4E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54"/>
          <p:cNvGrpSpPr/>
          <p:nvPr/>
        </p:nvGrpSpPr>
        <p:grpSpPr>
          <a:xfrm>
            <a:off x="1262348" y="1215334"/>
            <a:ext cx="9622813" cy="6472485"/>
            <a:chOff x="4411281" y="1353554"/>
            <a:chExt cx="7418141" cy="4989582"/>
          </a:xfrm>
        </p:grpSpPr>
        <p:sp>
          <p:nvSpPr>
            <p:cNvPr id="794" name="Google Shape;794;p54"/>
            <p:cNvSpPr/>
            <p:nvPr/>
          </p:nvSpPr>
          <p:spPr>
            <a:xfrm>
              <a:off x="4579747" y="1464765"/>
              <a:ext cx="7107900" cy="445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5" name="Google Shape;795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11281" y="1353554"/>
              <a:ext cx="7418141" cy="498958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6200000" rotWithShape="0">
                <a:srgbClr val="000000">
                  <a:alpha val="29019"/>
                </a:srgbClr>
              </a:outerShdw>
            </a:effectLst>
          </p:spPr>
        </p:pic>
      </p:grpSp>
      <p:sp>
        <p:nvSpPr>
          <p:cNvPr id="796" name="Google Shape;796;p54"/>
          <p:cNvSpPr>
            <a:spLocks noGrp="1"/>
          </p:cNvSpPr>
          <p:nvPr>
            <p:ph type="pic" idx="2"/>
          </p:nvPr>
        </p:nvSpPr>
        <p:spPr>
          <a:xfrm>
            <a:off x="1512901" y="1562100"/>
            <a:ext cx="9130800" cy="56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Google Shape;797;p54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8" name="Google Shape;798;p54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54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4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ark Gray">
  <p:cSld name="Divider - Dark Gray">
    <p:bg>
      <p:bgPr>
        <a:solidFill>
          <a:srgbClr val="46484C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5"/>
          <p:cNvSpPr txBox="1">
            <a:spLocks noGrp="1"/>
          </p:cNvSpPr>
          <p:nvPr>
            <p:ph type="title"/>
          </p:nvPr>
        </p:nvSpPr>
        <p:spPr>
          <a:xfrm>
            <a:off x="506252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5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804" name="Google Shape;804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05" name="Google Shape;805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6" name="Google Shape;806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7" name="Google Shape;807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08" name="Google Shape;80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9" name="Google Shape;80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0" name="Google Shape;810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1" name="Google Shape;81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2" name="Google Shape;81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3" name="Google Shape;813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4" name="Google Shape;81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5" name="Google Shape;81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6" name="Google Shape;816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7" name="Google Shape;81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9" name="Google Shape;819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0" name="Google Shape;82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2" name="Google Shape;822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3" name="Google Shape;82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5" name="Google Shape;825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6" name="Google Shape;82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8" name="Google Shape;828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9" name="Google Shape;82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1" name="Google Shape;831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32" name="Google Shape;83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4" name="Google Shape;834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35" name="Google Shape;83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6" name="Google Shape;83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37" name="Google Shape;837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8" name="Google Shape;838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9" name="Google Shape;839;p5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840" name="Google Shape;840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41" name="Google Shape;841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3" name="Google Shape;843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44" name="Google Shape;84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6" name="Google Shape;846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47" name="Google Shape;84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9" name="Google Shape;849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0" name="Google Shape;85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1" name="Google Shape;85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2" name="Google Shape;852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3" name="Google Shape;85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4" name="Google Shape;85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5" name="Google Shape;855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6" name="Google Shape;85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8" name="Google Shape;858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9" name="Google Shape;85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1" name="Google Shape;861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2" name="Google Shape;86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4" name="Google Shape;864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5" name="Google Shape;86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7" name="Google Shape;867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8" name="Google Shape;86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0" name="Google Shape;870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71" name="Google Shape;87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73" name="Google Shape;873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4" name="Google Shape;874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75" name="Google Shape;875;p5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76" name="Google Shape;876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77" name="Google Shape;877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9" name="Google Shape;879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0" name="Google Shape;88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2" name="Google Shape;882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883" name="Google Shape;88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4" name="Google Shape;88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5" name="Google Shape;885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886" name="Google Shape;88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7" name="Google Shape;88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8" name="Google Shape;888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889" name="Google Shape;88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0" name="Google Shape;89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1" name="Google Shape;891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892" name="Google Shape;89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4" name="Google Shape;894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895" name="Google Shape;89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6" name="Google Shape;89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7" name="Google Shape;897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898" name="Google Shape;89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9" name="Google Shape;89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0" name="Google Shape;900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901" name="Google Shape;90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3" name="Google Shape;903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904" name="Google Shape;90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6" name="Google Shape;906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907" name="Google Shape;90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09" name="Google Shape;909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0" name="Google Shape;910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11" name="Google Shape;911;p5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912" name="Google Shape;912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913" name="Google Shape;913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15" name="Google Shape;915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916" name="Google Shape;91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18" name="Google Shape;918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9" name="Google Shape;91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1" name="Google Shape;921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22" name="Google Shape;92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3" name="Google Shape;92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4" name="Google Shape;924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25" name="Google Shape;92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6" name="Google Shape;92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7" name="Google Shape;927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928" name="Google Shape;92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9" name="Google Shape;92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0" name="Google Shape;930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931" name="Google Shape;93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3" name="Google Shape;933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934" name="Google Shape;93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6" name="Google Shape;936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937" name="Google Shape;93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9" name="Google Shape;939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940" name="Google Shape;94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42" name="Google Shape;942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943" name="Google Shape;94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45" name="Google Shape;945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6" name="Google Shape;946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Dk Gray">
  <p:cSld name="Title Slide - Dk Gray">
    <p:bg>
      <p:bgPr>
        <a:solidFill>
          <a:srgbClr val="45474B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5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5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951" name="Google Shape;951;p5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952" name="Google Shape;952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53" name="Google Shape;953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4" name="Google Shape;954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5" name="Google Shape;955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6" name="Google Shape;95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7" name="Google Shape;95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8" name="Google Shape;958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9" name="Google Shape;95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0" name="Google Shape;96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1" name="Google Shape;961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2" name="Google Shape;96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3" name="Google Shape;96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4" name="Google Shape;964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5" name="Google Shape;96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6" name="Google Shape;96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7" name="Google Shape;967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8" name="Google Shape;96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9" name="Google Shape;96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0" name="Google Shape;970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1" name="Google Shape;97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2" name="Google Shape;97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3" name="Google Shape;973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4" name="Google Shape;97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5" name="Google Shape;97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6" name="Google Shape;976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7" name="Google Shape;97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9" name="Google Shape;979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0" name="Google Shape;98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1" name="Google Shape;98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82" name="Google Shape;982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3" name="Google Shape;98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4" name="Google Shape;98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85" name="Google Shape;985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6" name="Google Shape;986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7" name="Google Shape;987;p5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988" name="Google Shape;988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89" name="Google Shape;989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0" name="Google Shape;990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1" name="Google Shape;991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2" name="Google Shape;99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3" name="Google Shape;99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4" name="Google Shape;994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5" name="Google Shape;99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6" name="Google Shape;99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7" name="Google Shape;997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8" name="Google Shape;99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0" name="Google Shape;1000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1" name="Google Shape;100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2" name="Google Shape;100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3" name="Google Shape;1003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4" name="Google Shape;100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6" name="Google Shape;1006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7" name="Google Shape;100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9" name="Google Shape;1009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0" name="Google Shape;101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2" name="Google Shape;1012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3" name="Google Shape;101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5" name="Google Shape;1015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6" name="Google Shape;101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8" name="Google Shape;1018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9" name="Google Shape;101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21" name="Google Shape;1021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2" name="Google Shape;1022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23" name="Google Shape;1023;p5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024" name="Google Shape;1024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25" name="Google Shape;1025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7" name="Google Shape;1027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28" name="Google Shape;102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0" name="Google Shape;1030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31" name="Google Shape;103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2" name="Google Shape;103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3" name="Google Shape;1033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34" name="Google Shape;103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5" name="Google Shape;103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6" name="Google Shape;1036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37" name="Google Shape;103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8" name="Google Shape;103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9" name="Google Shape;1039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40" name="Google Shape;104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2" name="Google Shape;1042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43" name="Google Shape;104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5" name="Google Shape;1045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46" name="Google Shape;104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7" name="Google Shape;104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8" name="Google Shape;1048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49" name="Google Shape;104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0" name="Google Shape;105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1" name="Google Shape;1051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52" name="Google Shape;105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3" name="Google Shape;105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4" name="Google Shape;1054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55" name="Google Shape;105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57" name="Google Shape;1057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8" name="Google Shape;1058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9" name="Google Shape;1059;p5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060" name="Google Shape;1060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61" name="Google Shape;1061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3" name="Google Shape;1063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64" name="Google Shape;106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6" name="Google Shape;1066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67" name="Google Shape;106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9" name="Google Shape;1069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70" name="Google Shape;107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1" name="Google Shape;107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2" name="Google Shape;1072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73" name="Google Shape;107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5" name="Google Shape;1075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76" name="Google Shape;107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8" name="Google Shape;1078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79" name="Google Shape;107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1" name="Google Shape;1081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82" name="Google Shape;108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4" name="Google Shape;1084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85" name="Google Shape;108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6" name="Google Shape;108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7" name="Google Shape;1087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88" name="Google Shape;108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90" name="Google Shape;1090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91" name="Google Shape;109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93" name="Google Shape;1093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4" name="Google Shape;1094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95" name="Google Shape;109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Lt Blue with Eyebrow">
  <p:cSld name="Divider- Lt Blue with Eyebrow">
    <p:bg>
      <p:bgPr>
        <a:solidFill>
          <a:srgbClr val="1EBBF9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7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57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99" name="Google Shape;1099;p5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100" name="Google Shape;1100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01" name="Google Shape;1101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2" name="Google Shape;1102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3" name="Google Shape;1103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4" name="Google Shape;110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5" name="Google Shape;110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6" name="Google Shape;1106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7" name="Google Shape;110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9" name="Google Shape;1109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0" name="Google Shape;111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2" name="Google Shape;1112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3" name="Google Shape;111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5" name="Google Shape;1115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6" name="Google Shape;111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7" name="Google Shape;111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8" name="Google Shape;1118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9" name="Google Shape;111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0" name="Google Shape;112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1" name="Google Shape;1121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2" name="Google Shape;112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4" name="Google Shape;1124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5" name="Google Shape;112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6" name="Google Shape;112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7" name="Google Shape;1127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8" name="Google Shape;112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9" name="Google Shape;112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0" name="Google Shape;1130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31" name="Google Shape;113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2" name="Google Shape;113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33" name="Google Shape;1133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4" name="Google Shape;1134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35" name="Google Shape;1135;p5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136" name="Google Shape;1136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37" name="Google Shape;1137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8" name="Google Shape;1138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9" name="Google Shape;1139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0" name="Google Shape;114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1" name="Google Shape;114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2" name="Google Shape;1142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3" name="Google Shape;114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4" name="Google Shape;114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5" name="Google Shape;1145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6" name="Google Shape;114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8" name="Google Shape;1148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9" name="Google Shape;114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0" name="Google Shape;115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1" name="Google Shape;1151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2" name="Google Shape;115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3" name="Google Shape;115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4" name="Google Shape;1154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5" name="Google Shape;115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6" name="Google Shape;115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7" name="Google Shape;1157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8" name="Google Shape;115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0" name="Google Shape;1160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1" name="Google Shape;116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3" name="Google Shape;1163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4" name="Google Shape;116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6" name="Google Shape;1166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7" name="Google Shape;116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69" name="Google Shape;1169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0" name="Google Shape;1170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1" name="Google Shape;1171;p5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172" name="Google Shape;1172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173" name="Google Shape;1173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5" name="Google Shape;1175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176" name="Google Shape;117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8" name="Google Shape;1178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179" name="Google Shape;117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1" name="Google Shape;1181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182" name="Google Shape;118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4" name="Google Shape;1184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185" name="Google Shape;118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7" name="Google Shape;1187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188" name="Google Shape;118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0" name="Google Shape;1190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191" name="Google Shape;119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3" name="Google Shape;1193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194" name="Google Shape;119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6" name="Google Shape;1196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197" name="Google Shape;119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9" name="Google Shape;1199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00" name="Google Shape;120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02" name="Google Shape;1202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03" name="Google Shape;120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05" name="Google Shape;1205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6" name="Google Shape;1206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07" name="Google Shape;1207;p5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8" name="Google Shape;1208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09" name="Google Shape;1209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0" name="Google Shape;1210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1" name="Google Shape;1211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12" name="Google Shape;121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3" name="Google Shape;121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4" name="Google Shape;1214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15" name="Google Shape;121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6" name="Google Shape;121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7" name="Google Shape;1217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218" name="Google Shape;121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9" name="Google Shape;121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0" name="Google Shape;1220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221" name="Google Shape;122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2" name="Google Shape;122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3" name="Google Shape;1223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224" name="Google Shape;122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5" name="Google Shape;122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6" name="Google Shape;1226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227" name="Google Shape;122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8" name="Google Shape;122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9" name="Google Shape;1229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230" name="Google Shape;123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1" name="Google Shape;123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2" name="Google Shape;1232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233" name="Google Shape;123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5" name="Google Shape;1235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36" name="Google Shape;123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7" name="Google Shape;123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8" name="Google Shape;1238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39" name="Google Shape;123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0" name="Google Shape;124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41" name="Google Shape;1241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2" name="Google Shape;1242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LAY VIDEO placeholder">
  <p:cSld name="PLAY VIDEO placeholder">
    <p:bg>
      <p:bgPr>
        <a:solidFill>
          <a:srgbClr val="000000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58"/>
          <p:cNvPicPr preferRelativeResize="0"/>
          <p:nvPr/>
        </p:nvPicPr>
        <p:blipFill rotWithShape="1">
          <a:blip r:embed="rId2">
            <a:alphaModFix amt="57000"/>
          </a:blip>
          <a:srcRect/>
          <a:stretch/>
        </p:blipFill>
        <p:spPr>
          <a:xfrm>
            <a:off x="5050429" y="2117003"/>
            <a:ext cx="2334127" cy="23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5" name="Google Shape;1245;p5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46" name="Google Shape;1246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47" name="Google Shape;1247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9" name="Google Shape;1249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0" name="Google Shape;125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2" name="Google Shape;1252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3" name="Google Shape;125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4" name="Google Shape;125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5" name="Google Shape;1255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6" name="Google Shape;125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7" name="Google Shape;125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8" name="Google Shape;1258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9" name="Google Shape;125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0" name="Google Shape;126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1" name="Google Shape;1261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2" name="Google Shape;126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4" name="Google Shape;1264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5" name="Google Shape;126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7" name="Google Shape;1267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8" name="Google Shape;126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0" name="Google Shape;1270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1" name="Google Shape;127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3" name="Google Shape;1273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4" name="Google Shape;127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6" name="Google Shape;1276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7" name="Google Shape;127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9" name="Google Shape;1279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0" name="Google Shape;1280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81" name="Google Shape;1281;p5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282" name="Google Shape;1282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83" name="Google Shape;1283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4" name="Google Shape;1284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5" name="Google Shape;1285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6" name="Google Shape;128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7" name="Google Shape;128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8" name="Google Shape;1288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9" name="Google Shape;128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0" name="Google Shape;129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1" name="Google Shape;1291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2" name="Google Shape;129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3" name="Google Shape;129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4" name="Google Shape;1294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5" name="Google Shape;129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6" name="Google Shape;129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7" name="Google Shape;1297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8" name="Google Shape;129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9" name="Google Shape;129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0" name="Google Shape;1300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1" name="Google Shape;130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2" name="Google Shape;130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3" name="Google Shape;1303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4" name="Google Shape;130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5" name="Google Shape;130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6" name="Google Shape;1306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7" name="Google Shape;130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8" name="Google Shape;130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9" name="Google Shape;1309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0" name="Google Shape;131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1" name="Google Shape;131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12" name="Google Shape;1312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3" name="Google Shape;131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4" name="Google Shape;131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15" name="Google Shape;1315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6" name="Google Shape;1316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17" name="Google Shape;1317;p5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318" name="Google Shape;1318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19" name="Google Shape;1319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0" name="Google Shape;1320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1" name="Google Shape;1321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22" name="Google Shape;132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4" name="Google Shape;1324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25" name="Google Shape;132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7" name="Google Shape;1327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28" name="Google Shape;132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0" name="Google Shape;1330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1" name="Google Shape;133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3" name="Google Shape;1333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34" name="Google Shape;133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5" name="Google Shape;133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6" name="Google Shape;1336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37" name="Google Shape;133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8" name="Google Shape;133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9" name="Google Shape;1339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40" name="Google Shape;134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1" name="Google Shape;134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2" name="Google Shape;1342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43" name="Google Shape;134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4" name="Google Shape;134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5" name="Google Shape;1345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46" name="Google Shape;134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8" name="Google Shape;1348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49" name="Google Shape;134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51" name="Google Shape;1351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2" name="Google Shape;1352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53" name="Google Shape;1353;p5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354" name="Google Shape;1354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55" name="Google Shape;1355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6" name="Google Shape;1356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7" name="Google Shape;1357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58" name="Google Shape;135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9" name="Google Shape;135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0" name="Google Shape;1360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61" name="Google Shape;136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3" name="Google Shape;1363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64" name="Google Shape;136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6" name="Google Shape;1366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67" name="Google Shape;136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8" name="Google Shape;136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9" name="Google Shape;1369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70" name="Google Shape;137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1" name="Google Shape;137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2" name="Google Shape;1372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73" name="Google Shape;137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5" name="Google Shape;1375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76" name="Google Shape;137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7" name="Google Shape;137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8" name="Google Shape;1378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79" name="Google Shape;137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1" name="Google Shape;1381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82" name="Google Shape;138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3" name="Google Shape;138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4" name="Google Shape;1384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85" name="Google Shape;138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6" name="Google Shape;138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87" name="Google Shape;1387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8" name="Google Shape;1388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blue gradation">
  <p:cSld name="Full mobile device on blue gradation">
    <p:bg>
      <p:bgPr>
        <a:gradFill>
          <a:gsLst>
            <a:gs pos="0">
              <a:srgbClr val="005993"/>
            </a:gs>
            <a:gs pos="35000">
              <a:srgbClr val="0377A8"/>
            </a:gs>
            <a:gs pos="75000">
              <a:srgbClr val="09CADF"/>
            </a:gs>
            <a:gs pos="100000">
              <a:srgbClr val="00DDDF"/>
            </a:gs>
          </a:gsLst>
          <a:lin ang="3600008" scaled="0"/>
        </a:gradFill>
        <a:effectLst/>
      </p:bgPr>
    </p:bg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59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2" name="Google Shape;1392;p59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3" name="Google Shape;1393;p59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>
  <p:cSld name="3-Column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0"/>
          <p:cNvSpPr txBox="1">
            <a:spLocks noGrp="1"/>
          </p:cNvSpPr>
          <p:nvPr>
            <p:ph type="body" idx="1"/>
          </p:nvPr>
        </p:nvSpPr>
        <p:spPr>
          <a:xfrm>
            <a:off x="7756275" y="1810751"/>
            <a:ext cx="39609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6" name="Google Shape;1546;p20"/>
          <p:cNvSpPr txBox="1">
            <a:spLocks noGrp="1"/>
          </p:cNvSpPr>
          <p:nvPr>
            <p:ph type="body" idx="2"/>
          </p:nvPr>
        </p:nvSpPr>
        <p:spPr>
          <a:xfrm>
            <a:off x="3888752" y="1810751"/>
            <a:ext cx="42690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7" name="Google Shape;1547;p20"/>
          <p:cNvSpPr txBox="1">
            <a:spLocks noGrp="1"/>
          </p:cNvSpPr>
          <p:nvPr>
            <p:ph type="body" idx="3"/>
          </p:nvPr>
        </p:nvSpPr>
        <p:spPr>
          <a:xfrm>
            <a:off x="517300" y="1810751"/>
            <a:ext cx="40881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8" name="Google Shape;1548;p20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2999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 for Q&amp;A Slido and Big Statement">
  <p:cSld name="Alt for Q&amp;A Slido and Big Statement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306" name="Google Shape;306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07" name="Google Shape;307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9" name="Google Shape;309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0" name="Google Shape;31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2" name="Google Shape;312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3" name="Google Shape;31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5" name="Google Shape;315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6" name="Google Shape;31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8" name="Google Shape;318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9" name="Google Shape;31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1" name="Google Shape;321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2" name="Google Shape;32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4" name="Google Shape;324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5" name="Google Shape;32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7" name="Google Shape;327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8" name="Google Shape;32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1" name="Google Shape;33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3" name="Google Shape;333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4" name="Google Shape;33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6" name="Google Shape;336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7" name="Google Shape;33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9" name="Google Shape;339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1" name="Google Shape;341;p2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342" name="Google Shape;342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43" name="Google Shape;343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5" name="Google Shape;345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6" name="Google Shape;34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8" name="Google Shape;348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9" name="Google Shape;34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1" name="Google Shape;351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2" name="Google Shape;35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4" name="Google Shape;354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5" name="Google Shape;35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7" name="Google Shape;357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8" name="Google Shape;35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0" name="Google Shape;360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1" name="Google Shape;36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3" name="Google Shape;363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4" name="Google Shape;36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6" name="Google Shape;366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7" name="Google Shape;36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9" name="Google Shape;369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0" name="Google Shape;37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2" name="Google Shape;372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3" name="Google Shape;37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75" name="Google Shape;375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7" name="Google Shape;377;p2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378" name="Google Shape;378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379" name="Google Shape;379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1" name="Google Shape;381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382" name="Google Shape;38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4" name="Google Shape;384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385" name="Google Shape;38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7" name="Google Shape;387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388" name="Google Shape;38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0" name="Google Shape;390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391" name="Google Shape;39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3" name="Google Shape;393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394" name="Google Shape;39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6" name="Google Shape;396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397" name="Google Shape;39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9" name="Google Shape;399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00" name="Google Shape;40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2" name="Google Shape;402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03" name="Google Shape;40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5" name="Google Shape;405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06" name="Google Shape;40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8" name="Google Shape;408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09" name="Google Shape;40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1" name="Google Shape;411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3" name="Google Shape;413;p2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414" name="Google Shape;414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415" name="Google Shape;415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17" name="Google Shape;417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418" name="Google Shape;41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0" name="Google Shape;420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421" name="Google Shape;42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3" name="Google Shape;423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424" name="Google Shape;42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6" name="Google Shape;426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427" name="Google Shape;42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9" name="Google Shape;429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430" name="Google Shape;43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2" name="Google Shape;432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433" name="Google Shape;43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5" name="Google Shape;435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36" name="Google Shape;43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8" name="Google Shape;438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39" name="Google Shape;43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1" name="Google Shape;441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42" name="Google Shape;44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4" name="Google Shape;444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45" name="Google Shape;44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7" name="Google Shape;447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8" name="Google Shape;448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505402" y="1972099"/>
            <a:ext cx="92373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21" descr="nacce-arrow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75323" y="2342019"/>
            <a:ext cx="2578638" cy="14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21"/>
          <p:cNvSpPr txBox="1">
            <a:spLocks noGrp="1"/>
          </p:cNvSpPr>
          <p:nvPr>
            <p:ph type="ctrTitle"/>
          </p:nvPr>
        </p:nvSpPr>
        <p:spPr>
          <a:xfrm>
            <a:off x="1057999" y="1112212"/>
            <a:ext cx="103605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7218C"/>
              </a:buClr>
              <a:buSzPts val="5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 txBox="1">
            <a:spLocks noGrp="1"/>
          </p:cNvSpPr>
          <p:nvPr>
            <p:ph type="subTitle" idx="1"/>
          </p:nvPr>
        </p:nvSpPr>
        <p:spPr>
          <a:xfrm>
            <a:off x="1828324" y="2682700"/>
            <a:ext cx="85323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500"/>
              </a:spcBef>
              <a:spcAft>
                <a:spcPts val="40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3" name="Google Shape;1553;p21"/>
          <p:cNvSpPr txBox="1">
            <a:spLocks noGrp="1"/>
          </p:cNvSpPr>
          <p:nvPr>
            <p:ph type="dt" idx="10"/>
          </p:nvPr>
        </p:nvSpPr>
        <p:spPr>
          <a:xfrm>
            <a:off x="609441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4" name="Google Shape;1554;p21"/>
          <p:cNvSpPr txBox="1">
            <a:spLocks noGrp="1"/>
          </p:cNvSpPr>
          <p:nvPr>
            <p:ph type="sldNum" idx="12"/>
          </p:nvPr>
        </p:nvSpPr>
        <p:spPr>
          <a:xfrm>
            <a:off x="8735325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7" name="Google Shape;1557;p2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558" name="Google Shape;1558;p2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59" name="Google Shape;1559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0" name="Google Shape;1560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1" name="Google Shape;1561;p2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2" name="Google Shape;156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3" name="Google Shape;156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4" name="Google Shape;1564;p2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5" name="Google Shape;156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6" name="Google Shape;156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7" name="Google Shape;1567;p2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8" name="Google Shape;156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9" name="Google Shape;156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0" name="Google Shape;1570;p2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1" name="Google Shape;157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2" name="Google Shape;157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3" name="Google Shape;1573;p2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4" name="Google Shape;157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5" name="Google Shape;157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6" name="Google Shape;1576;p2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7" name="Google Shape;157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8" name="Google Shape;157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9" name="Google Shape;1579;p2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0" name="Google Shape;158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1" name="Google Shape;158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2" name="Google Shape;1582;p2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3" name="Google Shape;158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4" name="Google Shape;158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5" name="Google Shape;1585;p2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6" name="Google Shape;158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7" name="Google Shape;158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8" name="Google Shape;1588;p2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9" name="Google Shape;158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0" name="Google Shape;159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91" name="Google Shape;1591;p2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2" name="Google Shape;1592;p2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93" name="Google Shape;1593;p2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594" name="Google Shape;1594;p2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95" name="Google Shape;1595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6" name="Google Shape;1596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97" name="Google Shape;1597;p2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8" name="Google Shape;159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9" name="Google Shape;159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0" name="Google Shape;1600;p2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1" name="Google Shape;160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2" name="Google Shape;160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3" name="Google Shape;1603;p2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4" name="Google Shape;160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5" name="Google Shape;160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6" name="Google Shape;1606;p2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7" name="Google Shape;160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8" name="Google Shape;160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9" name="Google Shape;1609;p2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0" name="Google Shape;161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1" name="Google Shape;161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2" name="Google Shape;1612;p2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3" name="Google Shape;161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4" name="Google Shape;161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5" name="Google Shape;1615;p2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6" name="Google Shape;161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7" name="Google Shape;161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8" name="Google Shape;1618;p2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9" name="Google Shape;161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0" name="Google Shape;162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1" name="Google Shape;1621;p2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22" name="Google Shape;162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3" name="Google Shape;162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4" name="Google Shape;1624;p2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25" name="Google Shape;162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6" name="Google Shape;162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27" name="Google Shape;1627;p2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8" name="Google Shape;1628;p2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29" name="Google Shape;1629;p22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630" name="Google Shape;1630;p2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631" name="Google Shape;1631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2" name="Google Shape;1632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3" name="Google Shape;1633;p2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634" name="Google Shape;163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5" name="Google Shape;163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6" name="Google Shape;1636;p2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637" name="Google Shape;163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8" name="Google Shape;163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9" name="Google Shape;1639;p2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640" name="Google Shape;164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1" name="Google Shape;164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2" name="Google Shape;1642;p2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643" name="Google Shape;164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4" name="Google Shape;164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5" name="Google Shape;1645;p2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646" name="Google Shape;164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7" name="Google Shape;164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8" name="Google Shape;1648;p2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649" name="Google Shape;164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0" name="Google Shape;165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1" name="Google Shape;1651;p2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652" name="Google Shape;165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3" name="Google Shape;165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4" name="Google Shape;1654;p2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655" name="Google Shape;165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6" name="Google Shape;165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7" name="Google Shape;1657;p2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658" name="Google Shape;165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9" name="Google Shape;165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0" name="Google Shape;1660;p2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661" name="Google Shape;166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2" name="Google Shape;166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63" name="Google Shape;1663;p2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4" name="Google Shape;1664;p2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65" name="Google Shape;1665;p2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666" name="Google Shape;1666;p2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667" name="Google Shape;1667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8" name="Google Shape;1668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9" name="Google Shape;1669;p2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670" name="Google Shape;167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1" name="Google Shape;167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2" name="Google Shape;1672;p2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673" name="Google Shape;167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4" name="Google Shape;167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5" name="Google Shape;1675;p2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676" name="Google Shape;167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7" name="Google Shape;167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8" name="Google Shape;1678;p2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679" name="Google Shape;167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0" name="Google Shape;168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1" name="Google Shape;1681;p2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682" name="Google Shape;168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3" name="Google Shape;168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4" name="Google Shape;1684;p2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685" name="Google Shape;168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6" name="Google Shape;168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7" name="Google Shape;1687;p2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688" name="Google Shape;168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9" name="Google Shape;168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0" name="Google Shape;1690;p2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691" name="Google Shape;169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2" name="Google Shape;169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3" name="Google Shape;1693;p2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694" name="Google Shape;169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5" name="Google Shape;169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6" name="Google Shape;1696;p2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697" name="Google Shape;169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8" name="Google Shape;169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99" name="Google Shape;1699;p2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0" name="Google Shape;1700;p2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98"/>
              <a:buFont typeface="Arial"/>
              <a:buNone/>
              <a:defRPr sz="2298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3" name="Google Shape;1703;p2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705" name="Google Shape;17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630" y="455178"/>
            <a:ext cx="4543862" cy="603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6" name="Google Shape;1706;p2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707" name="Google Shape;1707;p2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08" name="Google Shape;1708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9" name="Google Shape;1709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0" name="Google Shape;1710;p2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1" name="Google Shape;171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2" name="Google Shape;171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3" name="Google Shape;1713;p2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4" name="Google Shape;171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5" name="Google Shape;171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6" name="Google Shape;1716;p2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7" name="Google Shape;171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8" name="Google Shape;171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9" name="Google Shape;1719;p2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0" name="Google Shape;172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1" name="Google Shape;172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2" name="Google Shape;1722;p2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3" name="Google Shape;172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4" name="Google Shape;172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5" name="Google Shape;1725;p2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6" name="Google Shape;172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7" name="Google Shape;172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8" name="Google Shape;1728;p2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9" name="Google Shape;172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0" name="Google Shape;173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1" name="Google Shape;1731;p2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2" name="Google Shape;173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3" name="Google Shape;173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4" name="Google Shape;1734;p2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5" name="Google Shape;173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6" name="Google Shape;173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7" name="Google Shape;1737;p2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8" name="Google Shape;173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9" name="Google Shape;173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40" name="Google Shape;1740;p2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1" name="Google Shape;1741;p2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42" name="Google Shape;1742;p2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743" name="Google Shape;1743;p2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44" name="Google Shape;1744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5" name="Google Shape;1745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6" name="Google Shape;1746;p2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47" name="Google Shape;174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8" name="Google Shape;174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9" name="Google Shape;1749;p2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0" name="Google Shape;175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1" name="Google Shape;175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2" name="Google Shape;1752;p2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3" name="Google Shape;175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4" name="Google Shape;175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5" name="Google Shape;1755;p2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6" name="Google Shape;175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7" name="Google Shape;175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8" name="Google Shape;1758;p2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9" name="Google Shape;175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0" name="Google Shape;176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1" name="Google Shape;1761;p2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2" name="Google Shape;176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3" name="Google Shape;176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4" name="Google Shape;1764;p2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5" name="Google Shape;176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6" name="Google Shape;176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7" name="Google Shape;1767;p2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8" name="Google Shape;176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9" name="Google Shape;176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0" name="Google Shape;1770;p2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1" name="Google Shape;177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2" name="Google Shape;177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3" name="Google Shape;1773;p2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4" name="Google Shape;177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5" name="Google Shape;177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76" name="Google Shape;1776;p2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7" name="Google Shape;1777;p2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78" name="Google Shape;1778;p2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779" name="Google Shape;1779;p2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780" name="Google Shape;1780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1" name="Google Shape;1781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2" name="Google Shape;1782;p2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783" name="Google Shape;178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4" name="Google Shape;178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5" name="Google Shape;1785;p2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786" name="Google Shape;178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7" name="Google Shape;178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8" name="Google Shape;1788;p2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789" name="Google Shape;178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0" name="Google Shape;179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1" name="Google Shape;1791;p2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792" name="Google Shape;179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3" name="Google Shape;179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4" name="Google Shape;1794;p2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795" name="Google Shape;179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6" name="Google Shape;179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7" name="Google Shape;1797;p2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798" name="Google Shape;179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9" name="Google Shape;179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0" name="Google Shape;1800;p2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801" name="Google Shape;180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2" name="Google Shape;180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3" name="Google Shape;1803;p2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804" name="Google Shape;180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5" name="Google Shape;180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6" name="Google Shape;1806;p2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807" name="Google Shape;180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8" name="Google Shape;180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9" name="Google Shape;1809;p2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810" name="Google Shape;181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1" name="Google Shape;181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12" name="Google Shape;1812;p2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3" name="Google Shape;1813;p2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14" name="Google Shape;1814;p2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815" name="Google Shape;1815;p2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816" name="Google Shape;1816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7" name="Google Shape;1817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8" name="Google Shape;1818;p2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819" name="Google Shape;181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0" name="Google Shape;182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1" name="Google Shape;1821;p2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822" name="Google Shape;182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3" name="Google Shape;182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4" name="Google Shape;1824;p2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825" name="Google Shape;182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6" name="Google Shape;182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7" name="Google Shape;1827;p2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828" name="Google Shape;182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9" name="Google Shape;182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0" name="Google Shape;1830;p2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831" name="Google Shape;183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2" name="Google Shape;183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3" name="Google Shape;1833;p2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834" name="Google Shape;183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6" name="Google Shape;1836;p2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837" name="Google Shape;183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9" name="Google Shape;1839;p2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840" name="Google Shape;184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2" name="Google Shape;1842;p2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843" name="Google Shape;184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5" name="Google Shape;1845;p2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846" name="Google Shape;184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7" name="Google Shape;184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48" name="Google Shape;1848;p2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9" name="Google Shape;1849;p2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>
  <p:cSld name="Blank slide with title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subtitle">
  <p:cSld name="Blank slide with subtitle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29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5" name="Google Shape;1855;p2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">
  <p:cSld name="1-Column with subtitle "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0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8" name="Google Shape;1858;p3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30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and bang box">
  <p:cSld name="1-Column with subtitle and bang box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1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2" name="Google Shape;1862;p3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31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4" name="Google Shape;1864;p31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1905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1"/>
          <p:cNvSpPr txBox="1">
            <a:spLocks noGrp="1"/>
          </p:cNvSpPr>
          <p:nvPr>
            <p:ph type="body" idx="3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with subtitle ">
  <p:cSld name="2-Column with subtitle "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32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8" name="Google Shape;1868;p32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5271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9" name="Google Shape;1869;p3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p3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arrow">
  <p:cSld name="2-Column arrow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2" name="Google Shape;18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783" y="1193384"/>
            <a:ext cx="1767028" cy="52455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33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p33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35727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5" name="Google Shape;1875;p3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33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Dark Gray with Eyebrow">
  <p:cSld name="Divider- Dark Gray with Eyebrow">
    <p:bg>
      <p:bgPr>
        <a:solidFill>
          <a:srgbClr val="45474B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4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53" name="Google Shape;453;p44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454" name="Google Shape;454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55" name="Google Shape;455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6" name="Google Shape;456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7" name="Google Shape;457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58" name="Google Shape;45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0" name="Google Shape;460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1" name="Google Shape;46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3" name="Google Shape;463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4" name="Google Shape;46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6" name="Google Shape;466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7" name="Google Shape;46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9" name="Google Shape;469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0" name="Google Shape;47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2" name="Google Shape;472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3" name="Google Shape;47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5" name="Google Shape;475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6" name="Google Shape;47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8" name="Google Shape;478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9" name="Google Shape;47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0" name="Google Shape;48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1" name="Google Shape;481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2" name="Google Shape;48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4" name="Google Shape;484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5" name="Google Shape;48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6" name="Google Shape;48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7" name="Google Shape;487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9" name="Google Shape;489;p44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90" name="Google Shape;490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1" name="Google Shape;491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2" name="Google Shape;492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3" name="Google Shape;493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4" name="Google Shape;49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6" name="Google Shape;496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7" name="Google Shape;49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8" name="Google Shape;49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9" name="Google Shape;499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0" name="Google Shape;50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1" name="Google Shape;50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2" name="Google Shape;502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3" name="Google Shape;50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5" name="Google Shape;505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6" name="Google Shape;50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8" name="Google Shape;508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9" name="Google Shape;50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0" name="Google Shape;51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1" name="Google Shape;511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2" name="Google Shape;51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4" name="Google Shape;514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5" name="Google Shape;51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6" name="Google Shape;51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7" name="Google Shape;517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8" name="Google Shape;51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9" name="Google Shape;51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0" name="Google Shape;520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1" name="Google Shape;52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2" name="Google Shape;52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23" name="Google Shape;523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25" name="Google Shape;525;p44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526" name="Google Shape;526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527" name="Google Shape;527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8" name="Google Shape;528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9" name="Google Shape;529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530" name="Google Shape;53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2" name="Google Shape;532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533" name="Google Shape;53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5" name="Google Shape;535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536" name="Google Shape;53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8" name="Google Shape;538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539" name="Google Shape;53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0" name="Google Shape;54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1" name="Google Shape;541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542" name="Google Shape;54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3" name="Google Shape;54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" name="Google Shape;544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545" name="Google Shape;54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6" name="Google Shape;54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7" name="Google Shape;547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548" name="Google Shape;54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0" name="Google Shape;550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551" name="Google Shape;55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3" name="Google Shape;553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554" name="Google Shape;55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6" name="Google Shape;556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557" name="Google Shape;55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9" name="Google Shape;559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1" name="Google Shape;561;p44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562" name="Google Shape;562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563" name="Google Shape;563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4" name="Google Shape;564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5" name="Google Shape;565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566" name="Google Shape;56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7" name="Google Shape;56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8" name="Google Shape;568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569" name="Google Shape;56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0" name="Google Shape;57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1" name="Google Shape;571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572" name="Google Shape;57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4" name="Google Shape;574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575" name="Google Shape;57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7" name="Google Shape;577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578" name="Google Shape;57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0" name="Google Shape;580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581" name="Google Shape;58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3" name="Google Shape;583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584" name="Google Shape;58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5" name="Google Shape;58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6" name="Google Shape;586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587" name="Google Shape;58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9" name="Google Shape;589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590" name="Google Shape;59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2" name="Google Shape;592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593" name="Google Shape;59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95" name="Google Shape;595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6" name="Google Shape;596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with subtitle ">
  <p:cSld name="3-Column with subtitle 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34"/>
          <p:cNvSpPr txBox="1">
            <a:spLocks noGrp="1"/>
          </p:cNvSpPr>
          <p:nvPr>
            <p:ph type="body" idx="1"/>
          </p:nvPr>
        </p:nvSpPr>
        <p:spPr>
          <a:xfrm>
            <a:off x="8366266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34"/>
          <p:cNvSpPr txBox="1">
            <a:spLocks noGrp="1"/>
          </p:cNvSpPr>
          <p:nvPr>
            <p:ph type="body" idx="2"/>
          </p:nvPr>
        </p:nvSpPr>
        <p:spPr>
          <a:xfrm>
            <a:off x="4441125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34"/>
          <p:cNvSpPr txBox="1">
            <a:spLocks noGrp="1"/>
          </p:cNvSpPr>
          <p:nvPr>
            <p:ph type="body" idx="3"/>
          </p:nvPr>
        </p:nvSpPr>
        <p:spPr>
          <a:xfrm>
            <a:off x="515983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81" name="Google Shape;1881;p34"/>
          <p:cNvCxnSpPr/>
          <p:nvPr/>
        </p:nvCxnSpPr>
        <p:spPr>
          <a:xfrm>
            <a:off x="410173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2" name="Google Shape;1882;p34"/>
          <p:cNvCxnSpPr/>
          <p:nvPr/>
        </p:nvCxnSpPr>
        <p:spPr>
          <a:xfrm>
            <a:off x="8042366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3" name="Google Shape;1883;p34"/>
          <p:cNvSpPr txBox="1">
            <a:spLocks noGrp="1"/>
          </p:cNvSpPr>
          <p:nvPr>
            <p:ph type="body" idx="4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4" name="Google Shape;1884;p34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">
  <p:cSld name="Big statement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5"/>
          <p:cNvSpPr txBox="1">
            <a:spLocks noGrp="1"/>
          </p:cNvSpPr>
          <p:nvPr>
            <p:ph type="body" idx="1"/>
          </p:nvPr>
        </p:nvSpPr>
        <p:spPr>
          <a:xfrm>
            <a:off x="569913" y="838200"/>
            <a:ext cx="11049000" cy="5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2949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s x 3">
  <p:cSld name="Quotes x 3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36"/>
          <p:cNvSpPr txBox="1">
            <a:spLocks noGrp="1"/>
          </p:cNvSpPr>
          <p:nvPr>
            <p:ph type="body" idx="1"/>
          </p:nvPr>
        </p:nvSpPr>
        <p:spPr>
          <a:xfrm>
            <a:off x="605471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36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90" name="Google Shape;1890;p3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3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6"/>
          <p:cNvSpPr>
            <a:spLocks noGrp="1"/>
          </p:cNvSpPr>
          <p:nvPr>
            <p:ph type="pic" idx="2"/>
          </p:nvPr>
        </p:nvSpPr>
        <p:spPr>
          <a:xfrm>
            <a:off x="441811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4" name="Google Shape;1894;p36"/>
          <p:cNvSpPr>
            <a:spLocks noGrp="1"/>
          </p:cNvSpPr>
          <p:nvPr>
            <p:ph type="pic" idx="3"/>
          </p:nvPr>
        </p:nvSpPr>
        <p:spPr>
          <a:xfrm>
            <a:off x="62107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5" name="Google Shape;1895;p36"/>
          <p:cNvSpPr>
            <a:spLocks noGrp="1"/>
          </p:cNvSpPr>
          <p:nvPr>
            <p:ph type="pic" idx="4"/>
          </p:nvPr>
        </p:nvSpPr>
        <p:spPr>
          <a:xfrm>
            <a:off x="8201622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6" name="Google Shape;1896;p36"/>
          <p:cNvSpPr txBox="1">
            <a:spLocks noGrp="1"/>
          </p:cNvSpPr>
          <p:nvPr>
            <p:ph type="body" idx="5"/>
          </p:nvPr>
        </p:nvSpPr>
        <p:spPr>
          <a:xfrm>
            <a:off x="4367104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36"/>
          <p:cNvSpPr txBox="1">
            <a:spLocks noGrp="1"/>
          </p:cNvSpPr>
          <p:nvPr>
            <p:ph type="body" idx="6"/>
          </p:nvPr>
        </p:nvSpPr>
        <p:spPr>
          <a:xfrm>
            <a:off x="8175991" y="3601842"/>
            <a:ext cx="34509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98" name="Google Shape;1898;p3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899" name="Google Shape;1899;p3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00" name="Google Shape;1900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1" name="Google Shape;1901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2" name="Google Shape;1902;p3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3" name="Google Shape;190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4" name="Google Shape;190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5" name="Google Shape;1905;p3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6" name="Google Shape;190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7" name="Google Shape;190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8" name="Google Shape;1908;p3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9" name="Google Shape;190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0" name="Google Shape;191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1" name="Google Shape;1911;p3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2" name="Google Shape;191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3" name="Google Shape;191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4" name="Google Shape;1914;p3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5" name="Google Shape;191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6" name="Google Shape;191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7" name="Google Shape;1917;p3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8" name="Google Shape;191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9" name="Google Shape;191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0" name="Google Shape;1920;p3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1" name="Google Shape;192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2" name="Google Shape;192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3" name="Google Shape;1923;p3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4" name="Google Shape;192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5" name="Google Shape;192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6" name="Google Shape;1926;p3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7" name="Google Shape;192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8" name="Google Shape;192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9" name="Google Shape;1929;p3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30" name="Google Shape;193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1" name="Google Shape;193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2" name="Google Shape;1932;p3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3" name="Google Shape;1933;p3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34" name="Google Shape;1934;p3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35" name="Google Shape;1935;p3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36" name="Google Shape;1936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7" name="Google Shape;1937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38" name="Google Shape;1938;p3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39" name="Google Shape;193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0" name="Google Shape;194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1" name="Google Shape;1941;p3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2" name="Google Shape;194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4" name="Google Shape;1944;p3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5" name="Google Shape;194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6" name="Google Shape;194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7" name="Google Shape;1947;p3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8" name="Google Shape;194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9" name="Google Shape;194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0" name="Google Shape;1950;p3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1" name="Google Shape;195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2" name="Google Shape;195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3" name="Google Shape;1953;p3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4" name="Google Shape;195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5" name="Google Shape;195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6" name="Google Shape;1956;p3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7" name="Google Shape;195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8" name="Google Shape;195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9" name="Google Shape;1959;p3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0" name="Google Shape;196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1" name="Google Shape;196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2" name="Google Shape;1962;p3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3" name="Google Shape;196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4" name="Google Shape;196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5" name="Google Shape;1965;p3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6" name="Google Shape;196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7" name="Google Shape;196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68" name="Google Shape;1968;p3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9" name="Google Shape;1969;p3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70" name="Google Shape;1970;p3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971" name="Google Shape;1971;p3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972" name="Google Shape;1972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3" name="Google Shape;1973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4" name="Google Shape;1974;p3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975" name="Google Shape;197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6" name="Google Shape;197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7" name="Google Shape;1977;p3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978" name="Google Shape;197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9" name="Google Shape;197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0" name="Google Shape;1980;p3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981" name="Google Shape;198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2" name="Google Shape;198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3" name="Google Shape;1983;p3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984" name="Google Shape;198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5" name="Google Shape;198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6" name="Google Shape;1986;p3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987" name="Google Shape;198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8" name="Google Shape;198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9" name="Google Shape;1989;p3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990" name="Google Shape;199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1" name="Google Shape;199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2" name="Google Shape;1992;p3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993" name="Google Shape;199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4" name="Google Shape;199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5" name="Google Shape;1995;p3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996" name="Google Shape;199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7" name="Google Shape;199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8" name="Google Shape;1998;p3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999" name="Google Shape;199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0" name="Google Shape;200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01" name="Google Shape;2001;p3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04" name="Google Shape;2004;p3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5" name="Google Shape;2005;p3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06" name="Google Shape;2006;p3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007" name="Google Shape;2007;p3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008" name="Google Shape;2008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0" name="Google Shape;2010;p3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011" name="Google Shape;201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3" name="Google Shape;2013;p3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014" name="Google Shape;201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5" name="Google Shape;201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6" name="Google Shape;2016;p3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017" name="Google Shape;201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8" name="Google Shape;201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9" name="Google Shape;2019;p3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020" name="Google Shape;202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1" name="Google Shape;202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2" name="Google Shape;2022;p3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023" name="Google Shape;202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4" name="Google Shape;202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5" name="Google Shape;2025;p3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026" name="Google Shape;202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7" name="Google Shape;202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8" name="Google Shape;2028;p3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029" name="Google Shape;202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0" name="Google Shape;203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1" name="Google Shape;2031;p3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032" name="Google Shape;203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3" name="Google Shape;203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4" name="Google Shape;2034;p3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035" name="Google Shape;203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6" name="Google Shape;203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7" name="Google Shape;2037;p3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038" name="Google Shape;203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9" name="Google Shape;203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40" name="Google Shape;2040;p3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1" name="Google Shape;2041;p3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042" name="Google Shape;2042;p36"/>
          <p:cNvCxnSpPr/>
          <p:nvPr/>
        </p:nvCxnSpPr>
        <p:spPr>
          <a:xfrm>
            <a:off x="419096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3" name="Google Shape;2043;p36"/>
          <p:cNvCxnSpPr/>
          <p:nvPr/>
        </p:nvCxnSpPr>
        <p:spPr>
          <a:xfrm>
            <a:off x="8015990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Round Photo-Right Facing">
  <p:cSld name="Quote + Round Photo-Right Facing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37"/>
          <p:cNvSpPr>
            <a:spLocks noGrp="1"/>
          </p:cNvSpPr>
          <p:nvPr>
            <p:ph type="pic" idx="2"/>
          </p:nvPr>
        </p:nvSpPr>
        <p:spPr>
          <a:xfrm>
            <a:off x="653142" y="860294"/>
            <a:ext cx="5290200" cy="529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6" name="Google Shape;2046;p37"/>
          <p:cNvSpPr txBox="1">
            <a:spLocks noGrp="1"/>
          </p:cNvSpPr>
          <p:nvPr>
            <p:ph type="body" idx="1"/>
          </p:nvPr>
        </p:nvSpPr>
        <p:spPr>
          <a:xfrm>
            <a:off x="61388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Square Photo-Left Facing">
  <p:cSld name="Quote + Square Photo-Left Facing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38"/>
          <p:cNvSpPr txBox="1">
            <a:spLocks noGrp="1"/>
          </p:cNvSpPr>
          <p:nvPr>
            <p:ph type="body" idx="1"/>
          </p:nvPr>
        </p:nvSpPr>
        <p:spPr>
          <a:xfrm>
            <a:off x="4873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9" name="Google Shape;2049;p38"/>
          <p:cNvSpPr>
            <a:spLocks noGrp="1"/>
          </p:cNvSpPr>
          <p:nvPr>
            <p:ph type="pic" idx="2"/>
          </p:nvPr>
        </p:nvSpPr>
        <p:spPr>
          <a:xfrm>
            <a:off x="6094412" y="0"/>
            <a:ext cx="60945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product view - white">
  <p:cSld name="Desktop product view - white">
    <p:bg>
      <p:bgPr>
        <a:solidFill>
          <a:schemeClr val="lt1"/>
        </a:solidFill>
        <a:effectLst/>
      </p:bgPr>
    </p:bg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39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1480747" y="1359554"/>
            <a:ext cx="9220200" cy="57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3" name="Google Shape;205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2218" y="1215294"/>
            <a:ext cx="9622593" cy="6472339"/>
          </a:xfrm>
          <a:prstGeom prst="rect">
            <a:avLst/>
          </a:prstGeom>
          <a:noFill/>
          <a:ln>
            <a:noFill/>
          </a:ln>
          <a:effectLst>
            <a:outerShdw blurRad="127000" dist="12700" dir="16200000" rotWithShape="0">
              <a:srgbClr val="000000">
                <a:alpha val="29019"/>
              </a:srgbClr>
            </a:outerShdw>
          </a:effectLst>
        </p:spPr>
      </p:pic>
      <p:sp>
        <p:nvSpPr>
          <p:cNvPr id="2054" name="Google Shape;2054;p39"/>
          <p:cNvSpPr>
            <a:spLocks noGrp="1"/>
          </p:cNvSpPr>
          <p:nvPr>
            <p:ph type="pic" idx="2"/>
          </p:nvPr>
        </p:nvSpPr>
        <p:spPr>
          <a:xfrm>
            <a:off x="1512901" y="1571527"/>
            <a:ext cx="9130800" cy="5687700"/>
          </a:xfrm>
          <a:prstGeom prst="rect">
            <a:avLst/>
          </a:prstGeom>
          <a:solidFill>
            <a:srgbClr val="FCFDFC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">
  <p:cSld name="1-Column"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7" name="Google Shape;2057;p40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bang box">
  <p:cSld name="1-Column with bang box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4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0" name="Google Shape;2060;p41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2540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1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2" name="Google Shape;2062;p41"/>
          <p:cNvSpPr txBox="1">
            <a:spLocks noGrp="1"/>
          </p:cNvSpPr>
          <p:nvPr>
            <p:ph type="body" idx="2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ed visual with subtitle">
  <p:cSld name="Captioned visual with subtitle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42"/>
          <p:cNvSpPr txBox="1">
            <a:spLocks noGrp="1"/>
          </p:cNvSpPr>
          <p:nvPr>
            <p:ph type="body" idx="1"/>
          </p:nvPr>
        </p:nvSpPr>
        <p:spPr>
          <a:xfrm>
            <a:off x="8227896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42"/>
          <p:cNvSpPr txBox="1">
            <a:spLocks noGrp="1"/>
          </p:cNvSpPr>
          <p:nvPr>
            <p:ph type="body" idx="2"/>
          </p:nvPr>
        </p:nvSpPr>
        <p:spPr>
          <a:xfrm>
            <a:off x="610447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4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4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title Captioned Visual">
  <p:cSld name="1_Subtitle Captioned Visual"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43"/>
          <p:cNvSpPr txBox="1">
            <a:spLocks noGrp="1"/>
          </p:cNvSpPr>
          <p:nvPr>
            <p:ph type="body" idx="1"/>
          </p:nvPr>
        </p:nvSpPr>
        <p:spPr>
          <a:xfrm>
            <a:off x="529635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0" name="Google Shape;2070;p43"/>
          <p:cNvSpPr txBox="1">
            <a:spLocks noGrp="1"/>
          </p:cNvSpPr>
          <p:nvPr>
            <p:ph type="body" idx="2"/>
          </p:nvPr>
        </p:nvSpPr>
        <p:spPr>
          <a:xfrm>
            <a:off x="4340372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p43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2" name="Google Shape;2072;p4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Light Blue">
  <p:cSld name="Divider - Light Blue">
    <p:bg>
      <p:bgPr>
        <a:solidFill>
          <a:srgbClr val="0077C5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600" name="Google Shape;600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01" name="Google Shape;601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3" name="Google Shape;603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4" name="Google Shape;60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6" name="Google Shape;606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7" name="Google Shape;60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9" name="Google Shape;609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0" name="Google Shape;61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1" name="Google Shape;61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2" name="Google Shape;612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3" name="Google Shape;61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5" name="Google Shape;615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6" name="Google Shape;61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8" name="Google Shape;618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9" name="Google Shape;61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1" name="Google Shape;621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2" name="Google Shape;62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4" name="Google Shape;624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5" name="Google Shape;62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7" name="Google Shape;627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8" name="Google Shape;62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0" name="Google Shape;630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31" name="Google Shape;63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33" name="Google Shape;633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35" name="Google Shape;635;p4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636" name="Google Shape;636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37" name="Google Shape;637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9" name="Google Shape;639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0" name="Google Shape;64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2" name="Google Shape;642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3" name="Google Shape;64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5" name="Google Shape;645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6" name="Google Shape;64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8" name="Google Shape;648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9" name="Google Shape;64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1" name="Google Shape;651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2" name="Google Shape;65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4" name="Google Shape;654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5" name="Google Shape;65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7" name="Google Shape;657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8" name="Google Shape;65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0" name="Google Shape;660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1" name="Google Shape;66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3" name="Google Shape;663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4" name="Google Shape;66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6" name="Google Shape;666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7" name="Google Shape;66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69" name="Google Shape;669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1" name="Google Shape;671;p4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672" name="Google Shape;672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673" name="Google Shape;673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5" name="Google Shape;675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676" name="Google Shape;67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8" name="Google Shape;678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679" name="Google Shape;67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1" name="Google Shape;681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682" name="Google Shape;68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4" name="Google Shape;684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685" name="Google Shape;68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7" name="Google Shape;687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688" name="Google Shape;68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0" name="Google Shape;690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691" name="Google Shape;69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3" name="Google Shape;693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694" name="Google Shape;69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6" name="Google Shape;696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697" name="Google Shape;69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9" name="Google Shape;699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00" name="Google Shape;70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02" name="Google Shape;702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03" name="Google Shape;70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05" name="Google Shape;705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7" name="Google Shape;707;p4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708" name="Google Shape;708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709" name="Google Shape;709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1" name="Google Shape;711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712" name="Google Shape;71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4" name="Google Shape;714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715" name="Google Shape;71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7" name="Google Shape;717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718" name="Google Shape;71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0" name="Google Shape;720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721" name="Google Shape;72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3" name="Google Shape;723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724" name="Google Shape;72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6" name="Google Shape;726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727" name="Google Shape;72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9" name="Google Shape;729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730" name="Google Shape;73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2" name="Google Shape;732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733" name="Google Shape;73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5" name="Google Shape;735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36" name="Google Shape;73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7" name="Google Shape;73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8" name="Google Shape;738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39" name="Google Shape;73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41" name="Google Shape;741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2" name="Google Shape;742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">
  <p:cSld name="1-Column with subtitle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24"/>
          <p:cNvSpPr txBox="1">
            <a:spLocks noGrp="1"/>
          </p:cNvSpPr>
          <p:nvPr>
            <p:ph type="body" idx="1"/>
          </p:nvPr>
        </p:nvSpPr>
        <p:spPr>
          <a:xfrm>
            <a:off x="501173" y="1755648"/>
            <a:ext cx="1110540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1" name="Google Shape;2081;p24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82" name="Google Shape;2082;p24"/>
          <p:cNvSpPr txBox="1">
            <a:spLocks noGrp="1"/>
          </p:cNvSpPr>
          <p:nvPr>
            <p:ph type="subTitle" idx="2"/>
          </p:nvPr>
        </p:nvSpPr>
        <p:spPr>
          <a:xfrm>
            <a:off x="538300" y="955350"/>
            <a:ext cx="102042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A3D"/>
              </a:buClr>
              <a:buSzPts val="2000"/>
              <a:buNone/>
              <a:defRPr sz="2000">
                <a:solidFill>
                  <a:srgbClr val="393A3D"/>
                </a:solidFill>
              </a:defRPr>
            </a:lvl1pPr>
            <a:lvl2pPr lv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61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p61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7" name="Google Shape;2087;p61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8" name="Google Shape;2088;p61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61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62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3" name="Google Shape;2093;p62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4" name="Google Shape;2094;p62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62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63"/>
          <p:cNvSpPr txBox="1">
            <a:spLocks noGrp="1"/>
          </p:cNvSpPr>
          <p:nvPr>
            <p:ph type="title"/>
          </p:nvPr>
        </p:nvSpPr>
        <p:spPr>
          <a:xfrm>
            <a:off x="831633" y="1709738"/>
            <a:ext cx="1051286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63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9" name="Google Shape;2099;p63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63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1" name="Google Shape;2101;p63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64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4" name="Google Shape;2104;p64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5" name="Google Shape;2105;p64"/>
          <p:cNvSpPr txBox="1">
            <a:spLocks noGrp="1"/>
          </p:cNvSpPr>
          <p:nvPr>
            <p:ph type="body" idx="2"/>
          </p:nvPr>
        </p:nvSpPr>
        <p:spPr>
          <a:xfrm>
            <a:off x="6170593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p64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7" name="Google Shape;2107;p64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8" name="Google Shape;2108;p64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65"/>
          <p:cNvSpPr txBox="1">
            <a:spLocks noGrp="1"/>
          </p:cNvSpPr>
          <p:nvPr>
            <p:ph type="title"/>
          </p:nvPr>
        </p:nvSpPr>
        <p:spPr>
          <a:xfrm>
            <a:off x="839569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1" name="Google Shape;2111;p65"/>
          <p:cNvSpPr txBox="1">
            <a:spLocks noGrp="1"/>
          </p:cNvSpPr>
          <p:nvPr>
            <p:ph type="body" idx="1"/>
          </p:nvPr>
        </p:nvSpPr>
        <p:spPr>
          <a:xfrm>
            <a:off x="839569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2" name="Google Shape;2112;p65"/>
          <p:cNvSpPr txBox="1">
            <a:spLocks noGrp="1"/>
          </p:cNvSpPr>
          <p:nvPr>
            <p:ph type="body" idx="2"/>
          </p:nvPr>
        </p:nvSpPr>
        <p:spPr>
          <a:xfrm>
            <a:off x="839569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65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4" name="Google Shape;2114;p65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65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65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65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66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66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66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66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67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67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67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8"/>
          <p:cNvSpPr txBox="1"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9" name="Google Shape;2129;p68"/>
          <p:cNvSpPr txBox="1">
            <a:spLocks noGrp="1"/>
          </p:cNvSpPr>
          <p:nvPr>
            <p:ph type="body" idx="1"/>
          </p:nvPr>
        </p:nvSpPr>
        <p:spPr>
          <a:xfrm>
            <a:off x="5181838" y="987425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0" name="Google Shape;2130;p68"/>
          <p:cNvSpPr txBox="1">
            <a:spLocks noGrp="1"/>
          </p:cNvSpPr>
          <p:nvPr>
            <p:ph type="body" idx="2"/>
          </p:nvPr>
        </p:nvSpPr>
        <p:spPr>
          <a:xfrm>
            <a:off x="839569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1" name="Google Shape;2131;p68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2" name="Google Shape;2132;p68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3" name="Google Shape;2133;p68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bg>
      <p:bgPr>
        <a:solidFill>
          <a:schemeClr val="dk1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686B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5" name="Google Shape;745;p4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69"/>
          <p:cNvSpPr txBox="1"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6" name="Google Shape;2136;p69"/>
          <p:cNvSpPr>
            <a:spLocks noGrp="1"/>
          </p:cNvSpPr>
          <p:nvPr>
            <p:ph type="pic" idx="2"/>
          </p:nvPr>
        </p:nvSpPr>
        <p:spPr>
          <a:xfrm>
            <a:off x="5181838" y="987425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7" name="Google Shape;2137;p69"/>
          <p:cNvSpPr txBox="1">
            <a:spLocks noGrp="1"/>
          </p:cNvSpPr>
          <p:nvPr>
            <p:ph type="body" idx="1"/>
          </p:nvPr>
        </p:nvSpPr>
        <p:spPr>
          <a:xfrm>
            <a:off x="839569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8" name="Google Shape;2138;p69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9" name="Google Shape;2139;p69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0" name="Google Shape;2140;p69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70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3" name="Google Shape;2143;p70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4" name="Google Shape;2144;p70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5" name="Google Shape;2145;p70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70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71"/>
          <p:cNvSpPr txBox="1">
            <a:spLocks noGrp="1"/>
          </p:cNvSpPr>
          <p:nvPr>
            <p:ph type="title"/>
          </p:nvPr>
        </p:nvSpPr>
        <p:spPr>
          <a:xfrm rot="5400000">
            <a:off x="7130817" y="1956936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9" name="Google Shape;2149;p71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0" name="Google Shape;2150;p71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1" name="Google Shape;2151;p71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71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7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55" name="Google Shape;2155;p7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2156" name="Google Shape;2156;p7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157" name="Google Shape;2157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8" name="Google Shape;2158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9" name="Google Shape;2159;p7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0" name="Google Shape;216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1" name="Google Shape;216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2" name="Google Shape;2162;p7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3" name="Google Shape;216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4" name="Google Shape;216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5" name="Google Shape;2165;p7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6" name="Google Shape;216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8" name="Google Shape;2168;p7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9" name="Google Shape;216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0" name="Google Shape;217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1" name="Google Shape;2171;p7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2" name="Google Shape;217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3" name="Google Shape;217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4" name="Google Shape;2174;p7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5" name="Google Shape;217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6" name="Google Shape;217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7" name="Google Shape;2177;p7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8" name="Google Shape;217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9" name="Google Shape;217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0" name="Google Shape;2180;p7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1" name="Google Shape;218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2" name="Google Shape;218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3" name="Google Shape;2183;p7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4" name="Google Shape;218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5" name="Google Shape;218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6" name="Google Shape;2186;p7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7" name="Google Shape;218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8" name="Google Shape;218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89" name="Google Shape;2189;p7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0" name="Google Shape;2190;p7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91" name="Google Shape;2191;p7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2192" name="Google Shape;2192;p7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193" name="Google Shape;2193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4" name="Google Shape;2194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5" name="Google Shape;2195;p7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96" name="Google Shape;219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7" name="Google Shape;219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8" name="Google Shape;2198;p7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99" name="Google Shape;219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0" name="Google Shape;220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1" name="Google Shape;2201;p7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2" name="Google Shape;220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3" name="Google Shape;220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4" name="Google Shape;2204;p7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5" name="Google Shape;220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6" name="Google Shape;220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7" name="Google Shape;2207;p7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8" name="Google Shape;220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9" name="Google Shape;220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0" name="Google Shape;2210;p7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1" name="Google Shape;221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2" name="Google Shape;221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3" name="Google Shape;2213;p7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4" name="Google Shape;221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5" name="Google Shape;221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6" name="Google Shape;2216;p7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7" name="Google Shape;221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8" name="Google Shape;221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9" name="Google Shape;2219;p7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20" name="Google Shape;222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1" name="Google Shape;222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22" name="Google Shape;2222;p7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23" name="Google Shape;222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4" name="Google Shape;222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25" name="Google Shape;2225;p7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6" name="Google Shape;2226;p7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27" name="Google Shape;2227;p72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228" name="Google Shape;2228;p7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229" name="Google Shape;2229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0" name="Google Shape;2230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1" name="Google Shape;2231;p7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232" name="Google Shape;223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3" name="Google Shape;223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4" name="Google Shape;2234;p7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235" name="Google Shape;223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6" name="Google Shape;223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7" name="Google Shape;2237;p7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238" name="Google Shape;223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9" name="Google Shape;223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0" name="Google Shape;2240;p7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241" name="Google Shape;224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2" name="Google Shape;224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3" name="Google Shape;2243;p7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244" name="Google Shape;224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5" name="Google Shape;224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6" name="Google Shape;2246;p7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247" name="Google Shape;224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8" name="Google Shape;224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9" name="Google Shape;2249;p7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250" name="Google Shape;225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1" name="Google Shape;225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2" name="Google Shape;2252;p7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253" name="Google Shape;225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4" name="Google Shape;225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5" name="Google Shape;2255;p7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256" name="Google Shape;225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7" name="Google Shape;225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8" name="Google Shape;2258;p7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259" name="Google Shape;225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0" name="Google Shape;226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61" name="Google Shape;2261;p7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2" name="Google Shape;2262;p7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63" name="Google Shape;2263;p7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264" name="Google Shape;2264;p7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265" name="Google Shape;2265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6" name="Google Shape;2266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7" name="Google Shape;2267;p7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268" name="Google Shape;226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9" name="Google Shape;226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0" name="Google Shape;2270;p7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271" name="Google Shape;227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2" name="Google Shape;227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3" name="Google Shape;2273;p7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274" name="Google Shape;227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5" name="Google Shape;227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6" name="Google Shape;2276;p7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277" name="Google Shape;227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8" name="Google Shape;227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9" name="Google Shape;2279;p7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280" name="Google Shape;228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1" name="Google Shape;228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2" name="Google Shape;2282;p7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283" name="Google Shape;228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4" name="Google Shape;228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5" name="Google Shape;2285;p7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286" name="Google Shape;228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7" name="Google Shape;228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8" name="Google Shape;2288;p7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289" name="Google Shape;228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0" name="Google Shape;229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91" name="Google Shape;2291;p7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292" name="Google Shape;229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3" name="Google Shape;229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94" name="Google Shape;2294;p7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295" name="Google Shape;229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6" name="Google Shape;229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7" name="Google Shape;2297;p7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8" name="Google Shape;2298;p7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hotos">
  <p:cSld name="3 photos">
    <p:bg>
      <p:bgPr>
        <a:solidFill>
          <a:schemeClr val="lt1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47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7"/>
          <p:cNvSpPr>
            <a:spLocks noGrp="1"/>
          </p:cNvSpPr>
          <p:nvPr>
            <p:ph type="pic" idx="2"/>
          </p:nvPr>
        </p:nvSpPr>
        <p:spPr>
          <a:xfrm>
            <a:off x="4204552" y="0"/>
            <a:ext cx="7984200" cy="68580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47"/>
          <p:cNvSpPr>
            <a:spLocks noGrp="1"/>
          </p:cNvSpPr>
          <p:nvPr>
            <p:ph type="pic" idx="3"/>
          </p:nvPr>
        </p:nvSpPr>
        <p:spPr>
          <a:xfrm>
            <a:off x="0" y="0"/>
            <a:ext cx="4003800" cy="22971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47"/>
          <p:cNvSpPr>
            <a:spLocks noGrp="1"/>
          </p:cNvSpPr>
          <p:nvPr>
            <p:ph type="pic" idx="4"/>
          </p:nvPr>
        </p:nvSpPr>
        <p:spPr>
          <a:xfrm>
            <a:off x="0" y="2516458"/>
            <a:ext cx="4003800" cy="4341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left with photo ">
  <p:cSld name="Half mobile on left with photo "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88822" cy="685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7" name="Google Shape;757;p48"/>
          <p:cNvGrpSpPr/>
          <p:nvPr/>
        </p:nvGrpSpPr>
        <p:grpSpPr>
          <a:xfrm>
            <a:off x="1501617" y="636948"/>
            <a:ext cx="4694465" cy="9567955"/>
            <a:chOff x="1405119" y="547358"/>
            <a:chExt cx="4916700" cy="10020900"/>
          </a:xfrm>
        </p:grpSpPr>
        <p:sp>
          <p:nvSpPr>
            <p:cNvPr id="758" name="Google Shape;758;p48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760" name="Google Shape;760;p48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8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8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8"/>
          <p:cNvSpPr>
            <a:spLocks noGrp="1"/>
          </p:cNvSpPr>
          <p:nvPr>
            <p:ph type="pic" idx="2"/>
          </p:nvPr>
        </p:nvSpPr>
        <p:spPr>
          <a:xfrm>
            <a:off x="1681984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right with photo ">
  <p:cSld name="Half mobile on right with photo "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9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4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49"/>
          <p:cNvGrpSpPr/>
          <p:nvPr/>
        </p:nvGrpSpPr>
        <p:grpSpPr>
          <a:xfrm>
            <a:off x="6260591" y="636948"/>
            <a:ext cx="4694465" cy="9567955"/>
            <a:chOff x="1405119" y="547358"/>
            <a:chExt cx="4916700" cy="10020900"/>
          </a:xfrm>
        </p:grpSpPr>
        <p:sp>
          <p:nvSpPr>
            <p:cNvPr id="769" name="Google Shape;769;p49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71" name="Google Shape;771;p49"/>
          <p:cNvSpPr>
            <a:spLocks noGrp="1"/>
          </p:cNvSpPr>
          <p:nvPr>
            <p:ph type="pic" idx="2"/>
          </p:nvPr>
        </p:nvSpPr>
        <p:spPr>
          <a:xfrm>
            <a:off x="6440958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Dk gray">
  <p:cSld name="Full mobile device on Dk gray">
    <p:bg>
      <p:bgPr>
        <a:solidFill>
          <a:srgbClr val="494A4E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1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0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5" name="Google Shape;775;p50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Intuit_2016_RGB.eps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7"/>
          <p:cNvSpPr txBox="1">
            <a:spLocks noGrp="1"/>
          </p:cNvSpPr>
          <p:nvPr>
            <p:ph type="body" idx="1"/>
          </p:nvPr>
        </p:nvSpPr>
        <p:spPr>
          <a:xfrm>
            <a:off x="501175" y="1828800"/>
            <a:ext cx="11107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" name="Google Shape;11;p1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" name="Google Shape;12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3" name="Google Shape;13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" name="Google Shape;15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" name="Google Shape;1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" name="Google Shape;18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" name="Google Shape;1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" name="Google Shape;21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" name="Google Shape;2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" name="Google Shape;24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5" name="Google Shape;2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" name="Google Shape;27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8" name="Google Shape;2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" name="Google Shape;30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" name="Google Shape;3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" name="Google Shape;33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" name="Google Shape;3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" name="Google Shape;3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0" name="Google Shape;4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" name="Google Shape;42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3" name="Google Shape;4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" name="Google Shape;45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" name="Google Shape;47;p1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8" name="Google Shape;48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" name="Google Shape;49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" name="Google Shape;51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" name="Google Shape;5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" name="Google Shape;54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5" name="Google Shape;5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" name="Google Shape;57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8" name="Google Shape;5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" name="Google Shape;60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" name="Google Shape;6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" name="Google Shape;63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" name="Google Shape;6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" name="Google Shape;66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7" name="Google Shape;6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" name="Google Shape;69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0" name="Google Shape;7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" name="Google Shape;72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3" name="Google Shape;7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" name="Google Shape;75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" name="Google Shape;7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8" name="Google Shape;78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" name="Google Shape;7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" name="Google Shape;81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" name="Google Shape;83;p1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4" name="Google Shape;84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5" name="Google Shape;85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" name="Google Shape;87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" name="Google Shape;8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" name="Google Shape;90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" name="Google Shape;9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" name="Google Shape;93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4" name="Google Shape;9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" name="Google Shape;96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7" name="Google Shape;9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" name="Google Shape;99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0" name="Google Shape;10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" name="Google Shape;102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3" name="Google Shape;10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" name="Google Shape;105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6" name="Google Shape;10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" name="Google Shape;108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9" name="Google Shape;10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" name="Google Shape;111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12" name="Google Shape;11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" name="Google Shape;114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15" name="Google Shape;11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7" name="Google Shape;117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" name="Google Shape;120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1" name="Google Shape;121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" name="Google Shape;123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4" name="Google Shape;12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" name="Google Shape;126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7" name="Google Shape;12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" name="Google Shape;129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0" name="Google Shape;13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" name="Google Shape;132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" name="Google Shape;13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" name="Google Shape;135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6" name="Google Shape;13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" name="Google Shape;138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9" name="Google Shape;13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" name="Google Shape;141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2" name="Google Shape;14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" name="Google Shape;144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5" name="Google Shape;14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" name="Google Shape;147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48" name="Google Shape;14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" name="Google Shape;150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1" name="Google Shape;15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3" name="Google Shape;153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171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Google Shape;1395;p19" descr="Intuit_2016_RGB.eps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9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9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9" name="Google Shape;1399;p1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00" name="Google Shape;1400;p19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401" name="Google Shape;1401;p19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02" name="Google Shape;1402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3" name="Google Shape;1403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4" name="Google Shape;1404;p19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5" name="Google Shape;140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6" name="Google Shape;140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7" name="Google Shape;1407;p19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8" name="Google Shape;140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9" name="Google Shape;140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0" name="Google Shape;1410;p19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1" name="Google Shape;141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2" name="Google Shape;141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3" name="Google Shape;1413;p19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4" name="Google Shape;141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5" name="Google Shape;141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6" name="Google Shape;1416;p19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7" name="Google Shape;141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8" name="Google Shape;141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9" name="Google Shape;1419;p19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0" name="Google Shape;142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1" name="Google Shape;142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2" name="Google Shape;1422;p19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3" name="Google Shape;142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4" name="Google Shape;142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5" name="Google Shape;1425;p19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6" name="Google Shape;142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7" name="Google Shape;142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8" name="Google Shape;1428;p19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9" name="Google Shape;142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31" name="Google Shape;1431;p19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32" name="Google Shape;143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3" name="Google Shape;143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34" name="Google Shape;1434;p19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5" name="Google Shape;1435;p19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36" name="Google Shape;1436;p19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437" name="Google Shape;1437;p19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38" name="Google Shape;1438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9" name="Google Shape;1439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0" name="Google Shape;1440;p19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1" name="Google Shape;144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2" name="Google Shape;144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3" name="Google Shape;1443;p19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4" name="Google Shape;144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5" name="Google Shape;144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6" name="Google Shape;1446;p19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7" name="Google Shape;144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8" name="Google Shape;144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9" name="Google Shape;1449;p19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0" name="Google Shape;145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1" name="Google Shape;145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2" name="Google Shape;1452;p19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3" name="Google Shape;145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4" name="Google Shape;145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5" name="Google Shape;1455;p19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6" name="Google Shape;145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7" name="Google Shape;145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8" name="Google Shape;1458;p19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9" name="Google Shape;145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0" name="Google Shape;146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1" name="Google Shape;1461;p19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2" name="Google Shape;146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3" name="Google Shape;146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4" name="Google Shape;1464;p19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5" name="Google Shape;146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6" name="Google Shape;146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7" name="Google Shape;1467;p19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8" name="Google Shape;146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9" name="Google Shape;146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70" name="Google Shape;1470;p19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1" name="Google Shape;1471;p19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72" name="Google Shape;1472;p19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473" name="Google Shape;1473;p19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474" name="Google Shape;1474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5" name="Google Shape;1475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6" name="Google Shape;1476;p19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477" name="Google Shape;147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8" name="Google Shape;147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9" name="Google Shape;1479;p19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480" name="Google Shape;148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1" name="Google Shape;148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2" name="Google Shape;1482;p19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483" name="Google Shape;148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4" name="Google Shape;148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5" name="Google Shape;1485;p19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486" name="Google Shape;148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7" name="Google Shape;148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8" name="Google Shape;1488;p19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489" name="Google Shape;148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0" name="Google Shape;149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1" name="Google Shape;1491;p19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492" name="Google Shape;149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3" name="Google Shape;149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4" name="Google Shape;1494;p19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95" name="Google Shape;149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6" name="Google Shape;149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7" name="Google Shape;1497;p19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98" name="Google Shape;149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9" name="Google Shape;149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0" name="Google Shape;1500;p19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01" name="Google Shape;150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2" name="Google Shape;150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3" name="Google Shape;1503;p19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04" name="Google Shape;150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5" name="Google Shape;150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06" name="Google Shape;1506;p19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7" name="Google Shape;1507;p19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8" name="Google Shape;1508;p19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509" name="Google Shape;1509;p19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510" name="Google Shape;1510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1" name="Google Shape;1511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2" name="Google Shape;1512;p19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513" name="Google Shape;151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4" name="Google Shape;151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5" name="Google Shape;1515;p19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516" name="Google Shape;151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7" name="Google Shape;151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8" name="Google Shape;1518;p19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519" name="Google Shape;151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0" name="Google Shape;152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1" name="Google Shape;1521;p19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522" name="Google Shape;152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3" name="Google Shape;152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4" name="Google Shape;1524;p19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525" name="Google Shape;152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6" name="Google Shape;152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7" name="Google Shape;1527;p19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528" name="Google Shape;152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9" name="Google Shape;152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0" name="Google Shape;1530;p19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531" name="Google Shape;153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2" name="Google Shape;153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3" name="Google Shape;1533;p19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534" name="Google Shape;153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5" name="Google Shape;153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6" name="Google Shape;1536;p19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37" name="Google Shape;153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8" name="Google Shape;153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9" name="Google Shape;1539;p19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40" name="Google Shape;154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1" name="Google Shape;154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42" name="Google Shape;1542;p19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3" name="Google Shape;1543;p19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  <p15:guide id="8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23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5" name="Google Shape;2075;p2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6" name="Google Shape;2076;p23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7" name="Google Shape;2077;p23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8" name="Google Shape;2078;p23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econedlink.org/resources/intro-to-turbotax-simulation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ocs.google.com/document/d/14gu6M-M2OjMjB083WnhodByRNIioHUoKUDlG75TRfrc/edit?usp=sharing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myturbotax.intuit.com/sign-up/education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apps.irs.gov/app/understandingTaxes/hows/mod01/sim_mod01_01.jsp" TargetMode="External"/><Relationship Id="rId5" Type="http://schemas.openxmlformats.org/officeDocument/2006/relationships/hyperlink" Target="https://apps.irs.gov/app/understandingTaxes/hows/mod01/media/fs_mod01.pdf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intro-to-turbotax-simul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hyperlink" Target="https://www.econedlink.org/resources/fffl-chapter-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"/>
          <p:cNvSpPr txBox="1">
            <a:spLocks noGrp="1"/>
          </p:cNvSpPr>
          <p:nvPr>
            <p:ph type="body" idx="1"/>
          </p:nvPr>
        </p:nvSpPr>
        <p:spPr>
          <a:xfrm>
            <a:off x="502925" y="4218900"/>
            <a:ext cx="10419300" cy="1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Presented by: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Jared Davidove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Sr. Manager, Strategic Education Partnerships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Ruben Rivera, </a:t>
            </a:r>
            <a:r>
              <a:rPr lang="en-US" sz="1898" dirty="0" err="1"/>
              <a:t>Phd</a:t>
            </a:r>
            <a:r>
              <a:rPr lang="en-US" sz="1898" dirty="0"/>
              <a:t>.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Director of Professional Development, Council for Economic Education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</a:pPr>
            <a:endParaRPr sz="1898" dirty="0"/>
          </a:p>
        </p:txBody>
      </p:sp>
      <p:sp>
        <p:nvSpPr>
          <p:cNvPr id="2304" name="Google Shape;2304;p1"/>
          <p:cNvSpPr txBox="1">
            <a:spLocks noGrp="1"/>
          </p:cNvSpPr>
          <p:nvPr>
            <p:ph type="title"/>
          </p:nvPr>
        </p:nvSpPr>
        <p:spPr>
          <a:xfrm>
            <a:off x="409575" y="1540675"/>
            <a:ext cx="122364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FFFFFF"/>
                </a:solidFill>
              </a:rPr>
              <a:t>TurboTax In Virtual Classrooms </a:t>
            </a:r>
            <a:endParaRPr sz="37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endParaRPr sz="4400"/>
          </a:p>
        </p:txBody>
      </p:sp>
      <p:sp>
        <p:nvSpPr>
          <p:cNvPr id="2305" name="Google Shape;2305;p1"/>
          <p:cNvSpPr txBox="1">
            <a:spLocks noGrp="1"/>
          </p:cNvSpPr>
          <p:nvPr>
            <p:ph type="dt" idx="10"/>
          </p:nvPr>
        </p:nvSpPr>
        <p:spPr>
          <a:xfrm>
            <a:off x="502920" y="331281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2000"/>
              <a:t>Wednesday, November 4th, 2020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2000"/>
              <a:t>7-8 p.m. EST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7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What is TurboTax?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7"/>
          <p:cNvSpPr txBox="1"/>
          <p:nvPr/>
        </p:nvSpPr>
        <p:spPr>
          <a:xfrm>
            <a:off x="344525" y="1658400"/>
            <a:ext cx="73149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filing fictional taxes, in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easy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  <a:r>
              <a:rPr lang="en-US" sz="17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Demystify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Tax Day Anxiety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IRS Free File Program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Freedom File Alliance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Fictional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W2 Scenarios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Federal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Returns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4" name="Google Shape;23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5" name="Google Shape;2385;p7"/>
          <p:cNvPicPr preferRelativeResize="0"/>
          <p:nvPr/>
        </p:nvPicPr>
        <p:blipFill rotWithShape="1">
          <a:blip r:embed="rId4">
            <a:alphaModFix/>
          </a:blip>
          <a:srcRect l="1447" r="1435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6" name="Google Shape;2386;p7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387" name="Google Shape;238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1"/>
                </a:srgbClr>
              </a:outerShdw>
            </a:effectLst>
          </p:spPr>
        </p:pic>
        <p:pic>
          <p:nvPicPr>
            <p:cNvPr id="2388" name="Google Shape;238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1"/>
                </a:srgbClr>
              </a:outerShdw>
            </a:effectLst>
          </p:spPr>
        </p:pic>
        <p:pic>
          <p:nvPicPr>
            <p:cNvPr id="2389" name="Google Shape;2389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1"/>
                </a:srgb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9f4fe83448_0_25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sp>
        <p:nvSpPr>
          <p:cNvPr id="2395" name="Google Shape;2395;g9f4fe83448_0_25"/>
          <p:cNvSpPr txBox="1"/>
          <p:nvPr/>
        </p:nvSpPr>
        <p:spPr>
          <a:xfrm>
            <a:off x="249075" y="1262100"/>
            <a:ext cx="73149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There are FOUR case studies in the Turbotax curriculum.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1 - Ezra Daniels. 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(Using W2’s) 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2 - Ada Singh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(Using W2’s and 1098-T)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3 - Dirk Lohanin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(Using multiple W2 forms)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4 - Karissa Rettig 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(Advanced case study)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6" name="Google Shape;2396;g9f4fe83448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7" name="Google Shape;2397;g9f4fe83448_0_25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8" name="Google Shape;2398;g9f4fe83448_0_25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399" name="Google Shape;2399;g9f4fe83448_0_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00" name="Google Shape;2400;g9f4fe83448_0_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01" name="Google Shape;2401;g9f4fe83448_0_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9f4fe83448_0_1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sp>
        <p:nvSpPr>
          <p:cNvPr id="2407" name="Google Shape;2407;g9f4fe83448_0_1"/>
          <p:cNvSpPr txBox="1"/>
          <p:nvPr/>
        </p:nvSpPr>
        <p:spPr>
          <a:xfrm>
            <a:off x="249075" y="1262100"/>
            <a:ext cx="7314900" cy="4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Time Frame: </a:t>
            </a:r>
            <a:r>
              <a:rPr lang="en-US" sz="1700"/>
              <a:t>One to two class periods (depending on the number of W2s)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Purpose: </a:t>
            </a:r>
            <a:r>
              <a:rPr lang="en-US" sz="1700"/>
              <a:t>Demystify Tax Day anxiety and help students understand the withholding of income taxes from pay using TurboTax. 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Objectives: </a:t>
            </a:r>
            <a:r>
              <a:rPr lang="en-US" sz="1700"/>
              <a:t>Students will be able to learn and practice filing taxes using the IRS Free File Program for synchronous and asynchronous learning. 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Students will be able to: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Identify payroll taxes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Explain how federal income taxes are used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Describe how employers withhold and remit taxes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Explain the purpose of form W4 and W2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Use the following EconEdLink activity: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hlink"/>
                </a:solidFill>
                <a:hlinkClick r:id="rId3"/>
              </a:rPr>
              <a:t>https://www.econedlink.org/resources/intro-to-turbotax-simulation/</a:t>
            </a:r>
            <a:r>
              <a:rPr lang="en-US" sz="1700" b="1"/>
              <a:t>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8" name="Google Shape;2408;g9f4fe83448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g9f4fe83448_0_1"/>
          <p:cNvPicPr preferRelativeResize="0"/>
          <p:nvPr/>
        </p:nvPicPr>
        <p:blipFill rotWithShape="1">
          <a:blip r:embed="rId5">
            <a:alphaModFix/>
          </a:blip>
          <a:srcRect l="1447" r="1437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g9f4fe83448_0_1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411" name="Google Shape;2411;g9f4fe83448_0_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12" name="Google Shape;2412;g9f4fe83448_0_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13" name="Google Shape;2413;g9f4fe83448_0_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9f4fe83448_0_14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sp>
        <p:nvSpPr>
          <p:cNvPr id="2419" name="Google Shape;2419;g9f4fe83448_0_14"/>
          <p:cNvSpPr txBox="1"/>
          <p:nvPr/>
        </p:nvSpPr>
        <p:spPr>
          <a:xfrm>
            <a:off x="224600" y="1200925"/>
            <a:ext cx="73149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u="sng">
                <a:solidFill>
                  <a:schemeClr val="hlink"/>
                </a:solidFill>
                <a:hlinkClick r:id="rId3"/>
              </a:rPr>
              <a:t>Tax Activities </a:t>
            </a:r>
            <a:endParaRPr sz="2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700" b="1"/>
              <a:t>Three activities using the Turbotax application. </a:t>
            </a: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Tax word hunt</a:t>
            </a:r>
            <a:endParaRPr sz="2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Tax due diligence and short answer</a:t>
            </a:r>
            <a:endParaRPr sz="2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W-4 Exercise</a:t>
            </a:r>
            <a:endParaRPr sz="2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W-2 Exercise</a:t>
            </a: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0" name="Google Shape;2420;g9f4fe83448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g9f4fe83448_0_14"/>
          <p:cNvPicPr preferRelativeResize="0"/>
          <p:nvPr/>
        </p:nvPicPr>
        <p:blipFill rotWithShape="1">
          <a:blip r:embed="rId5">
            <a:alphaModFix/>
          </a:blip>
          <a:srcRect l="1447" r="1437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2" name="Google Shape;2422;g9f4fe83448_0_14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423" name="Google Shape;2423;g9f4fe83448_0_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24" name="Google Shape;2424;g9f4fe83448_0_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25" name="Google Shape;2425;g9f4fe83448_0_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a72d238944_0_2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31" name="Google Shape;2431;ga72d23894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2" name="Google Shape;2432;ga72d238944_0_2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3" name="Google Shape;2433;ga72d238944_0_2"/>
          <p:cNvGraphicFramePr/>
          <p:nvPr/>
        </p:nvGraphicFramePr>
        <p:xfrm>
          <a:off x="202975" y="2379675"/>
          <a:ext cx="8768475" cy="3860800"/>
        </p:xfrm>
        <a:graphic>
          <a:graphicData uri="http://schemas.openxmlformats.org/drawingml/2006/table">
            <a:tbl>
              <a:tblPr>
                <a:noFill/>
                <a:tableStyleId>{BBD9E47A-8134-46EF-996F-96A62A19DFCE}</a:tableStyleId>
              </a:tblPr>
              <a:tblGrid>
                <a:gridCol w="31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Filing Status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Head of Household 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Legally Blind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Married Filing Jointly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Qualifying Widow(er)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Your Marital Status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Single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EIN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W-2 Income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4" name="Google Shape;2434;ga72d238944_0_2"/>
          <p:cNvSpPr txBox="1"/>
          <p:nvPr/>
        </p:nvSpPr>
        <p:spPr>
          <a:xfrm>
            <a:off x="304800" y="304800"/>
            <a:ext cx="731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Tax word hunt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Log into </a:t>
            </a:r>
            <a:r>
              <a:rPr lang="en-US" sz="13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Turbotax</a:t>
            </a:r>
            <a:r>
              <a:rPr lang="en-US" sz="1300"/>
              <a:t>. Search the following words and terms. Write down the definitions for each. 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Vocabulary Words: 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72d238944_0_21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40" name="Google Shape;2440;ga72d23894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ga72d238944_0_21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2" name="Google Shape;2442;ga72d238944_0_21"/>
          <p:cNvSpPr txBox="1"/>
          <p:nvPr/>
        </p:nvSpPr>
        <p:spPr>
          <a:xfrm>
            <a:off x="206900" y="2483125"/>
            <a:ext cx="731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dk1"/>
                </a:solidFill>
              </a:rPr>
              <a:t>Activity #2 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Tax due diligence 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What personal information do you need to file your taxes? List at least 5 (five).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If you do not have a social security number to file taxes, what identity number could you legally use instead?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On a W-2, what can you find in boxes a-f and 1-6?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On a W-2, what can you find in boxes 15-20? 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a72d238944_0_29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48" name="Google Shape;2448;ga72d238944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ga72d238944_0_29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ga72d238944_0_29"/>
          <p:cNvSpPr txBox="1"/>
          <p:nvPr/>
        </p:nvSpPr>
        <p:spPr>
          <a:xfrm>
            <a:off x="206900" y="2483125"/>
            <a:ext cx="876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solidFill>
                  <a:schemeClr val="dk1"/>
                </a:solidFill>
              </a:rPr>
              <a:t>Activity # 3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Answer the following questions and complete the sample W-4 form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Complete the following W-4 form.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https://apps.irs.gov/app/understandingTaxes/hows/mod01/media/fs_mod01.pdf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Complete the following W-4 simulation.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https://apps.irs.gov/app/understandingTaxes/hows/mod01/sim_mod01_01.jsp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3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72d238944_0_36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56" name="Google Shape;2456;ga72d238944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ga72d238944_0_36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8" name="Google Shape;2458;ga72d238944_0_36"/>
          <p:cNvSpPr txBox="1"/>
          <p:nvPr/>
        </p:nvSpPr>
        <p:spPr>
          <a:xfrm>
            <a:off x="206900" y="2483125"/>
            <a:ext cx="876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  <p:graphicFrame>
        <p:nvGraphicFramePr>
          <p:cNvPr id="2459" name="Google Shape;2459;ga72d238944_0_36"/>
          <p:cNvGraphicFramePr/>
          <p:nvPr/>
        </p:nvGraphicFramePr>
        <p:xfrm>
          <a:off x="206900" y="2575275"/>
          <a:ext cx="8764500" cy="4318000"/>
        </p:xfrm>
        <a:graphic>
          <a:graphicData uri="http://schemas.openxmlformats.org/drawingml/2006/table">
            <a:tbl>
              <a:tblPr>
                <a:noFill/>
                <a:tableStyleId>{BBD9E47A-8134-46EF-996F-96A62A19DFCE}</a:tableStyleId>
              </a:tblPr>
              <a:tblGrid>
                <a:gridCol w="438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A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1 -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B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2 -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C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3 -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D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4 -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E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5 -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F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6 -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7 - </a:t>
                      </a:r>
                      <a:endParaRPr sz="2000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8 -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9 -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10 -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60" name="Google Shape;2460;ga72d238944_0_36"/>
          <p:cNvSpPr txBox="1"/>
          <p:nvPr/>
        </p:nvSpPr>
        <p:spPr>
          <a:xfrm>
            <a:off x="304800" y="304800"/>
            <a:ext cx="894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Activity # 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W-2 Exercise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Label all of the boxes from a W2. Use the Turbotax platform to help you fill these in. 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8CD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8CD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9847c37803_0_9"/>
          <p:cNvSpPr txBox="1">
            <a:spLocks noGrp="1"/>
          </p:cNvSpPr>
          <p:nvPr>
            <p:ph type="title"/>
          </p:nvPr>
        </p:nvSpPr>
        <p:spPr>
          <a:xfrm>
            <a:off x="288100" y="2291025"/>
            <a:ext cx="111921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TurboTax Simulation Demo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9f4fe83448_1_7"/>
          <p:cNvSpPr txBox="1">
            <a:spLocks noGrp="1"/>
          </p:cNvSpPr>
          <p:nvPr>
            <p:ph type="title"/>
          </p:nvPr>
        </p:nvSpPr>
        <p:spPr>
          <a:xfrm>
            <a:off x="288100" y="2291025"/>
            <a:ext cx="111921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Thank You | Q&amp;A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Next Webinar: 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December 9th 2020 ,7-8 p.m. ET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Various W2 simulations and activities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0" name="Google Shape;23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261"/>
            <a:ext cx="4117376" cy="62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1" name="Google Shape;2311;p2"/>
          <p:cNvSpPr txBox="1"/>
          <p:nvPr/>
        </p:nvSpPr>
        <p:spPr>
          <a:xfrm>
            <a:off x="5982874" y="4261898"/>
            <a:ext cx="5850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Davidove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Sr. Manager, Strategic Education Partnerships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Intuit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"/>
          <p:cNvSpPr txBox="1"/>
          <p:nvPr/>
        </p:nvSpPr>
        <p:spPr>
          <a:xfrm>
            <a:off x="5982874" y="2269798"/>
            <a:ext cx="5850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Ruben Rivera, PhD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of Professional Development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Council for Economic Education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375" y="1834449"/>
            <a:ext cx="1865500" cy="18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4" name="Google Shape;2314;p2"/>
          <p:cNvPicPr preferRelativeResize="0"/>
          <p:nvPr/>
        </p:nvPicPr>
        <p:blipFill rotWithShape="1">
          <a:blip r:embed="rId5">
            <a:alphaModFix/>
          </a:blip>
          <a:srcRect l="39950"/>
          <a:stretch/>
        </p:blipFill>
        <p:spPr>
          <a:xfrm>
            <a:off x="4120875" y="3799600"/>
            <a:ext cx="1858500" cy="1919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9f4fe83448_1_0"/>
          <p:cNvSpPr txBox="1">
            <a:spLocks noGrp="1"/>
          </p:cNvSpPr>
          <p:nvPr>
            <p:ph type="body" idx="3"/>
          </p:nvPr>
        </p:nvSpPr>
        <p:spPr>
          <a:xfrm>
            <a:off x="501175" y="782775"/>
            <a:ext cx="8330700" cy="42720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Introduction Financial Fitness For Life 9-12 3rd edition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Sample lesson from FFFL on taxes 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Introduction to TurboTax 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Sample virtual activities 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Additional activities through Google Docs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TurboTax Curriculum and Simulation for virtual learning</a:t>
            </a:r>
            <a:endParaRPr/>
          </a:p>
        </p:txBody>
      </p:sp>
      <p:sp>
        <p:nvSpPr>
          <p:cNvPr id="2320" name="Google Shape;2320;g9f4fe83448_1_0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 Slide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ga72d23894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261"/>
            <a:ext cx="4117376" cy="62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ga72d238944_0_47"/>
          <p:cNvSpPr txBox="1"/>
          <p:nvPr/>
        </p:nvSpPr>
        <p:spPr>
          <a:xfrm>
            <a:off x="4489875" y="2646529"/>
            <a:ext cx="58506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4400" b="1"/>
              <a:t>POLL ON TURBOTAX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9a7f3a7572_2_0"/>
          <p:cNvSpPr/>
          <p:nvPr/>
        </p:nvSpPr>
        <p:spPr>
          <a:xfrm>
            <a:off x="-304" y="0"/>
            <a:ext cx="6269934" cy="6858000"/>
          </a:xfrm>
          <a:prstGeom prst="rect">
            <a:avLst/>
          </a:prstGeom>
          <a:gradFill>
            <a:gsLst>
              <a:gs pos="0">
                <a:srgbClr val="4472C3">
                  <a:alpha val="81568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323F4F"/>
              </a:gs>
              <a:gs pos="100000">
                <a:srgbClr val="323F4F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3" name="Google Shape;2333;g9a7f3a7572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g9a7f3a7572_2_0"/>
          <p:cNvSpPr txBox="1">
            <a:spLocks noGrp="1"/>
          </p:cNvSpPr>
          <p:nvPr>
            <p:ph type="title"/>
          </p:nvPr>
        </p:nvSpPr>
        <p:spPr>
          <a:xfrm>
            <a:off x="6346661" y="1213471"/>
            <a:ext cx="5407041" cy="51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8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Fitness For Life</a:t>
            </a:r>
            <a:endParaRPr sz="288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g9a7f3a7572_2_0"/>
          <p:cNvSpPr/>
          <p:nvPr/>
        </p:nvSpPr>
        <p:spPr>
          <a:xfrm>
            <a:off x="0" y="590635"/>
            <a:ext cx="5476659" cy="6276841"/>
          </a:xfrm>
          <a:custGeom>
            <a:avLst/>
            <a:gdLst/>
            <a:ahLst/>
            <a:cxnLst/>
            <a:rect l="l" t="t" r="r" b="b"/>
            <a:pathLst>
              <a:path w="5478085" h="6276841" extrusionOk="0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6" name="Google Shape;2336;g9a7f3a7572_2_0" descr="A screen shot of a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3578" b="8078"/>
          <a:stretch/>
        </p:blipFill>
        <p:spPr>
          <a:xfrm>
            <a:off x="20" y="770037"/>
            <a:ext cx="5297284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37" name="Google Shape;2337;g9a7f3a7572_2_0"/>
          <p:cNvSpPr/>
          <p:nvPr/>
        </p:nvSpPr>
        <p:spPr>
          <a:xfrm>
            <a:off x="6346661" y="2249095"/>
            <a:ext cx="5509008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Fitness for Life (3</a:t>
            </a:r>
            <a:r>
              <a:rPr lang="en-US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edition) helps you prepare students for life beyond the classroom by presenting lessons and activities based on real-world economics and personal finance concepts.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lesson plans with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new lesson plan for Paying Post-Secondary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ready-to-use EdTech tools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new activities using real-world tools in partnership with Intuit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9a7f3a7572_2_47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W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g9a7f3a7572_2_47"/>
          <p:cNvSpPr txBox="1">
            <a:spLocks noGrp="1"/>
          </p:cNvSpPr>
          <p:nvPr>
            <p:ph type="title"/>
          </p:nvPr>
        </p:nvSpPr>
        <p:spPr>
          <a:xfrm>
            <a:off x="6331052" y="1926903"/>
            <a:ext cx="53334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EconEdLink.org </a:t>
            </a:r>
            <a:b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Resource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Webinar on FFFL Ch:7</a:t>
            </a: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Uncle Sam Takes a Bite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g9a7f3a7572_2_47"/>
          <p:cNvSpPr/>
          <p:nvPr/>
        </p:nvSpPr>
        <p:spPr>
          <a:xfrm flipH="1">
            <a:off x="530390" y="1"/>
            <a:ext cx="11548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g9a7f3a7572_2_47"/>
          <p:cNvSpPr/>
          <p:nvPr/>
        </p:nvSpPr>
        <p:spPr>
          <a:xfrm flipH="1">
            <a:off x="4347919" y="0"/>
            <a:ext cx="1736948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g9a7f3a7572_2_47"/>
          <p:cNvSpPr/>
          <p:nvPr/>
        </p:nvSpPr>
        <p:spPr>
          <a:xfrm flipH="1">
            <a:off x="0" y="2916245"/>
            <a:ext cx="159699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g9a7f3a7572_2_47"/>
          <p:cNvSpPr/>
          <p:nvPr/>
        </p:nvSpPr>
        <p:spPr>
          <a:xfrm flipH="1">
            <a:off x="0" y="5835649"/>
            <a:ext cx="1547776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g9a7f3a7572_2_47"/>
          <p:cNvSpPr/>
          <p:nvPr/>
        </p:nvSpPr>
        <p:spPr>
          <a:xfrm flipH="1">
            <a:off x="3696798" y="5717906"/>
            <a:ext cx="1771147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g9a7f3a7572_2_47"/>
          <p:cNvSpPr/>
          <p:nvPr/>
        </p:nvSpPr>
        <p:spPr>
          <a:xfrm flipH="1">
            <a:off x="4519335" y="6258756"/>
            <a:ext cx="1565532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1" name="Google Shape;2351;g9a7f3a7572_2_47"/>
          <p:cNvPicPr preferRelativeResize="0"/>
          <p:nvPr/>
        </p:nvPicPr>
        <p:blipFill rotWithShape="1">
          <a:blip r:embed="rId5">
            <a:alphaModFix/>
          </a:blip>
          <a:srcRect l="-123920" t="47650" r="123920" b="-47650"/>
          <a:stretch/>
        </p:blipFill>
        <p:spPr>
          <a:xfrm>
            <a:off x="396321" y="-236250"/>
            <a:ext cx="569810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g9a7f3a7572_2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75" y="661425"/>
            <a:ext cx="5093899" cy="50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9cc265f3fd_0_0"/>
          <p:cNvSpPr/>
          <p:nvPr/>
        </p:nvSpPr>
        <p:spPr>
          <a:xfrm>
            <a:off x="336796" y="311449"/>
            <a:ext cx="4331100" cy="617970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9cc265f3fd_0_0"/>
          <p:cNvSpPr txBox="1">
            <a:spLocks noGrp="1"/>
          </p:cNvSpPr>
          <p:nvPr>
            <p:ph type="title"/>
          </p:nvPr>
        </p:nvSpPr>
        <p:spPr>
          <a:xfrm>
            <a:off x="520505" y="742950"/>
            <a:ext cx="4009200" cy="5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Lesson 7: Uncle Sam Takes a Bite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Includes: 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lessons + activities using TurboTax</a:t>
            </a:r>
            <a:endParaRPr/>
          </a:p>
        </p:txBody>
      </p:sp>
      <p:pic>
        <p:nvPicPr>
          <p:cNvPr id="2360" name="Google Shape;2360;g9cc265f3f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296" y="152400"/>
            <a:ext cx="647549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9cc265f3fd_0_7"/>
          <p:cNvSpPr/>
          <p:nvPr/>
        </p:nvSpPr>
        <p:spPr>
          <a:xfrm>
            <a:off x="75" y="300"/>
            <a:ext cx="121887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g9cc265f3fd_0_7"/>
          <p:cNvSpPr txBox="1">
            <a:spLocks noGrp="1"/>
          </p:cNvSpPr>
          <p:nvPr>
            <p:ph type="title"/>
          </p:nvPr>
        </p:nvSpPr>
        <p:spPr>
          <a:xfrm>
            <a:off x="9265495" y="2023110"/>
            <a:ext cx="2469000" cy="2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7: Uncle Sam Takes a Bite</a:t>
            </a:r>
            <a:br>
              <a:rPr lang="en-US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Exercise</a:t>
            </a:r>
            <a:endParaRPr/>
          </a:p>
        </p:txBody>
      </p:sp>
      <p:sp>
        <p:nvSpPr>
          <p:cNvPr id="2368" name="Google Shape;2368;g9cc265f3fd_0_7"/>
          <p:cNvSpPr/>
          <p:nvPr/>
        </p:nvSpPr>
        <p:spPr>
          <a:xfrm rot="-5400000">
            <a:off x="3432901" y="-826083"/>
            <a:ext cx="1715400" cy="85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g9cc265f3fd_0_7"/>
          <p:cNvSpPr/>
          <p:nvPr/>
        </p:nvSpPr>
        <p:spPr>
          <a:xfrm>
            <a:off x="302006" y="664308"/>
            <a:ext cx="8080500" cy="56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g9cc265f3fd_0_7"/>
          <p:cNvSpPr/>
          <p:nvPr/>
        </p:nvSpPr>
        <p:spPr>
          <a:xfrm rot="5400000">
            <a:off x="7948160" y="3392052"/>
            <a:ext cx="17190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1" name="Google Shape;2371;g9cc265f3f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87" y="155975"/>
            <a:ext cx="7641324" cy="6580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" name="Google Shape;2376;p3"/>
          <p:cNvPicPr preferRelativeResize="0"/>
          <p:nvPr/>
        </p:nvPicPr>
        <p:blipFill rotWithShape="1">
          <a:blip r:embed="rId3">
            <a:alphaModFix/>
          </a:blip>
          <a:srcRect t="39545" b="37089"/>
          <a:stretch/>
        </p:blipFill>
        <p:spPr>
          <a:xfrm>
            <a:off x="-1" y="4350925"/>
            <a:ext cx="12188827" cy="208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312" y="324226"/>
            <a:ext cx="9898200" cy="5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uit Blue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7FD000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uit Light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2CA01C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0BA179-16EC-4145-93C9-FC97151C3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0908E6-C75F-42F7-8912-516159C79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2E222-E628-4B3B-B967-58989658173F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9cd82c5b-74c9-4827-94f1-5bf219ae6b20"/>
    <ds:schemaRef ds:uri="bfa4db11-c700-41fb-b639-f7e6b4e680b5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973</Words>
  <Application>Microsoft Office PowerPoint</Application>
  <PresentationFormat>Custom</PresentationFormat>
  <Paragraphs>211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Helvetica Neue</vt:lpstr>
      <vt:lpstr>Arial</vt:lpstr>
      <vt:lpstr>Calibri</vt:lpstr>
      <vt:lpstr>Merriweather Sans</vt:lpstr>
      <vt:lpstr>Avenir</vt:lpstr>
      <vt:lpstr>Intuit Blue</vt:lpstr>
      <vt:lpstr>Intuit Light</vt:lpstr>
      <vt:lpstr>Office Theme</vt:lpstr>
      <vt:lpstr>TurboTax In Virtual Classrooms   </vt:lpstr>
      <vt:lpstr>PowerPoint Presentation</vt:lpstr>
      <vt:lpstr>Agenda Slide</vt:lpstr>
      <vt:lpstr>PowerPoint Presentation</vt:lpstr>
      <vt:lpstr>Financial Fitness For Life</vt:lpstr>
      <vt:lpstr>EconEdLink.org   Resource  Webinar on FFFL Ch:7 Uncle Sam Takes a Bite </vt:lpstr>
      <vt:lpstr>Lesson 7: Uncle Sam Takes a Bite Includes:  3 lessons + activities using TurboTax</vt:lpstr>
      <vt:lpstr>Lesson 7: Uncle Sam Takes a Bite  Sample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TurboTax Simulation Demo</vt:lpstr>
      <vt:lpstr>Thank You | Q&amp;A  Next Webinar:   December 9th 2020 ,7-8 p.m. ET  Various W2 simulations and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TurboTax In Virtual Classrooms   </dc:title>
  <cp:lastModifiedBy>Jarvon Carson</cp:lastModifiedBy>
  <cp:revision>2</cp:revision>
  <dcterms:modified xsi:type="dcterms:W3CDTF">2020-11-05T15:39:10Z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