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4" r:id="rId15"/>
    <p:sldId id="275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EF3C39"/>
    <a:srgbClr val="74AB33"/>
    <a:srgbClr val="8BAF00"/>
    <a:srgbClr val="7A99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6"/>
    <p:restoredTop sz="94235"/>
  </p:normalViewPr>
  <p:slideViewPr>
    <p:cSldViewPr>
      <p:cViewPr varScale="1">
        <p:scale>
          <a:sx n="163" d="100"/>
          <a:sy n="163" d="100"/>
        </p:scale>
        <p:origin x="11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2/5/19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56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86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95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20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42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41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69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177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25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7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0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2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54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15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81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6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2590800" y="6581001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kern="1200" dirty="0">
                <a:solidFill>
                  <a:schemeClr val="bg1"/>
                </a:solidFill>
                <a:effectLst/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Goods and Services: Some are Private, Some are Not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9529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Private Goods and Services</a:t>
            </a:r>
            <a:br>
              <a:rPr lang="en-US" dirty="0">
                <a:effectLst/>
              </a:rPr>
            </a:br>
            <a:endParaRPr lang="en-US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eat your favorite fast food?</a:t>
            </a:r>
          </a:p>
        </p:txBody>
      </p:sp>
    </p:spTree>
    <p:extLst>
      <p:ext uri="{BB962C8B-B14F-4D97-AF65-F5344CB8AC3E}">
        <p14:creationId xmlns:p14="http://schemas.microsoft.com/office/powerpoint/2010/main" val="14861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buy a winter coat?</a:t>
            </a:r>
          </a:p>
        </p:txBody>
      </p:sp>
    </p:spTree>
    <p:extLst>
      <p:ext uri="{BB962C8B-B14F-4D97-AF65-F5344CB8AC3E}">
        <p14:creationId xmlns:p14="http://schemas.microsoft.com/office/powerpoint/2010/main" val="247398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get your clothes cleaned?</a:t>
            </a:r>
          </a:p>
        </p:txBody>
      </p:sp>
    </p:spTree>
    <p:extLst>
      <p:ext uri="{BB962C8B-B14F-4D97-AF65-F5344CB8AC3E}">
        <p14:creationId xmlns:p14="http://schemas.microsoft.com/office/powerpoint/2010/main" val="190244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buy groceries?</a:t>
            </a:r>
          </a:p>
        </p:txBody>
      </p:sp>
    </p:spTree>
    <p:extLst>
      <p:ext uri="{BB962C8B-B14F-4D97-AF65-F5344CB8AC3E}">
        <p14:creationId xmlns:p14="http://schemas.microsoft.com/office/powerpoint/2010/main" val="49351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 would you go to buy a new car?</a:t>
            </a:r>
          </a:p>
        </p:txBody>
      </p:sp>
    </p:spTree>
    <p:extLst>
      <p:ext uri="{BB962C8B-B14F-4D97-AF65-F5344CB8AC3E}">
        <p14:creationId xmlns:p14="http://schemas.microsoft.com/office/powerpoint/2010/main" val="129529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buy school supplies?</a:t>
            </a:r>
          </a:p>
        </p:txBody>
      </p:sp>
    </p:spTree>
    <p:extLst>
      <p:ext uri="{BB962C8B-B14F-4D97-AF65-F5344CB8AC3E}">
        <p14:creationId xmlns:p14="http://schemas.microsoft.com/office/powerpoint/2010/main" val="341397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 would you go to buy a new puppy?</a:t>
            </a:r>
          </a:p>
        </p:txBody>
      </p:sp>
    </p:spTree>
    <p:extLst>
      <p:ext uri="{BB962C8B-B14F-4D97-AF65-F5344CB8AC3E}">
        <p14:creationId xmlns:p14="http://schemas.microsoft.com/office/powerpoint/2010/main" val="156167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fill your car up with gas?</a:t>
            </a:r>
          </a:p>
        </p:txBody>
      </p:sp>
    </p:spTree>
    <p:extLst>
      <p:ext uri="{BB962C8B-B14F-4D97-AF65-F5344CB8AC3E}">
        <p14:creationId xmlns:p14="http://schemas.microsoft.com/office/powerpoint/2010/main" val="28636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rent a place to live?</a:t>
            </a:r>
          </a:p>
        </p:txBody>
      </p:sp>
    </p:spTree>
    <p:extLst>
      <p:ext uri="{BB962C8B-B14F-4D97-AF65-F5344CB8AC3E}">
        <p14:creationId xmlns:p14="http://schemas.microsoft.com/office/powerpoint/2010/main" val="326248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buy a newspaper?</a:t>
            </a:r>
          </a:p>
        </p:txBody>
      </p:sp>
    </p:spTree>
    <p:extLst>
      <p:ext uri="{BB962C8B-B14F-4D97-AF65-F5344CB8AC3E}">
        <p14:creationId xmlns:p14="http://schemas.microsoft.com/office/powerpoint/2010/main" val="26876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see the most current movie?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 deposit a paycheck?</a:t>
            </a:r>
            <a:r>
              <a:rPr lang="en-US" sz="4000" dirty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1295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rent your favorite video?</a:t>
            </a:r>
            <a:r>
              <a:rPr lang="en-US" sz="4000" dirty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0586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join a friend for a game of bowling?</a:t>
            </a:r>
          </a:p>
        </p:txBody>
      </p:sp>
    </p:spTree>
    <p:extLst>
      <p:ext uri="{BB962C8B-B14F-4D97-AF65-F5344CB8AC3E}">
        <p14:creationId xmlns:p14="http://schemas.microsoft.com/office/powerpoint/2010/main" val="412619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buy a new baseball and glove?</a:t>
            </a:r>
          </a:p>
        </p:txBody>
      </p:sp>
    </p:spTree>
    <p:extLst>
      <p:ext uri="{BB962C8B-B14F-4D97-AF65-F5344CB8AC3E}">
        <p14:creationId xmlns:p14="http://schemas.microsoft.com/office/powerpoint/2010/main" val="418641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 would you go to get your shoes repaired?</a:t>
            </a:r>
          </a:p>
        </p:txBody>
      </p:sp>
    </p:spTree>
    <p:extLst>
      <p:ext uri="{BB962C8B-B14F-4D97-AF65-F5344CB8AC3E}">
        <p14:creationId xmlns:p14="http://schemas.microsoft.com/office/powerpoint/2010/main" val="167048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get your hair cut?</a:t>
            </a:r>
          </a:p>
        </p:txBody>
      </p:sp>
    </p:spTree>
    <p:extLst>
      <p:ext uri="{BB962C8B-B14F-4D97-AF65-F5344CB8AC3E}">
        <p14:creationId xmlns:p14="http://schemas.microsoft.com/office/powerpoint/2010/main" val="300643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600" b="1" dirty="0">
                <a:ln w="11430"/>
                <a:solidFill>
                  <a:srgbClr val="005CB8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0" y="1069848"/>
            <a:ext cx="8229600" cy="4175760"/>
          </a:xfrm>
        </p:spPr>
        <p:txBody>
          <a:bodyPr lIns="0" anchor="ctr" anchorCtr="0"/>
          <a:lstStyle/>
          <a:p>
            <a:pPr marL="914400" lvl="2" indent="0" algn="ctr">
              <a:buNone/>
            </a:pPr>
            <a:r>
              <a:rPr lang="en-US" sz="4000" b="1" dirty="0"/>
              <a:t>Where would you go to get your teeth cleaned?</a:t>
            </a:r>
          </a:p>
        </p:txBody>
      </p:sp>
    </p:spTree>
    <p:extLst>
      <p:ext uri="{BB962C8B-B14F-4D97-AF65-F5344CB8AC3E}">
        <p14:creationId xmlns:p14="http://schemas.microsoft.com/office/powerpoint/2010/main" val="351347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8332A4-542C-494D-8506-1C720B46413C}">
  <ds:schemaRefs>
    <ds:schemaRef ds:uri="http://schemas.microsoft.com/office/2006/metadata/properties"/>
    <ds:schemaRef ds:uri="http://schemas.microsoft.com/office/infopath/2007/PartnerControls"/>
    <ds:schemaRef ds:uri="e475455f-c69b-4ff8-acf7-75612f4dc189"/>
  </ds:schemaRefs>
</ds:datastoreItem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86</Words>
  <Application>Microsoft Macintosh PowerPoint</Application>
  <PresentationFormat>On-screen Show (4:3)</PresentationFormat>
  <Paragraphs>56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Private Goods and Services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Chuck Krenzin</cp:lastModifiedBy>
  <cp:revision>164</cp:revision>
  <cp:lastPrinted>2019-01-16T19:58:03Z</cp:lastPrinted>
  <dcterms:created xsi:type="dcterms:W3CDTF">2012-09-11T15:07:18Z</dcterms:created>
  <dcterms:modified xsi:type="dcterms:W3CDTF">2019-02-05T21:02:39Z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